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64" r:id="rId3"/>
    <p:sldId id="265" r:id="rId4"/>
    <p:sldId id="263" r:id="rId5"/>
    <p:sldId id="266" r:id="rId6"/>
    <p:sldId id="273" r:id="rId7"/>
    <p:sldId id="280" r:id="rId8"/>
    <p:sldId id="293" r:id="rId9"/>
    <p:sldId id="276" r:id="rId10"/>
    <p:sldId id="294" r:id="rId11"/>
    <p:sldId id="275" r:id="rId12"/>
    <p:sldId id="287" r:id="rId13"/>
    <p:sldId id="292" r:id="rId14"/>
    <p:sldId id="283" r:id="rId15"/>
    <p:sldId id="285" r:id="rId16"/>
    <p:sldId id="288" r:id="rId17"/>
    <p:sldId id="296" r:id="rId18"/>
    <p:sldId id="295" r:id="rId19"/>
    <p:sldId id="290" r:id="rId20"/>
    <p:sldId id="291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4D658A-0133-43E4-9B01-4D27E207BE77}">
          <p14:sldIdLst>
            <p14:sldId id="261"/>
            <p14:sldId id="264"/>
          </p14:sldIdLst>
        </p14:section>
        <p14:section name="Standards Settings" id="{7A71D7A6-EC23-4657-9D65-194C65E13890}">
          <p14:sldIdLst>
            <p14:sldId id="265"/>
            <p14:sldId id="263"/>
          </p14:sldIdLst>
        </p14:section>
        <p14:section name="13th ICLS" id="{22547056-CEB3-4F21-8FAB-97651C61E4A2}">
          <p14:sldIdLst>
            <p14:sldId id="266"/>
            <p14:sldId id="273"/>
          </p14:sldIdLst>
        </p14:section>
        <p14:section name="19th ICLS" id="{42D36F48-2B62-4723-B583-474A96477FF2}">
          <p14:sldIdLst>
            <p14:sldId id="280"/>
            <p14:sldId id="293"/>
            <p14:sldId id="276"/>
            <p14:sldId id="294"/>
            <p14:sldId id="275"/>
          </p14:sldIdLst>
        </p14:section>
        <p14:section name="Classification by LFS" id="{A0811470-2710-47AC-9564-F9EA669C7231}">
          <p14:sldIdLst>
            <p14:sldId id="287"/>
            <p14:sldId id="292"/>
            <p14:sldId id="283"/>
            <p14:sldId id="285"/>
          </p14:sldIdLst>
        </p14:section>
        <p14:section name="Conclusion" id="{CF9EF231-A118-4DAA-8F81-36B9F3B68DED}">
          <p14:sldIdLst>
            <p14:sldId id="288"/>
            <p14:sldId id="296"/>
            <p14:sldId id="295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 Amaro" initials="EA" lastIdx="6" clrIdx="0">
    <p:extLst>
      <p:ext uri="{19B8F6BF-5375-455C-9EA6-DF929625EA0E}">
        <p15:presenceInfo xmlns:p15="http://schemas.microsoft.com/office/powerpoint/2012/main" userId="Evelyn Ama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636" y="1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17E00-5D4F-4D7F-8495-EEF0F905C9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AEF05D4-E265-4AA6-B321-05CB6E3286D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3200" b="1" i="0" u="none" strike="noStrike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Activities</a:t>
          </a:r>
        </a:p>
      </dgm:t>
    </dgm:pt>
    <dgm:pt modelId="{705D1360-1A0F-4B5C-8641-64FEFCCDF121}" type="parTrans" cxnId="{DB161ED5-100E-4D87-9127-B7379EE4BD4F}">
      <dgm:prSet/>
      <dgm:spPr/>
      <dgm:t>
        <a:bodyPr/>
        <a:lstStyle/>
        <a:p>
          <a:endParaRPr lang="es-CL"/>
        </a:p>
      </dgm:t>
    </dgm:pt>
    <dgm:pt modelId="{F79ED767-5ECD-41B3-A2E9-81C7D6972C9C}" type="sibTrans" cxnId="{DB161ED5-100E-4D87-9127-B7379EE4BD4F}">
      <dgm:prSet/>
      <dgm:spPr/>
      <dgm:t>
        <a:bodyPr/>
        <a:lstStyle/>
        <a:p>
          <a:endParaRPr lang="es-CL"/>
        </a:p>
      </dgm:t>
    </dgm:pt>
    <dgm:pt modelId="{A2CF8099-D5C1-481E-BCB5-AD09CFD17BDA}">
      <dgm:prSet custT="1"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Productive activities</a:t>
          </a:r>
        </a:p>
      </dgm:t>
    </dgm:pt>
    <dgm:pt modelId="{9552450F-3148-41DA-8FDF-8CE2669B0A60}" type="parTrans" cxnId="{3A1A7A01-A6C4-42E3-BFAC-301C54B0EED7}">
      <dgm:prSet/>
      <dgm:spPr/>
      <dgm:t>
        <a:bodyPr/>
        <a:lstStyle/>
        <a:p>
          <a:endParaRPr lang="es-CL"/>
        </a:p>
      </dgm:t>
    </dgm:pt>
    <dgm:pt modelId="{D7059FE7-319A-44D5-A112-749A117C5279}" type="sibTrans" cxnId="{3A1A7A01-A6C4-42E3-BFAC-301C54B0EED7}">
      <dgm:prSet/>
      <dgm:spPr/>
      <dgm:t>
        <a:bodyPr/>
        <a:lstStyle/>
        <a:p>
          <a:endParaRPr lang="es-CL"/>
        </a:p>
      </dgm:t>
    </dgm:pt>
    <dgm:pt modelId="{1C2E4772-EDCD-48CC-8188-3F205CC83417}">
      <dgm:prSet custT="1"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Market units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200" b="1" i="0" u="none" strike="noStrike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Incorporated, unincorporated</a:t>
          </a:r>
        </a:p>
      </dgm:t>
    </dgm:pt>
    <dgm:pt modelId="{F35C5312-FA46-41AA-B08F-666C2AB42FE7}" type="parTrans" cxnId="{8F6AB28F-72BD-4B3F-9698-F29D784344EB}">
      <dgm:prSet/>
      <dgm:spPr/>
      <dgm:t>
        <a:bodyPr/>
        <a:lstStyle/>
        <a:p>
          <a:endParaRPr lang="es-CL"/>
        </a:p>
      </dgm:t>
    </dgm:pt>
    <dgm:pt modelId="{AF5B5FC2-CE4B-4724-AB2A-9D4D5836EF9B}" type="sibTrans" cxnId="{8F6AB28F-72BD-4B3F-9698-F29D784344EB}">
      <dgm:prSet/>
      <dgm:spPr/>
      <dgm:t>
        <a:bodyPr/>
        <a:lstStyle/>
        <a:p>
          <a:endParaRPr lang="es-CL"/>
        </a:p>
      </dgm:t>
    </dgm:pt>
    <dgm:pt modelId="{EA2D7FC0-AAE4-4622-80F0-8945EC27A945}">
      <dgm:prSet custT="1"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000" b="1" i="0" u="none" strike="noStrike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Goods</a:t>
          </a:r>
        </a:p>
      </dgm:t>
    </dgm:pt>
    <dgm:pt modelId="{A148A178-C195-4E7E-97B2-4651CFFF37DC}" type="parTrans" cxnId="{9C02613C-614F-49CA-9F5E-09C43D499DA5}">
      <dgm:prSet/>
      <dgm:spPr/>
      <dgm:t>
        <a:bodyPr/>
        <a:lstStyle/>
        <a:p>
          <a:endParaRPr lang="es-CL"/>
        </a:p>
      </dgm:t>
    </dgm:pt>
    <dgm:pt modelId="{ADC79292-C877-4582-B9B9-D1A0732B0EAD}" type="sibTrans" cxnId="{9C02613C-614F-49CA-9F5E-09C43D499DA5}">
      <dgm:prSet/>
      <dgm:spPr/>
      <dgm:t>
        <a:bodyPr/>
        <a:lstStyle/>
        <a:p>
          <a:endParaRPr lang="es-CL"/>
        </a:p>
      </dgm:t>
    </dgm:pt>
    <dgm:pt modelId="{5EE71034-0F56-452F-91AB-B01A40233755}">
      <dgm:prSet custT="1"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Non-market units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200" b="1" i="0" u="none" strike="noStrike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Government, Non-profit institutions</a:t>
          </a:r>
        </a:p>
      </dgm:t>
    </dgm:pt>
    <dgm:pt modelId="{42D73556-CEE1-4EAC-BDFA-335A55B116F9}" type="parTrans" cxnId="{0174BBF0-77AA-472D-9658-FBF0BBAF8E19}">
      <dgm:prSet/>
      <dgm:spPr/>
      <dgm:t>
        <a:bodyPr/>
        <a:lstStyle/>
        <a:p>
          <a:endParaRPr lang="es-CL"/>
        </a:p>
      </dgm:t>
    </dgm:pt>
    <dgm:pt modelId="{DE500B78-DAC0-4119-8315-68B8A4AEE99B}" type="sibTrans" cxnId="{0174BBF0-77AA-472D-9658-FBF0BBAF8E19}">
      <dgm:prSet/>
      <dgm:spPr/>
      <dgm:t>
        <a:bodyPr/>
        <a:lstStyle/>
        <a:p>
          <a:endParaRPr lang="es-CL"/>
        </a:p>
      </dgm:t>
    </dgm:pt>
    <dgm:pt modelId="{9F9C30F7-4FB4-423C-BD20-0A7E7296AB21}">
      <dgm:prSet custT="1"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000" b="1" i="0" u="none" strike="noStrike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Services</a:t>
          </a:r>
        </a:p>
      </dgm:t>
    </dgm:pt>
    <dgm:pt modelId="{C601294F-774A-4FA8-A40F-27311C13618B}" type="parTrans" cxnId="{D0773CCE-4B66-4288-A7B6-AA3022B86117}">
      <dgm:prSet/>
      <dgm:spPr/>
      <dgm:t>
        <a:bodyPr/>
        <a:lstStyle/>
        <a:p>
          <a:endParaRPr lang="es-CL"/>
        </a:p>
      </dgm:t>
    </dgm:pt>
    <dgm:pt modelId="{AEB593F2-979C-427F-8318-988BC7FD9C1C}" type="sibTrans" cxnId="{D0773CCE-4B66-4288-A7B6-AA3022B86117}">
      <dgm:prSet/>
      <dgm:spPr/>
      <dgm:t>
        <a:bodyPr/>
        <a:lstStyle/>
        <a:p>
          <a:endParaRPr lang="es-CL"/>
        </a:p>
      </dgm:t>
    </dgm:pt>
    <dgm:pt modelId="{05CD9210-8A10-47A7-851D-190BB6070BB1}">
      <dgm:prSet custT="1"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Households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200" b="1" i="0" u="none" strike="noStrike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producing for own final use</a:t>
          </a:r>
        </a:p>
      </dgm:t>
    </dgm:pt>
    <dgm:pt modelId="{0B7FA2A0-7183-4BCB-A115-B39B394F4A07}" type="parTrans" cxnId="{E077C5D6-8287-46D6-95CD-354A3F807A1E}">
      <dgm:prSet/>
      <dgm:spPr/>
      <dgm:t>
        <a:bodyPr/>
        <a:lstStyle/>
        <a:p>
          <a:endParaRPr lang="es-CL"/>
        </a:p>
      </dgm:t>
    </dgm:pt>
    <dgm:pt modelId="{1210667C-E819-4295-840F-AA0738E456F6}" type="sibTrans" cxnId="{E077C5D6-8287-46D6-95CD-354A3F807A1E}">
      <dgm:prSet/>
      <dgm:spPr/>
      <dgm:t>
        <a:bodyPr/>
        <a:lstStyle/>
        <a:p>
          <a:endParaRPr lang="es-CL"/>
        </a:p>
      </dgm:t>
    </dgm:pt>
    <dgm:pt modelId="{A6958B7A-C37D-4151-B17D-993026B6A07C}">
      <dgm:prSet custT="1"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000" b="1" i="0" u="none" strike="noStrike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Goods</a:t>
          </a:r>
          <a:endParaRPr kumimoji="0" lang="en-GB" sz="2000" b="1" i="0" u="none" strike="noStrike" cap="none" normalizeH="0" baseline="0" noProof="0" dirty="0">
            <a:ln/>
            <a:effectLst/>
            <a:latin typeface="Arial Narrow" panose="020B0606020202030204" pitchFamily="34" charset="0"/>
          </a:endParaRPr>
        </a:p>
      </dgm:t>
    </dgm:pt>
    <dgm:pt modelId="{E4BA08A1-A8F6-471F-AE92-12BB1663AC94}" type="parTrans" cxnId="{F9A10110-398E-44BB-B674-26CC53A27609}">
      <dgm:prSet/>
      <dgm:spPr/>
      <dgm:t>
        <a:bodyPr/>
        <a:lstStyle/>
        <a:p>
          <a:endParaRPr lang="es-CL"/>
        </a:p>
      </dgm:t>
    </dgm:pt>
    <dgm:pt modelId="{38BDB759-FB2B-431D-B82F-9A1BC9549A83}" type="sibTrans" cxnId="{F9A10110-398E-44BB-B674-26CC53A27609}">
      <dgm:prSet/>
      <dgm:spPr/>
      <dgm:t>
        <a:bodyPr/>
        <a:lstStyle/>
        <a:p>
          <a:endParaRPr lang="es-CL"/>
        </a:p>
      </dgm:t>
    </dgm:pt>
    <dgm:pt modelId="{1B188F06-5837-4115-A3D3-0726CDB59C87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800" b="1" i="0" u="none" strike="noStrike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Non-productive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800" b="1" i="0" u="none" strike="noStrike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activities</a:t>
          </a:r>
        </a:p>
      </dgm:t>
    </dgm:pt>
    <dgm:pt modelId="{E21F49AA-9A0E-48AE-8844-D445FC9524EF}" type="parTrans" cxnId="{BF05F66B-3F95-4789-A35E-1606912BECF5}">
      <dgm:prSet/>
      <dgm:spPr/>
      <dgm:t>
        <a:bodyPr/>
        <a:lstStyle/>
        <a:p>
          <a:endParaRPr lang="es-CL"/>
        </a:p>
      </dgm:t>
    </dgm:pt>
    <dgm:pt modelId="{392722AC-6825-4867-B46B-F282BCF1A7BA}" type="sibTrans" cxnId="{BF05F66B-3F95-4789-A35E-1606912BECF5}">
      <dgm:prSet/>
      <dgm:spPr/>
      <dgm:t>
        <a:bodyPr/>
        <a:lstStyle/>
        <a:p>
          <a:endParaRPr lang="es-CL"/>
        </a:p>
      </dgm:t>
    </dgm:pt>
    <dgm:pt modelId="{7DF7FDE9-65A4-4F29-8C1F-45242D408EBA}">
      <dgm:prSet custT="1"/>
      <dgm:spPr>
        <a:solidFill>
          <a:srgbClr val="3366FF"/>
        </a:solidFill>
      </dgm:spPr>
      <dgm:t>
        <a:bodyPr/>
        <a:lstStyle/>
        <a:p>
          <a:r>
            <a:rPr lang="en-GB" sz="2000" b="1" dirty="0">
              <a:latin typeface="Arial Narrow" panose="020B0606020202030204" pitchFamily="34" charset="0"/>
            </a:rPr>
            <a:t>Services</a:t>
          </a:r>
        </a:p>
      </dgm:t>
    </dgm:pt>
    <dgm:pt modelId="{BD7CF1BC-8700-4BBB-B307-7699138D505E}" type="parTrans" cxnId="{929393C4-631D-4E3D-8668-260F388BA70C}">
      <dgm:prSet/>
      <dgm:spPr/>
      <dgm:t>
        <a:bodyPr/>
        <a:lstStyle/>
        <a:p>
          <a:endParaRPr lang="en-GB"/>
        </a:p>
      </dgm:t>
    </dgm:pt>
    <dgm:pt modelId="{D0DC8087-DD16-4A1F-B8E0-A6C54FF052CD}" type="sibTrans" cxnId="{929393C4-631D-4E3D-8668-260F388BA70C}">
      <dgm:prSet/>
      <dgm:spPr/>
      <dgm:t>
        <a:bodyPr/>
        <a:lstStyle/>
        <a:p>
          <a:endParaRPr lang="en-GB"/>
        </a:p>
      </dgm:t>
    </dgm:pt>
    <dgm:pt modelId="{835E5D87-2272-4ED9-A0DC-CFC59F8228B8}">
      <dgm:prSet custT="1"/>
      <dgm:spPr>
        <a:solidFill>
          <a:srgbClr val="3366FF"/>
        </a:solidFill>
      </dgm:spPr>
      <dgm:t>
        <a:bodyPr/>
        <a:lstStyle/>
        <a:p>
          <a:r>
            <a:rPr lang="en-GB" sz="2000" b="1" dirty="0">
              <a:latin typeface="Arial Narrow" panose="020B0606020202030204" pitchFamily="34" charset="0"/>
            </a:rPr>
            <a:t>Goods</a:t>
          </a:r>
        </a:p>
      </dgm:t>
    </dgm:pt>
    <dgm:pt modelId="{634EED62-0A60-4EE9-AC2E-ADFA9AE1ADEA}" type="parTrans" cxnId="{6815583F-A35E-4A39-AC20-3D8A0E8EE0DE}">
      <dgm:prSet/>
      <dgm:spPr/>
      <dgm:t>
        <a:bodyPr/>
        <a:lstStyle/>
        <a:p>
          <a:endParaRPr lang="en-GB"/>
        </a:p>
      </dgm:t>
    </dgm:pt>
    <dgm:pt modelId="{33C4A078-9321-47DD-96AE-1BE748A9D81E}" type="sibTrans" cxnId="{6815583F-A35E-4A39-AC20-3D8A0E8EE0DE}">
      <dgm:prSet/>
      <dgm:spPr/>
      <dgm:t>
        <a:bodyPr/>
        <a:lstStyle/>
        <a:p>
          <a:endParaRPr lang="en-GB"/>
        </a:p>
      </dgm:t>
    </dgm:pt>
    <dgm:pt modelId="{37B079C8-20EA-4D85-BB90-20465710FCD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dirty="0"/>
            <a:t>Sleeping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dirty="0"/>
            <a:t>Learning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dirty="0"/>
            <a:t>Own-recreation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dirty="0"/>
            <a:t>Begging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dirty="0"/>
            <a:t>Stealing</a:t>
          </a:r>
        </a:p>
      </dgm:t>
    </dgm:pt>
    <dgm:pt modelId="{BC927E9F-9F35-405A-973D-C60AED748216}" type="parTrans" cxnId="{659BCCE1-CCDC-4B39-9CCC-E793CF648FFA}">
      <dgm:prSet/>
      <dgm:spPr/>
      <dgm:t>
        <a:bodyPr/>
        <a:lstStyle/>
        <a:p>
          <a:endParaRPr lang="en-GB"/>
        </a:p>
      </dgm:t>
    </dgm:pt>
    <dgm:pt modelId="{9065DE6A-631D-4D0B-9D89-78530899E77F}" type="sibTrans" cxnId="{659BCCE1-CCDC-4B39-9CCC-E793CF648FFA}">
      <dgm:prSet/>
      <dgm:spPr/>
      <dgm:t>
        <a:bodyPr/>
        <a:lstStyle/>
        <a:p>
          <a:endParaRPr lang="en-GB"/>
        </a:p>
      </dgm:t>
    </dgm:pt>
    <dgm:pt modelId="{873F6586-FEB5-4C03-870E-26B630C4FAB8}">
      <dgm:prSet custT="1"/>
      <dgm:spPr>
        <a:solidFill>
          <a:srgbClr val="3366FF"/>
        </a:solidFill>
      </dgm:spPr>
      <dgm:t>
        <a:bodyPr/>
        <a:lstStyle/>
        <a:p>
          <a:r>
            <a:rPr lang="en-GB" sz="2000" b="1" noProof="0" dirty="0">
              <a:latin typeface="Arial Narrow" panose="020B0606020202030204" pitchFamily="34" charset="0"/>
            </a:rPr>
            <a:t>Services</a:t>
          </a:r>
        </a:p>
      </dgm:t>
    </dgm:pt>
    <dgm:pt modelId="{159022A9-3932-45B5-86BF-BF2D40D059A7}" type="parTrans" cxnId="{415AE041-CDF8-47EC-944F-9B8B33AA3E24}">
      <dgm:prSet/>
      <dgm:spPr/>
      <dgm:t>
        <a:bodyPr/>
        <a:lstStyle/>
        <a:p>
          <a:endParaRPr lang="en-GB"/>
        </a:p>
      </dgm:t>
    </dgm:pt>
    <dgm:pt modelId="{6FFACA16-25A6-47F2-9059-4AD7496DE70B}" type="sibTrans" cxnId="{415AE041-CDF8-47EC-944F-9B8B33AA3E24}">
      <dgm:prSet/>
      <dgm:spPr/>
      <dgm:t>
        <a:bodyPr/>
        <a:lstStyle/>
        <a:p>
          <a:endParaRPr lang="en-GB"/>
        </a:p>
      </dgm:t>
    </dgm:pt>
    <dgm:pt modelId="{588D2BB5-E553-4F34-B9F4-63C300CAA16D}" type="pres">
      <dgm:prSet presAssocID="{08217E00-5D4F-4D7F-8495-EEF0F905C9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E218B3-66C0-4A3F-97CF-2628BFC025C6}" type="pres">
      <dgm:prSet presAssocID="{CAEF05D4-E265-4AA6-B321-05CB6E3286D1}" presName="hierRoot1" presStyleCnt="0">
        <dgm:presLayoutVars>
          <dgm:hierBranch/>
        </dgm:presLayoutVars>
      </dgm:prSet>
      <dgm:spPr/>
    </dgm:pt>
    <dgm:pt modelId="{47E43EBF-4812-4D4D-9ED0-E8D5E6AB25B2}" type="pres">
      <dgm:prSet presAssocID="{CAEF05D4-E265-4AA6-B321-05CB6E3286D1}" presName="rootComposite1" presStyleCnt="0"/>
      <dgm:spPr/>
    </dgm:pt>
    <dgm:pt modelId="{4C51831D-A40C-4448-9BFC-A453D64FF9EF}" type="pres">
      <dgm:prSet presAssocID="{CAEF05D4-E265-4AA6-B321-05CB6E3286D1}" presName="rootText1" presStyleLbl="node0" presStyleIdx="0" presStyleCnt="1" custScaleX="794660" custScaleY="67948" custLinFactNeighborX="-27985">
        <dgm:presLayoutVars>
          <dgm:chPref val="3"/>
        </dgm:presLayoutVars>
      </dgm:prSet>
      <dgm:spPr/>
    </dgm:pt>
    <dgm:pt modelId="{57F3485A-D428-420C-A035-081EC164C8D8}" type="pres">
      <dgm:prSet presAssocID="{CAEF05D4-E265-4AA6-B321-05CB6E3286D1}" presName="rootConnector1" presStyleLbl="node1" presStyleIdx="0" presStyleCnt="0"/>
      <dgm:spPr/>
    </dgm:pt>
    <dgm:pt modelId="{71658B75-BE16-43EF-84AB-9A7FBD6C1B78}" type="pres">
      <dgm:prSet presAssocID="{CAEF05D4-E265-4AA6-B321-05CB6E3286D1}" presName="hierChild2" presStyleCnt="0"/>
      <dgm:spPr/>
    </dgm:pt>
    <dgm:pt modelId="{E83DA370-A0D4-4407-BF6A-E1C34C1FEE0C}" type="pres">
      <dgm:prSet presAssocID="{9552450F-3148-41DA-8FDF-8CE2669B0A60}" presName="Name35" presStyleLbl="parChTrans1D2" presStyleIdx="0" presStyleCnt="2"/>
      <dgm:spPr/>
    </dgm:pt>
    <dgm:pt modelId="{4987E92F-5C8A-42AB-8A8F-4EF16D0617FD}" type="pres">
      <dgm:prSet presAssocID="{A2CF8099-D5C1-481E-BCB5-AD09CFD17BDA}" presName="hierRoot2" presStyleCnt="0">
        <dgm:presLayoutVars>
          <dgm:hierBranch/>
        </dgm:presLayoutVars>
      </dgm:prSet>
      <dgm:spPr/>
    </dgm:pt>
    <dgm:pt modelId="{0BB6082A-7EFB-43A8-B97C-6C5CE5183CD4}" type="pres">
      <dgm:prSet presAssocID="{A2CF8099-D5C1-481E-BCB5-AD09CFD17BDA}" presName="rootComposite" presStyleCnt="0"/>
      <dgm:spPr/>
    </dgm:pt>
    <dgm:pt modelId="{5C723929-10A4-41CC-A302-D5DAD0252801}" type="pres">
      <dgm:prSet presAssocID="{A2CF8099-D5C1-481E-BCB5-AD09CFD17BDA}" presName="rootText" presStyleLbl="node2" presStyleIdx="0" presStyleCnt="2" custScaleX="620157" custLinFactX="57885" custLinFactNeighborX="100000" custLinFactNeighborY="3201">
        <dgm:presLayoutVars>
          <dgm:chPref val="3"/>
        </dgm:presLayoutVars>
      </dgm:prSet>
      <dgm:spPr/>
    </dgm:pt>
    <dgm:pt modelId="{3DB5108C-ED69-4955-8B1F-B7F8CC7CE91C}" type="pres">
      <dgm:prSet presAssocID="{A2CF8099-D5C1-481E-BCB5-AD09CFD17BDA}" presName="rootConnector" presStyleLbl="node2" presStyleIdx="0" presStyleCnt="2"/>
      <dgm:spPr/>
    </dgm:pt>
    <dgm:pt modelId="{D77F5431-163F-4E8A-889B-4BAAC134341D}" type="pres">
      <dgm:prSet presAssocID="{A2CF8099-D5C1-481E-BCB5-AD09CFD17BDA}" presName="hierChild4" presStyleCnt="0"/>
      <dgm:spPr/>
    </dgm:pt>
    <dgm:pt modelId="{262A261D-7D5A-44D9-919E-195A61A14326}" type="pres">
      <dgm:prSet presAssocID="{F35C5312-FA46-41AA-B08F-666C2AB42FE7}" presName="Name35" presStyleLbl="parChTrans1D3" presStyleIdx="0" presStyleCnt="4"/>
      <dgm:spPr/>
    </dgm:pt>
    <dgm:pt modelId="{EDB93024-089A-4396-8E0F-9CF88ED50D53}" type="pres">
      <dgm:prSet presAssocID="{1C2E4772-EDCD-48CC-8188-3F205CC83417}" presName="hierRoot2" presStyleCnt="0">
        <dgm:presLayoutVars>
          <dgm:hierBranch val="hang"/>
        </dgm:presLayoutVars>
      </dgm:prSet>
      <dgm:spPr/>
    </dgm:pt>
    <dgm:pt modelId="{D7649DE7-138D-4BB6-A9FD-20D5B20CCBF3}" type="pres">
      <dgm:prSet presAssocID="{1C2E4772-EDCD-48CC-8188-3F205CC83417}" presName="rootComposite" presStyleCnt="0"/>
      <dgm:spPr/>
    </dgm:pt>
    <dgm:pt modelId="{F43518BA-2363-4D50-857D-192A781F227B}" type="pres">
      <dgm:prSet presAssocID="{1C2E4772-EDCD-48CC-8188-3F205CC83417}" presName="rootText" presStyleLbl="node3" presStyleIdx="0" presStyleCnt="4" custScaleX="184589" custScaleY="108692" custLinFactX="296983" custLinFactNeighborX="300000" custLinFactNeighborY="-1440">
        <dgm:presLayoutVars>
          <dgm:chPref val="3"/>
        </dgm:presLayoutVars>
      </dgm:prSet>
      <dgm:spPr/>
    </dgm:pt>
    <dgm:pt modelId="{1D159F55-AF9C-407E-84BE-BCC7FD519ADE}" type="pres">
      <dgm:prSet presAssocID="{1C2E4772-EDCD-48CC-8188-3F205CC83417}" presName="rootConnector" presStyleLbl="node3" presStyleIdx="0" presStyleCnt="4"/>
      <dgm:spPr/>
    </dgm:pt>
    <dgm:pt modelId="{44A28A6C-A7FF-41F3-B88F-62DEA6C27757}" type="pres">
      <dgm:prSet presAssocID="{1C2E4772-EDCD-48CC-8188-3F205CC83417}" presName="hierChild4" presStyleCnt="0"/>
      <dgm:spPr/>
    </dgm:pt>
    <dgm:pt modelId="{93E14D77-6099-41F0-B5C8-78BBB3AE87C4}" type="pres">
      <dgm:prSet presAssocID="{A148A178-C195-4E7E-97B2-4651CFFF37DC}" presName="Name48" presStyleLbl="parChTrans1D4" presStyleIdx="0" presStyleCnt="6"/>
      <dgm:spPr/>
    </dgm:pt>
    <dgm:pt modelId="{FDFF985C-ED01-4009-9508-B389E537C9BF}" type="pres">
      <dgm:prSet presAssocID="{EA2D7FC0-AAE4-4622-80F0-8945EC27A945}" presName="hierRoot2" presStyleCnt="0">
        <dgm:presLayoutVars>
          <dgm:hierBranch val="r"/>
        </dgm:presLayoutVars>
      </dgm:prSet>
      <dgm:spPr/>
    </dgm:pt>
    <dgm:pt modelId="{AE6C8D0C-6610-4958-93A1-88A85DF19F15}" type="pres">
      <dgm:prSet presAssocID="{EA2D7FC0-AAE4-4622-80F0-8945EC27A945}" presName="rootComposite" presStyleCnt="0"/>
      <dgm:spPr/>
    </dgm:pt>
    <dgm:pt modelId="{18E01957-1D2F-4D6A-953A-4B19620D39E6}" type="pres">
      <dgm:prSet presAssocID="{EA2D7FC0-AAE4-4622-80F0-8945EC27A945}" presName="rootText" presStyleLbl="node4" presStyleIdx="0" presStyleCnt="6" custScaleX="89896" custScaleY="61419" custLinFactX="304110" custLinFactNeighborX="400000" custLinFactNeighborY="-7333">
        <dgm:presLayoutVars>
          <dgm:chPref val="3"/>
        </dgm:presLayoutVars>
      </dgm:prSet>
      <dgm:spPr/>
    </dgm:pt>
    <dgm:pt modelId="{31A87CF9-FBD3-439C-B970-F0B8F7CAD47D}" type="pres">
      <dgm:prSet presAssocID="{EA2D7FC0-AAE4-4622-80F0-8945EC27A945}" presName="rootConnector" presStyleLbl="node4" presStyleIdx="0" presStyleCnt="6"/>
      <dgm:spPr/>
    </dgm:pt>
    <dgm:pt modelId="{CA776590-8E9C-4E83-95D0-A2F71150CA59}" type="pres">
      <dgm:prSet presAssocID="{EA2D7FC0-AAE4-4622-80F0-8945EC27A945}" presName="hierChild4" presStyleCnt="0"/>
      <dgm:spPr/>
    </dgm:pt>
    <dgm:pt modelId="{B96C79D6-9229-4294-A46C-C3BE97C5381E}" type="pres">
      <dgm:prSet presAssocID="{EA2D7FC0-AAE4-4622-80F0-8945EC27A945}" presName="hierChild5" presStyleCnt="0"/>
      <dgm:spPr/>
    </dgm:pt>
    <dgm:pt modelId="{72B008A9-6659-4B7D-9071-48FC3DAD8949}" type="pres">
      <dgm:prSet presAssocID="{BD7CF1BC-8700-4BBB-B307-7699138D505E}" presName="Name48" presStyleLbl="parChTrans1D4" presStyleIdx="1" presStyleCnt="6"/>
      <dgm:spPr/>
    </dgm:pt>
    <dgm:pt modelId="{09127669-BED6-4C93-AE97-C1BB2309C1CD}" type="pres">
      <dgm:prSet presAssocID="{7DF7FDE9-65A4-4F29-8C1F-45242D408EBA}" presName="hierRoot2" presStyleCnt="0">
        <dgm:presLayoutVars>
          <dgm:hierBranch/>
        </dgm:presLayoutVars>
      </dgm:prSet>
      <dgm:spPr/>
    </dgm:pt>
    <dgm:pt modelId="{13F835E5-BE3A-4BFE-AEE5-B98F81FAE645}" type="pres">
      <dgm:prSet presAssocID="{7DF7FDE9-65A4-4F29-8C1F-45242D408EBA}" presName="rootComposite" presStyleCnt="0"/>
      <dgm:spPr/>
    </dgm:pt>
    <dgm:pt modelId="{CC03AA92-DB15-4B05-B14C-017FBE8FF2D6}" type="pres">
      <dgm:prSet presAssocID="{7DF7FDE9-65A4-4F29-8C1F-45242D408EBA}" presName="rootText" presStyleLbl="node4" presStyleIdx="1" presStyleCnt="6" custScaleX="89569" custScaleY="59716" custLinFactX="200000" custLinFactNeighborX="287906" custLinFactNeighborY="-7333">
        <dgm:presLayoutVars>
          <dgm:chPref val="3"/>
        </dgm:presLayoutVars>
      </dgm:prSet>
      <dgm:spPr/>
    </dgm:pt>
    <dgm:pt modelId="{93EE1E38-9D73-44C4-AB8B-6756A4B28CA5}" type="pres">
      <dgm:prSet presAssocID="{7DF7FDE9-65A4-4F29-8C1F-45242D408EBA}" presName="rootConnector" presStyleLbl="node4" presStyleIdx="1" presStyleCnt="6"/>
      <dgm:spPr/>
    </dgm:pt>
    <dgm:pt modelId="{66672B3E-409A-4ECB-920F-62DE3B66BDBB}" type="pres">
      <dgm:prSet presAssocID="{7DF7FDE9-65A4-4F29-8C1F-45242D408EBA}" presName="hierChild4" presStyleCnt="0"/>
      <dgm:spPr/>
    </dgm:pt>
    <dgm:pt modelId="{60840DD1-45CE-4A92-B241-D04842FFA734}" type="pres">
      <dgm:prSet presAssocID="{7DF7FDE9-65A4-4F29-8C1F-45242D408EBA}" presName="hierChild5" presStyleCnt="0"/>
      <dgm:spPr/>
    </dgm:pt>
    <dgm:pt modelId="{83FE1C83-CC4B-4447-A358-6209B233E647}" type="pres">
      <dgm:prSet presAssocID="{1C2E4772-EDCD-48CC-8188-3F205CC83417}" presName="hierChild5" presStyleCnt="0"/>
      <dgm:spPr/>
    </dgm:pt>
    <dgm:pt modelId="{BAFF019E-0187-4873-9150-3336278CB95A}" type="pres">
      <dgm:prSet presAssocID="{42D73556-CEE1-4EAC-BDFA-335A55B116F9}" presName="Name35" presStyleLbl="parChTrans1D3" presStyleIdx="1" presStyleCnt="4"/>
      <dgm:spPr/>
    </dgm:pt>
    <dgm:pt modelId="{2C68BC85-9BCF-4E9E-BA55-705E31501393}" type="pres">
      <dgm:prSet presAssocID="{5EE71034-0F56-452F-91AB-B01A40233755}" presName="hierRoot2" presStyleCnt="0">
        <dgm:presLayoutVars>
          <dgm:hierBranch val="hang"/>
        </dgm:presLayoutVars>
      </dgm:prSet>
      <dgm:spPr/>
    </dgm:pt>
    <dgm:pt modelId="{B83DE4D8-113F-4A54-8C14-F69F14E4BCF2}" type="pres">
      <dgm:prSet presAssocID="{5EE71034-0F56-452F-91AB-B01A40233755}" presName="rootComposite" presStyleCnt="0"/>
      <dgm:spPr/>
    </dgm:pt>
    <dgm:pt modelId="{2459844B-055C-4620-B6D9-8F3687E382C5}" type="pres">
      <dgm:prSet presAssocID="{5EE71034-0F56-452F-91AB-B01A40233755}" presName="rootText" presStyleLbl="node3" presStyleIdx="1" presStyleCnt="4" custScaleX="209068" custScaleY="107136" custLinFactX="65357" custLinFactNeighborX="100000" custLinFactNeighborY="-1440">
        <dgm:presLayoutVars>
          <dgm:chPref val="3"/>
        </dgm:presLayoutVars>
      </dgm:prSet>
      <dgm:spPr/>
    </dgm:pt>
    <dgm:pt modelId="{CD9E9730-FF12-4666-9945-0ACD7F86032F}" type="pres">
      <dgm:prSet presAssocID="{5EE71034-0F56-452F-91AB-B01A40233755}" presName="rootConnector" presStyleLbl="node3" presStyleIdx="1" presStyleCnt="4"/>
      <dgm:spPr/>
    </dgm:pt>
    <dgm:pt modelId="{8F2C1750-777D-4071-A4AE-8C3CF42A6DF2}" type="pres">
      <dgm:prSet presAssocID="{5EE71034-0F56-452F-91AB-B01A40233755}" presName="hierChild4" presStyleCnt="0"/>
      <dgm:spPr/>
    </dgm:pt>
    <dgm:pt modelId="{6CB2F6AC-717D-413C-A70A-322331B899FA}" type="pres">
      <dgm:prSet presAssocID="{C601294F-774A-4FA8-A40F-27311C13618B}" presName="Name48" presStyleLbl="parChTrans1D4" presStyleIdx="2" presStyleCnt="6"/>
      <dgm:spPr/>
    </dgm:pt>
    <dgm:pt modelId="{B04A60F6-DDB6-4A19-89F1-949FBB577BF1}" type="pres">
      <dgm:prSet presAssocID="{9F9C30F7-4FB4-423C-BD20-0A7E7296AB21}" presName="hierRoot2" presStyleCnt="0">
        <dgm:presLayoutVars>
          <dgm:hierBranch val="hang"/>
        </dgm:presLayoutVars>
      </dgm:prSet>
      <dgm:spPr/>
    </dgm:pt>
    <dgm:pt modelId="{9EDDB112-0FBA-4E84-B97B-D0C8A6EE2453}" type="pres">
      <dgm:prSet presAssocID="{9F9C30F7-4FB4-423C-BD20-0A7E7296AB21}" presName="rootComposite" presStyleCnt="0"/>
      <dgm:spPr/>
    </dgm:pt>
    <dgm:pt modelId="{035BEAEC-541B-4EA7-AA14-550321229320}" type="pres">
      <dgm:prSet presAssocID="{9F9C30F7-4FB4-423C-BD20-0A7E7296AB21}" presName="rootText" presStyleLbl="node4" presStyleIdx="2" presStyleCnt="6" custScaleX="88816" custScaleY="60903" custLinFactX="66721" custLinFactNeighborX="100000" custLinFactNeighborY="-5777">
        <dgm:presLayoutVars>
          <dgm:chPref val="3"/>
        </dgm:presLayoutVars>
      </dgm:prSet>
      <dgm:spPr/>
    </dgm:pt>
    <dgm:pt modelId="{60B7A7EA-7F93-4F0D-830B-3759A3D6E8F9}" type="pres">
      <dgm:prSet presAssocID="{9F9C30F7-4FB4-423C-BD20-0A7E7296AB21}" presName="rootConnector" presStyleLbl="node4" presStyleIdx="2" presStyleCnt="6"/>
      <dgm:spPr/>
    </dgm:pt>
    <dgm:pt modelId="{23C9A934-8BD8-46D5-9FEB-9250068B7D2F}" type="pres">
      <dgm:prSet presAssocID="{9F9C30F7-4FB4-423C-BD20-0A7E7296AB21}" presName="hierChild4" presStyleCnt="0"/>
      <dgm:spPr/>
    </dgm:pt>
    <dgm:pt modelId="{7ECDCFBB-8194-4AF8-A51E-1771E72822FD}" type="pres">
      <dgm:prSet presAssocID="{9F9C30F7-4FB4-423C-BD20-0A7E7296AB21}" presName="hierChild5" presStyleCnt="0"/>
      <dgm:spPr/>
    </dgm:pt>
    <dgm:pt modelId="{138BF341-C69C-4F51-B88F-9BEABC6D9984}" type="pres">
      <dgm:prSet presAssocID="{634EED62-0A60-4EE9-AC2E-ADFA9AE1ADEA}" presName="Name48" presStyleLbl="parChTrans1D4" presStyleIdx="3" presStyleCnt="6"/>
      <dgm:spPr/>
    </dgm:pt>
    <dgm:pt modelId="{81AF5E6C-6D0C-4A9C-9692-5AC21FCCC010}" type="pres">
      <dgm:prSet presAssocID="{835E5D87-2272-4ED9-A0DC-CFC59F8228B8}" presName="hierRoot2" presStyleCnt="0">
        <dgm:presLayoutVars>
          <dgm:hierBranch val="init"/>
        </dgm:presLayoutVars>
      </dgm:prSet>
      <dgm:spPr/>
    </dgm:pt>
    <dgm:pt modelId="{4BB15F52-0054-4D76-8269-E2797F83AEBA}" type="pres">
      <dgm:prSet presAssocID="{835E5D87-2272-4ED9-A0DC-CFC59F8228B8}" presName="rootComposite" presStyleCnt="0"/>
      <dgm:spPr/>
    </dgm:pt>
    <dgm:pt modelId="{B79C0565-BEF3-44CD-BFAD-B05B1B5E13CE}" type="pres">
      <dgm:prSet presAssocID="{835E5D87-2272-4ED9-A0DC-CFC59F8228B8}" presName="rootText" presStyleLbl="node4" presStyleIdx="3" presStyleCnt="6" custScaleX="89786" custScaleY="61568" custLinFactX="62213" custLinFactNeighborX="100000" custLinFactNeighborY="-5777">
        <dgm:presLayoutVars>
          <dgm:chPref val="3"/>
        </dgm:presLayoutVars>
      </dgm:prSet>
      <dgm:spPr/>
    </dgm:pt>
    <dgm:pt modelId="{86EC0572-DEAC-4DD0-8B81-20E3A24D68DA}" type="pres">
      <dgm:prSet presAssocID="{835E5D87-2272-4ED9-A0DC-CFC59F8228B8}" presName="rootConnector" presStyleLbl="node4" presStyleIdx="3" presStyleCnt="6"/>
      <dgm:spPr/>
    </dgm:pt>
    <dgm:pt modelId="{5883C235-5F73-4670-AAC0-5C46CA21BE70}" type="pres">
      <dgm:prSet presAssocID="{835E5D87-2272-4ED9-A0DC-CFC59F8228B8}" presName="hierChild4" presStyleCnt="0"/>
      <dgm:spPr/>
    </dgm:pt>
    <dgm:pt modelId="{59C6DCB2-4008-4753-8CBD-46A323087A26}" type="pres">
      <dgm:prSet presAssocID="{835E5D87-2272-4ED9-A0DC-CFC59F8228B8}" presName="hierChild5" presStyleCnt="0"/>
      <dgm:spPr/>
    </dgm:pt>
    <dgm:pt modelId="{790AF926-D2ED-4C1E-B8C8-E6499AAFC928}" type="pres">
      <dgm:prSet presAssocID="{5EE71034-0F56-452F-91AB-B01A40233755}" presName="hierChild5" presStyleCnt="0"/>
      <dgm:spPr/>
    </dgm:pt>
    <dgm:pt modelId="{E89C82AD-D53A-4DF7-B9B5-8E533B43072D}" type="pres">
      <dgm:prSet presAssocID="{0B7FA2A0-7183-4BCB-A115-B39B394F4A07}" presName="Name35" presStyleLbl="parChTrans1D3" presStyleIdx="2" presStyleCnt="4"/>
      <dgm:spPr/>
    </dgm:pt>
    <dgm:pt modelId="{C9818146-A869-4102-B252-49D0BDD2B6B6}" type="pres">
      <dgm:prSet presAssocID="{05CD9210-8A10-47A7-851D-190BB6070BB1}" presName="hierRoot2" presStyleCnt="0">
        <dgm:presLayoutVars>
          <dgm:hierBranch val="hang"/>
        </dgm:presLayoutVars>
      </dgm:prSet>
      <dgm:spPr/>
    </dgm:pt>
    <dgm:pt modelId="{E7BA7EDE-4259-4936-86AD-E1819F9928FD}" type="pres">
      <dgm:prSet presAssocID="{05CD9210-8A10-47A7-851D-190BB6070BB1}" presName="rootComposite" presStyleCnt="0"/>
      <dgm:spPr/>
    </dgm:pt>
    <dgm:pt modelId="{3C399EE6-5B0B-4F3D-8ECB-B408F84F3B83}" type="pres">
      <dgm:prSet presAssocID="{05CD9210-8A10-47A7-851D-190BB6070BB1}" presName="rootText" presStyleLbl="node3" presStyleIdx="2" presStyleCnt="4" custScaleX="185932" custScaleY="108687" custLinFactX="-100000" custLinFactNeighborX="-171818" custLinFactNeighborY="-1440">
        <dgm:presLayoutVars>
          <dgm:chPref val="3"/>
        </dgm:presLayoutVars>
      </dgm:prSet>
      <dgm:spPr/>
    </dgm:pt>
    <dgm:pt modelId="{DA4777F5-499C-4F4F-A607-950EF6A9BCC5}" type="pres">
      <dgm:prSet presAssocID="{05CD9210-8A10-47A7-851D-190BB6070BB1}" presName="rootConnector" presStyleLbl="node3" presStyleIdx="2" presStyleCnt="4"/>
      <dgm:spPr/>
    </dgm:pt>
    <dgm:pt modelId="{F9EAA94D-5A63-435B-BF08-4C6373B2B7B0}" type="pres">
      <dgm:prSet presAssocID="{05CD9210-8A10-47A7-851D-190BB6070BB1}" presName="hierChild4" presStyleCnt="0"/>
      <dgm:spPr/>
    </dgm:pt>
    <dgm:pt modelId="{927BA4A0-0605-46BD-9EB8-E9FDB0D055AC}" type="pres">
      <dgm:prSet presAssocID="{E4BA08A1-A8F6-471F-AE92-12BB1663AC94}" presName="Name48" presStyleLbl="parChTrans1D4" presStyleIdx="4" presStyleCnt="6"/>
      <dgm:spPr/>
    </dgm:pt>
    <dgm:pt modelId="{5D197986-1578-425C-96B0-0F760B79B659}" type="pres">
      <dgm:prSet presAssocID="{A6958B7A-C37D-4151-B17D-993026B6A07C}" presName="hierRoot2" presStyleCnt="0">
        <dgm:presLayoutVars>
          <dgm:hierBranch val="r"/>
        </dgm:presLayoutVars>
      </dgm:prSet>
      <dgm:spPr/>
    </dgm:pt>
    <dgm:pt modelId="{D2221AF3-6CA9-48DD-B8D1-6FD980841786}" type="pres">
      <dgm:prSet presAssocID="{A6958B7A-C37D-4151-B17D-993026B6A07C}" presName="rootComposite" presStyleCnt="0"/>
      <dgm:spPr/>
    </dgm:pt>
    <dgm:pt modelId="{93A1B15C-83AF-4F13-B413-6D6B25509B07}" type="pres">
      <dgm:prSet presAssocID="{A6958B7A-C37D-4151-B17D-993026B6A07C}" presName="rootText" presStyleLbl="node4" presStyleIdx="4" presStyleCnt="6" custScaleX="89786" custScaleY="61568" custLinFactX="-65772" custLinFactNeighborX="-100000" custLinFactNeighborY="-3078">
        <dgm:presLayoutVars>
          <dgm:chPref val="3"/>
        </dgm:presLayoutVars>
      </dgm:prSet>
      <dgm:spPr/>
    </dgm:pt>
    <dgm:pt modelId="{CA4CC440-C2B4-492B-9B21-868713B01899}" type="pres">
      <dgm:prSet presAssocID="{A6958B7A-C37D-4151-B17D-993026B6A07C}" presName="rootConnector" presStyleLbl="node4" presStyleIdx="4" presStyleCnt="6"/>
      <dgm:spPr/>
    </dgm:pt>
    <dgm:pt modelId="{5FF816AE-0C1D-49A5-820E-CFFFBC8DA56A}" type="pres">
      <dgm:prSet presAssocID="{A6958B7A-C37D-4151-B17D-993026B6A07C}" presName="hierChild4" presStyleCnt="0"/>
      <dgm:spPr/>
    </dgm:pt>
    <dgm:pt modelId="{83D8C793-67A4-4FE6-BDE2-A36A5A872F7F}" type="pres">
      <dgm:prSet presAssocID="{A6958B7A-C37D-4151-B17D-993026B6A07C}" presName="hierChild5" presStyleCnt="0"/>
      <dgm:spPr/>
    </dgm:pt>
    <dgm:pt modelId="{4F8B77F3-F831-43B8-B15B-E26520D4A041}" type="pres">
      <dgm:prSet presAssocID="{159022A9-3932-45B5-86BF-BF2D40D059A7}" presName="Name48" presStyleLbl="parChTrans1D4" presStyleIdx="5" presStyleCnt="6"/>
      <dgm:spPr/>
    </dgm:pt>
    <dgm:pt modelId="{4103D4FD-70E6-45B4-B103-4B204C1FC174}" type="pres">
      <dgm:prSet presAssocID="{873F6586-FEB5-4C03-870E-26B630C4FAB8}" presName="hierRoot2" presStyleCnt="0">
        <dgm:presLayoutVars>
          <dgm:hierBranch val="init"/>
        </dgm:presLayoutVars>
      </dgm:prSet>
      <dgm:spPr/>
    </dgm:pt>
    <dgm:pt modelId="{6839EAFC-75FE-4539-9384-16E7DD70FDEF}" type="pres">
      <dgm:prSet presAssocID="{873F6586-FEB5-4C03-870E-26B630C4FAB8}" presName="rootComposite" presStyleCnt="0"/>
      <dgm:spPr/>
    </dgm:pt>
    <dgm:pt modelId="{48715A07-97E4-4950-A9B8-5AEAA6E090FE}" type="pres">
      <dgm:prSet presAssocID="{873F6586-FEB5-4C03-870E-26B630C4FAB8}" presName="rootText" presStyleLbl="node4" presStyleIdx="5" presStyleCnt="6" custScaleX="91564" custScaleY="63178" custLinFactX="-181866" custLinFactNeighborX="-200000" custLinFactNeighborY="-4688">
        <dgm:presLayoutVars>
          <dgm:chPref val="3"/>
        </dgm:presLayoutVars>
      </dgm:prSet>
      <dgm:spPr/>
    </dgm:pt>
    <dgm:pt modelId="{39BB7585-2DB3-4F01-9BFC-8EBE9172BE74}" type="pres">
      <dgm:prSet presAssocID="{873F6586-FEB5-4C03-870E-26B630C4FAB8}" presName="rootConnector" presStyleLbl="node4" presStyleIdx="5" presStyleCnt="6"/>
      <dgm:spPr/>
    </dgm:pt>
    <dgm:pt modelId="{9CF6F100-CBFF-437F-B81F-6B2AF15AAD93}" type="pres">
      <dgm:prSet presAssocID="{873F6586-FEB5-4C03-870E-26B630C4FAB8}" presName="hierChild4" presStyleCnt="0"/>
      <dgm:spPr/>
    </dgm:pt>
    <dgm:pt modelId="{A51741C4-094E-4709-80E4-CB11549727CE}" type="pres">
      <dgm:prSet presAssocID="{873F6586-FEB5-4C03-870E-26B630C4FAB8}" presName="hierChild5" presStyleCnt="0"/>
      <dgm:spPr/>
    </dgm:pt>
    <dgm:pt modelId="{A460BD9B-3F6A-4E3C-B5E6-F25C02461A63}" type="pres">
      <dgm:prSet presAssocID="{05CD9210-8A10-47A7-851D-190BB6070BB1}" presName="hierChild5" presStyleCnt="0"/>
      <dgm:spPr/>
    </dgm:pt>
    <dgm:pt modelId="{DBC306F0-8091-4F0A-9B17-4373041B48F7}" type="pres">
      <dgm:prSet presAssocID="{A2CF8099-D5C1-481E-BCB5-AD09CFD17BDA}" presName="hierChild5" presStyleCnt="0"/>
      <dgm:spPr/>
    </dgm:pt>
    <dgm:pt modelId="{8797D731-B960-44D4-9F0E-4C5D6431EF6B}" type="pres">
      <dgm:prSet presAssocID="{E21F49AA-9A0E-48AE-8844-D445FC9524EF}" presName="Name35" presStyleLbl="parChTrans1D2" presStyleIdx="1" presStyleCnt="2"/>
      <dgm:spPr/>
    </dgm:pt>
    <dgm:pt modelId="{9C5F3A04-FD61-47DA-A95C-309C1AD32F6C}" type="pres">
      <dgm:prSet presAssocID="{1B188F06-5837-4115-A3D3-0726CDB59C87}" presName="hierRoot2" presStyleCnt="0">
        <dgm:presLayoutVars>
          <dgm:hierBranch/>
        </dgm:presLayoutVars>
      </dgm:prSet>
      <dgm:spPr/>
    </dgm:pt>
    <dgm:pt modelId="{1F1ED72D-AFAB-4754-9D13-1A7FEAB81DF5}" type="pres">
      <dgm:prSet presAssocID="{1B188F06-5837-4115-A3D3-0726CDB59C87}" presName="rootComposite" presStyleCnt="0"/>
      <dgm:spPr/>
    </dgm:pt>
    <dgm:pt modelId="{B755CD55-413C-4F3C-8224-E18647F2DDC8}" type="pres">
      <dgm:prSet presAssocID="{1B188F06-5837-4115-A3D3-0726CDB59C87}" presName="rootText" presStyleLbl="node2" presStyleIdx="1" presStyleCnt="2" custScaleX="151349" custLinFactX="-300000" custLinFactNeighborX="-358070" custLinFactNeighborY="3202">
        <dgm:presLayoutVars>
          <dgm:chPref val="3"/>
        </dgm:presLayoutVars>
      </dgm:prSet>
      <dgm:spPr/>
    </dgm:pt>
    <dgm:pt modelId="{9B57B4A2-1D25-4913-A5E0-34946C540B67}" type="pres">
      <dgm:prSet presAssocID="{1B188F06-5837-4115-A3D3-0726CDB59C87}" presName="rootConnector" presStyleLbl="node2" presStyleIdx="1" presStyleCnt="2"/>
      <dgm:spPr/>
    </dgm:pt>
    <dgm:pt modelId="{FF831888-E284-4414-9410-11799CB2A7C2}" type="pres">
      <dgm:prSet presAssocID="{1B188F06-5837-4115-A3D3-0726CDB59C87}" presName="hierChild4" presStyleCnt="0"/>
      <dgm:spPr/>
    </dgm:pt>
    <dgm:pt modelId="{A1BA350B-6817-4602-BE23-F5E0C7C34EFA}" type="pres">
      <dgm:prSet presAssocID="{BC927E9F-9F35-405A-973D-C60AED748216}" presName="Name35" presStyleLbl="parChTrans1D3" presStyleIdx="3" presStyleCnt="4"/>
      <dgm:spPr/>
    </dgm:pt>
    <dgm:pt modelId="{FD34F1D3-70C9-48BC-BFF7-ADB8B54CFB93}" type="pres">
      <dgm:prSet presAssocID="{37B079C8-20EA-4D85-BB90-20465710FCD5}" presName="hierRoot2" presStyleCnt="0">
        <dgm:presLayoutVars>
          <dgm:hierBranch val="init"/>
        </dgm:presLayoutVars>
      </dgm:prSet>
      <dgm:spPr/>
    </dgm:pt>
    <dgm:pt modelId="{7710E183-4299-4871-9C00-215DAD24177A}" type="pres">
      <dgm:prSet presAssocID="{37B079C8-20EA-4D85-BB90-20465710FCD5}" presName="rootComposite" presStyleCnt="0"/>
      <dgm:spPr/>
    </dgm:pt>
    <dgm:pt modelId="{CF9188F1-A863-4D28-AF99-C9DE439CAB28}" type="pres">
      <dgm:prSet presAssocID="{37B079C8-20EA-4D85-BB90-20465710FCD5}" presName="rootText" presStyleLbl="node3" presStyleIdx="3" presStyleCnt="4" custAng="0" custScaleX="149540" custScaleY="354313" custLinFactX="-300000" custLinFactNeighborX="-358974" custLinFactNeighborY="3969">
        <dgm:presLayoutVars>
          <dgm:chPref val="3"/>
        </dgm:presLayoutVars>
      </dgm:prSet>
      <dgm:spPr/>
    </dgm:pt>
    <dgm:pt modelId="{B6124FD9-3855-433B-86D1-06E97CC33694}" type="pres">
      <dgm:prSet presAssocID="{37B079C8-20EA-4D85-BB90-20465710FCD5}" presName="rootConnector" presStyleLbl="node3" presStyleIdx="3" presStyleCnt="4"/>
      <dgm:spPr/>
    </dgm:pt>
    <dgm:pt modelId="{5DEA9EF9-313D-42EC-A27C-6393CF40A821}" type="pres">
      <dgm:prSet presAssocID="{37B079C8-20EA-4D85-BB90-20465710FCD5}" presName="hierChild4" presStyleCnt="0"/>
      <dgm:spPr/>
    </dgm:pt>
    <dgm:pt modelId="{F5C0E91A-C255-4AD5-BAAD-B201FFB399B2}" type="pres">
      <dgm:prSet presAssocID="{37B079C8-20EA-4D85-BB90-20465710FCD5}" presName="hierChild5" presStyleCnt="0"/>
      <dgm:spPr/>
    </dgm:pt>
    <dgm:pt modelId="{698684DB-F3C3-47DD-B1BD-041F4C8BF7C6}" type="pres">
      <dgm:prSet presAssocID="{1B188F06-5837-4115-A3D3-0726CDB59C87}" presName="hierChild5" presStyleCnt="0"/>
      <dgm:spPr/>
    </dgm:pt>
    <dgm:pt modelId="{C71AD87A-4428-4A10-AAF1-6AA1C7A58E57}" type="pres">
      <dgm:prSet presAssocID="{CAEF05D4-E265-4AA6-B321-05CB6E3286D1}" presName="hierChild3" presStyleCnt="0"/>
      <dgm:spPr/>
    </dgm:pt>
  </dgm:ptLst>
  <dgm:cxnLst>
    <dgm:cxn modelId="{3A1A7A01-A6C4-42E3-BFAC-301C54B0EED7}" srcId="{CAEF05D4-E265-4AA6-B321-05CB6E3286D1}" destId="{A2CF8099-D5C1-481E-BCB5-AD09CFD17BDA}" srcOrd="0" destOrd="0" parTransId="{9552450F-3148-41DA-8FDF-8CE2669B0A60}" sibTransId="{D7059FE7-319A-44D5-A112-749A117C5279}"/>
    <dgm:cxn modelId="{EB8F3B0C-6A30-45A1-858F-E1483B520AE7}" type="presOf" srcId="{E21F49AA-9A0E-48AE-8844-D445FC9524EF}" destId="{8797D731-B960-44D4-9F0E-4C5D6431EF6B}" srcOrd="0" destOrd="0" presId="urn:microsoft.com/office/officeart/2005/8/layout/orgChart1"/>
    <dgm:cxn modelId="{F9A10110-398E-44BB-B674-26CC53A27609}" srcId="{05CD9210-8A10-47A7-851D-190BB6070BB1}" destId="{A6958B7A-C37D-4151-B17D-993026B6A07C}" srcOrd="0" destOrd="0" parTransId="{E4BA08A1-A8F6-471F-AE92-12BB1663AC94}" sibTransId="{38BDB759-FB2B-431D-B82F-9A1BC9549A83}"/>
    <dgm:cxn modelId="{A3A41810-73A8-4EC1-9584-6DD9BFAD6F6E}" type="presOf" srcId="{37B079C8-20EA-4D85-BB90-20465710FCD5}" destId="{CF9188F1-A863-4D28-AF99-C9DE439CAB28}" srcOrd="0" destOrd="0" presId="urn:microsoft.com/office/officeart/2005/8/layout/orgChart1"/>
    <dgm:cxn modelId="{3C95F910-4FF5-4EB4-B218-DD39CF79BC5B}" type="presOf" srcId="{F35C5312-FA46-41AA-B08F-666C2AB42FE7}" destId="{262A261D-7D5A-44D9-919E-195A61A14326}" srcOrd="0" destOrd="0" presId="urn:microsoft.com/office/officeart/2005/8/layout/orgChart1"/>
    <dgm:cxn modelId="{367C0C13-D63F-458B-B810-345EB8863614}" type="presOf" srcId="{CAEF05D4-E265-4AA6-B321-05CB6E3286D1}" destId="{4C51831D-A40C-4448-9BFC-A453D64FF9EF}" srcOrd="0" destOrd="0" presId="urn:microsoft.com/office/officeart/2005/8/layout/orgChart1"/>
    <dgm:cxn modelId="{D93FA313-EDAD-427C-BFF4-8EA137A6B897}" type="presOf" srcId="{05CD9210-8A10-47A7-851D-190BB6070BB1}" destId="{3C399EE6-5B0B-4F3D-8ECB-B408F84F3B83}" srcOrd="0" destOrd="0" presId="urn:microsoft.com/office/officeart/2005/8/layout/orgChart1"/>
    <dgm:cxn modelId="{FD49AE1F-0834-4C67-AC0F-CCB4CD191357}" type="presOf" srcId="{BC927E9F-9F35-405A-973D-C60AED748216}" destId="{A1BA350B-6817-4602-BE23-F5E0C7C34EFA}" srcOrd="0" destOrd="0" presId="urn:microsoft.com/office/officeart/2005/8/layout/orgChart1"/>
    <dgm:cxn modelId="{14129D2F-B5FE-4698-8383-615A5890C7E2}" type="presOf" srcId="{08217E00-5D4F-4D7F-8495-EEF0F905C92E}" destId="{588D2BB5-E553-4F34-B9F4-63C300CAA16D}" srcOrd="0" destOrd="0" presId="urn:microsoft.com/office/officeart/2005/8/layout/orgChart1"/>
    <dgm:cxn modelId="{5E708434-D440-4C38-862E-AC183094E70A}" type="presOf" srcId="{9F9C30F7-4FB4-423C-BD20-0A7E7296AB21}" destId="{035BEAEC-541B-4EA7-AA14-550321229320}" srcOrd="0" destOrd="0" presId="urn:microsoft.com/office/officeart/2005/8/layout/orgChart1"/>
    <dgm:cxn modelId="{6221C937-D1C1-449A-A70A-66F446A15FB5}" type="presOf" srcId="{42D73556-CEE1-4EAC-BDFA-335A55B116F9}" destId="{BAFF019E-0187-4873-9150-3336278CB95A}" srcOrd="0" destOrd="0" presId="urn:microsoft.com/office/officeart/2005/8/layout/orgChart1"/>
    <dgm:cxn modelId="{9C02613C-614F-49CA-9F5E-09C43D499DA5}" srcId="{1C2E4772-EDCD-48CC-8188-3F205CC83417}" destId="{EA2D7FC0-AAE4-4622-80F0-8945EC27A945}" srcOrd="0" destOrd="0" parTransId="{A148A178-C195-4E7E-97B2-4651CFFF37DC}" sibTransId="{ADC79292-C877-4582-B9B9-D1A0732B0EAD}"/>
    <dgm:cxn modelId="{6815583F-A35E-4A39-AC20-3D8A0E8EE0DE}" srcId="{5EE71034-0F56-452F-91AB-B01A40233755}" destId="{835E5D87-2272-4ED9-A0DC-CFC59F8228B8}" srcOrd="1" destOrd="0" parTransId="{634EED62-0A60-4EE9-AC2E-ADFA9AE1ADEA}" sibTransId="{33C4A078-9321-47DD-96AE-1BE748A9D81E}"/>
    <dgm:cxn modelId="{1CBE5D60-210B-4BF0-8DB3-9F67252D7A0B}" type="presOf" srcId="{05CD9210-8A10-47A7-851D-190BB6070BB1}" destId="{DA4777F5-499C-4F4F-A607-950EF6A9BCC5}" srcOrd="1" destOrd="0" presId="urn:microsoft.com/office/officeart/2005/8/layout/orgChart1"/>
    <dgm:cxn modelId="{415AE041-CDF8-47EC-944F-9B8B33AA3E24}" srcId="{05CD9210-8A10-47A7-851D-190BB6070BB1}" destId="{873F6586-FEB5-4C03-870E-26B630C4FAB8}" srcOrd="1" destOrd="0" parTransId="{159022A9-3932-45B5-86BF-BF2D40D059A7}" sibTransId="{6FFACA16-25A6-47F2-9059-4AD7496DE70B}"/>
    <dgm:cxn modelId="{8D094542-4DC2-4388-B629-750359326DF7}" type="presOf" srcId="{A6958B7A-C37D-4151-B17D-993026B6A07C}" destId="{CA4CC440-C2B4-492B-9B21-868713B01899}" srcOrd="1" destOrd="0" presId="urn:microsoft.com/office/officeart/2005/8/layout/orgChart1"/>
    <dgm:cxn modelId="{FD070068-4CA5-434E-BB37-FA036882C499}" type="presOf" srcId="{1B188F06-5837-4115-A3D3-0726CDB59C87}" destId="{9B57B4A2-1D25-4913-A5E0-34946C540B67}" srcOrd="1" destOrd="0" presId="urn:microsoft.com/office/officeart/2005/8/layout/orgChart1"/>
    <dgm:cxn modelId="{BF05F66B-3F95-4789-A35E-1606912BECF5}" srcId="{CAEF05D4-E265-4AA6-B321-05CB6E3286D1}" destId="{1B188F06-5837-4115-A3D3-0726CDB59C87}" srcOrd="1" destOrd="0" parTransId="{E21F49AA-9A0E-48AE-8844-D445FC9524EF}" sibTransId="{392722AC-6825-4867-B46B-F282BCF1A7BA}"/>
    <dgm:cxn modelId="{77179050-C359-421A-939C-D0504C6F574D}" type="presOf" srcId="{A2CF8099-D5C1-481E-BCB5-AD09CFD17BDA}" destId="{5C723929-10A4-41CC-A302-D5DAD0252801}" srcOrd="0" destOrd="0" presId="urn:microsoft.com/office/officeart/2005/8/layout/orgChart1"/>
    <dgm:cxn modelId="{0AA06672-FD9D-43FF-8D52-CB241104F478}" type="presOf" srcId="{5EE71034-0F56-452F-91AB-B01A40233755}" destId="{CD9E9730-FF12-4666-9945-0ACD7F86032F}" srcOrd="1" destOrd="0" presId="urn:microsoft.com/office/officeart/2005/8/layout/orgChart1"/>
    <dgm:cxn modelId="{4F217375-40D3-4BDD-AE6A-5F5583DEA534}" type="presOf" srcId="{A6958B7A-C37D-4151-B17D-993026B6A07C}" destId="{93A1B15C-83AF-4F13-B413-6D6B25509B07}" srcOrd="0" destOrd="0" presId="urn:microsoft.com/office/officeart/2005/8/layout/orgChart1"/>
    <dgm:cxn modelId="{53020B76-1661-496C-9F80-D8B03788FBA2}" type="presOf" srcId="{1C2E4772-EDCD-48CC-8188-3F205CC83417}" destId="{F43518BA-2363-4D50-857D-192A781F227B}" srcOrd="0" destOrd="0" presId="urn:microsoft.com/office/officeart/2005/8/layout/orgChart1"/>
    <dgm:cxn modelId="{2CDF3676-F1F2-42A1-BD54-5DFBDE2171C7}" type="presOf" srcId="{7DF7FDE9-65A4-4F29-8C1F-45242D408EBA}" destId="{CC03AA92-DB15-4B05-B14C-017FBE8FF2D6}" srcOrd="0" destOrd="0" presId="urn:microsoft.com/office/officeart/2005/8/layout/orgChart1"/>
    <dgm:cxn modelId="{9A650D57-F746-45D4-B6B3-3684518E4D4F}" type="presOf" srcId="{835E5D87-2272-4ED9-A0DC-CFC59F8228B8}" destId="{B79C0565-BEF3-44CD-BFAD-B05B1B5E13CE}" srcOrd="0" destOrd="0" presId="urn:microsoft.com/office/officeart/2005/8/layout/orgChart1"/>
    <dgm:cxn modelId="{2AA84757-903C-4DE4-8D83-6B83519228E3}" type="presOf" srcId="{BD7CF1BC-8700-4BBB-B307-7699138D505E}" destId="{72B008A9-6659-4B7D-9071-48FC3DAD8949}" srcOrd="0" destOrd="0" presId="urn:microsoft.com/office/officeart/2005/8/layout/orgChart1"/>
    <dgm:cxn modelId="{7198E681-8FD7-40D8-B09F-FB08F06D1352}" type="presOf" srcId="{A148A178-C195-4E7E-97B2-4651CFFF37DC}" destId="{93E14D77-6099-41F0-B5C8-78BBB3AE87C4}" srcOrd="0" destOrd="0" presId="urn:microsoft.com/office/officeart/2005/8/layout/orgChart1"/>
    <dgm:cxn modelId="{9409298B-D4B0-40E7-B68C-E77E979EF5A8}" type="presOf" srcId="{0B7FA2A0-7183-4BCB-A115-B39B394F4A07}" destId="{E89C82AD-D53A-4DF7-B9B5-8E533B43072D}" srcOrd="0" destOrd="0" presId="urn:microsoft.com/office/officeart/2005/8/layout/orgChart1"/>
    <dgm:cxn modelId="{8F6AB28F-72BD-4B3F-9698-F29D784344EB}" srcId="{A2CF8099-D5C1-481E-BCB5-AD09CFD17BDA}" destId="{1C2E4772-EDCD-48CC-8188-3F205CC83417}" srcOrd="0" destOrd="0" parTransId="{F35C5312-FA46-41AA-B08F-666C2AB42FE7}" sibTransId="{AF5B5FC2-CE4B-4724-AB2A-9D4D5836EF9B}"/>
    <dgm:cxn modelId="{9DAFFE8F-7FA3-4DF7-9652-1A04D59488E4}" type="presOf" srcId="{EA2D7FC0-AAE4-4622-80F0-8945EC27A945}" destId="{31A87CF9-FBD3-439C-B970-F0B8F7CAD47D}" srcOrd="1" destOrd="0" presId="urn:microsoft.com/office/officeart/2005/8/layout/orgChart1"/>
    <dgm:cxn modelId="{4D62CB95-5B03-4AE3-951A-C86ABC92AD06}" type="presOf" srcId="{9F9C30F7-4FB4-423C-BD20-0A7E7296AB21}" destId="{60B7A7EA-7F93-4F0D-830B-3759A3D6E8F9}" srcOrd="1" destOrd="0" presId="urn:microsoft.com/office/officeart/2005/8/layout/orgChart1"/>
    <dgm:cxn modelId="{0327569A-E8BC-4935-A2A6-891F1EC5D2C2}" type="presOf" srcId="{634EED62-0A60-4EE9-AC2E-ADFA9AE1ADEA}" destId="{138BF341-C69C-4F51-B88F-9BEABC6D9984}" srcOrd="0" destOrd="0" presId="urn:microsoft.com/office/officeart/2005/8/layout/orgChart1"/>
    <dgm:cxn modelId="{4121BFB8-C1A7-4B11-8ACF-6C8AE272C682}" type="presOf" srcId="{CAEF05D4-E265-4AA6-B321-05CB6E3286D1}" destId="{57F3485A-D428-420C-A035-081EC164C8D8}" srcOrd="1" destOrd="0" presId="urn:microsoft.com/office/officeart/2005/8/layout/orgChart1"/>
    <dgm:cxn modelId="{566600C0-BCC8-4967-A4AA-6B6C19DECB2F}" type="presOf" srcId="{1B188F06-5837-4115-A3D3-0726CDB59C87}" destId="{B755CD55-413C-4F3C-8224-E18647F2DDC8}" srcOrd="0" destOrd="0" presId="urn:microsoft.com/office/officeart/2005/8/layout/orgChart1"/>
    <dgm:cxn modelId="{929393C4-631D-4E3D-8668-260F388BA70C}" srcId="{1C2E4772-EDCD-48CC-8188-3F205CC83417}" destId="{7DF7FDE9-65A4-4F29-8C1F-45242D408EBA}" srcOrd="1" destOrd="0" parTransId="{BD7CF1BC-8700-4BBB-B307-7699138D505E}" sibTransId="{D0DC8087-DD16-4A1F-B8E0-A6C54FF052CD}"/>
    <dgm:cxn modelId="{E13823CA-71EF-467D-B2BB-BE7BA8A2A9CE}" type="presOf" srcId="{A2CF8099-D5C1-481E-BCB5-AD09CFD17BDA}" destId="{3DB5108C-ED69-4955-8B1F-B7F8CC7CE91C}" srcOrd="1" destOrd="0" presId="urn:microsoft.com/office/officeart/2005/8/layout/orgChart1"/>
    <dgm:cxn modelId="{DD504ACC-C2C9-4646-BC0C-A33F52312C85}" type="presOf" srcId="{873F6586-FEB5-4C03-870E-26B630C4FAB8}" destId="{48715A07-97E4-4950-A9B8-5AEAA6E090FE}" srcOrd="0" destOrd="0" presId="urn:microsoft.com/office/officeart/2005/8/layout/orgChart1"/>
    <dgm:cxn modelId="{D0773CCE-4B66-4288-A7B6-AA3022B86117}" srcId="{5EE71034-0F56-452F-91AB-B01A40233755}" destId="{9F9C30F7-4FB4-423C-BD20-0A7E7296AB21}" srcOrd="0" destOrd="0" parTransId="{C601294F-774A-4FA8-A40F-27311C13618B}" sibTransId="{AEB593F2-979C-427F-8318-988BC7FD9C1C}"/>
    <dgm:cxn modelId="{FEEE71D0-125A-4ED4-B588-0AF3D5563CB5}" type="presOf" srcId="{9552450F-3148-41DA-8FDF-8CE2669B0A60}" destId="{E83DA370-A0D4-4407-BF6A-E1C34C1FEE0C}" srcOrd="0" destOrd="0" presId="urn:microsoft.com/office/officeart/2005/8/layout/orgChart1"/>
    <dgm:cxn modelId="{DB161ED5-100E-4D87-9127-B7379EE4BD4F}" srcId="{08217E00-5D4F-4D7F-8495-EEF0F905C92E}" destId="{CAEF05D4-E265-4AA6-B321-05CB6E3286D1}" srcOrd="0" destOrd="0" parTransId="{705D1360-1A0F-4B5C-8641-64FEFCCDF121}" sibTransId="{F79ED767-5ECD-41B3-A2E9-81C7D6972C9C}"/>
    <dgm:cxn modelId="{E077C5D6-8287-46D6-95CD-354A3F807A1E}" srcId="{A2CF8099-D5C1-481E-BCB5-AD09CFD17BDA}" destId="{05CD9210-8A10-47A7-851D-190BB6070BB1}" srcOrd="2" destOrd="0" parTransId="{0B7FA2A0-7183-4BCB-A115-B39B394F4A07}" sibTransId="{1210667C-E819-4295-840F-AA0738E456F6}"/>
    <dgm:cxn modelId="{9AE09ADA-8B40-420B-8E0F-6FC1ADF76DA8}" type="presOf" srcId="{EA2D7FC0-AAE4-4622-80F0-8945EC27A945}" destId="{18E01957-1D2F-4D6A-953A-4B19620D39E6}" srcOrd="0" destOrd="0" presId="urn:microsoft.com/office/officeart/2005/8/layout/orgChart1"/>
    <dgm:cxn modelId="{50952DDF-5879-4431-ABBA-D6C51FFE0A16}" type="presOf" srcId="{7DF7FDE9-65A4-4F29-8C1F-45242D408EBA}" destId="{93EE1E38-9D73-44C4-AB8B-6756A4B28CA5}" srcOrd="1" destOrd="0" presId="urn:microsoft.com/office/officeart/2005/8/layout/orgChart1"/>
    <dgm:cxn modelId="{ACC753DF-F498-4148-B38C-8E8DC560140C}" type="presOf" srcId="{C601294F-774A-4FA8-A40F-27311C13618B}" destId="{6CB2F6AC-717D-413C-A70A-322331B899FA}" srcOrd="0" destOrd="0" presId="urn:microsoft.com/office/officeart/2005/8/layout/orgChart1"/>
    <dgm:cxn modelId="{14628CE1-D826-41A2-A0ED-3F44930EF656}" type="presOf" srcId="{E4BA08A1-A8F6-471F-AE92-12BB1663AC94}" destId="{927BA4A0-0605-46BD-9EB8-E9FDB0D055AC}" srcOrd="0" destOrd="0" presId="urn:microsoft.com/office/officeart/2005/8/layout/orgChart1"/>
    <dgm:cxn modelId="{659BCCE1-CCDC-4B39-9CCC-E793CF648FFA}" srcId="{1B188F06-5837-4115-A3D3-0726CDB59C87}" destId="{37B079C8-20EA-4D85-BB90-20465710FCD5}" srcOrd="0" destOrd="0" parTransId="{BC927E9F-9F35-405A-973D-C60AED748216}" sibTransId="{9065DE6A-631D-4D0B-9D89-78530899E77F}"/>
    <dgm:cxn modelId="{6EDE31E7-51FF-4DD2-917E-7785CC83D84E}" type="presOf" srcId="{835E5D87-2272-4ED9-A0DC-CFC59F8228B8}" destId="{86EC0572-DEAC-4DD0-8B81-20E3A24D68DA}" srcOrd="1" destOrd="0" presId="urn:microsoft.com/office/officeart/2005/8/layout/orgChart1"/>
    <dgm:cxn modelId="{882C6EEE-0949-47DC-A61A-AB7576A4DDE1}" type="presOf" srcId="{5EE71034-0F56-452F-91AB-B01A40233755}" destId="{2459844B-055C-4620-B6D9-8F3687E382C5}" srcOrd="0" destOrd="0" presId="urn:microsoft.com/office/officeart/2005/8/layout/orgChart1"/>
    <dgm:cxn modelId="{0174BBF0-77AA-472D-9658-FBF0BBAF8E19}" srcId="{A2CF8099-D5C1-481E-BCB5-AD09CFD17BDA}" destId="{5EE71034-0F56-452F-91AB-B01A40233755}" srcOrd="1" destOrd="0" parTransId="{42D73556-CEE1-4EAC-BDFA-335A55B116F9}" sibTransId="{DE500B78-DAC0-4119-8315-68B8A4AEE99B}"/>
    <dgm:cxn modelId="{75B828F2-F669-4218-9D30-9C0352AFDE9D}" type="presOf" srcId="{873F6586-FEB5-4C03-870E-26B630C4FAB8}" destId="{39BB7585-2DB3-4F01-9BFC-8EBE9172BE74}" srcOrd="1" destOrd="0" presId="urn:microsoft.com/office/officeart/2005/8/layout/orgChart1"/>
    <dgm:cxn modelId="{A45AD5F5-41CE-4FEC-B4AF-6D2E1893A28B}" type="presOf" srcId="{1C2E4772-EDCD-48CC-8188-3F205CC83417}" destId="{1D159F55-AF9C-407E-84BE-BCC7FD519ADE}" srcOrd="1" destOrd="0" presId="urn:microsoft.com/office/officeart/2005/8/layout/orgChart1"/>
    <dgm:cxn modelId="{45864BF7-AC39-455B-B6E2-78D8424A22E6}" type="presOf" srcId="{159022A9-3932-45B5-86BF-BF2D40D059A7}" destId="{4F8B77F3-F831-43B8-B15B-E26520D4A041}" srcOrd="0" destOrd="0" presId="urn:microsoft.com/office/officeart/2005/8/layout/orgChart1"/>
    <dgm:cxn modelId="{E2DE9AFF-E895-4AAC-8425-59B83764810E}" type="presOf" srcId="{37B079C8-20EA-4D85-BB90-20465710FCD5}" destId="{B6124FD9-3855-433B-86D1-06E97CC33694}" srcOrd="1" destOrd="0" presId="urn:microsoft.com/office/officeart/2005/8/layout/orgChart1"/>
    <dgm:cxn modelId="{16AFC723-B8BB-4ECE-A8EA-527015D76957}" type="presParOf" srcId="{588D2BB5-E553-4F34-B9F4-63C300CAA16D}" destId="{F0E218B3-66C0-4A3F-97CF-2628BFC025C6}" srcOrd="0" destOrd="0" presId="urn:microsoft.com/office/officeart/2005/8/layout/orgChart1"/>
    <dgm:cxn modelId="{5C5710F5-17D8-4593-8A5B-DACF9CAA0901}" type="presParOf" srcId="{F0E218B3-66C0-4A3F-97CF-2628BFC025C6}" destId="{47E43EBF-4812-4D4D-9ED0-E8D5E6AB25B2}" srcOrd="0" destOrd="0" presId="urn:microsoft.com/office/officeart/2005/8/layout/orgChart1"/>
    <dgm:cxn modelId="{0A87EE82-F853-4AF5-9DCD-A9DF78ECDB37}" type="presParOf" srcId="{47E43EBF-4812-4D4D-9ED0-E8D5E6AB25B2}" destId="{4C51831D-A40C-4448-9BFC-A453D64FF9EF}" srcOrd="0" destOrd="0" presId="urn:microsoft.com/office/officeart/2005/8/layout/orgChart1"/>
    <dgm:cxn modelId="{F478B13D-84B4-4F0A-8CA8-83AFD94ACE38}" type="presParOf" srcId="{47E43EBF-4812-4D4D-9ED0-E8D5E6AB25B2}" destId="{57F3485A-D428-420C-A035-081EC164C8D8}" srcOrd="1" destOrd="0" presId="urn:microsoft.com/office/officeart/2005/8/layout/orgChart1"/>
    <dgm:cxn modelId="{413B4BE5-43C1-466E-9614-22306C364FD5}" type="presParOf" srcId="{F0E218B3-66C0-4A3F-97CF-2628BFC025C6}" destId="{71658B75-BE16-43EF-84AB-9A7FBD6C1B78}" srcOrd="1" destOrd="0" presId="urn:microsoft.com/office/officeart/2005/8/layout/orgChart1"/>
    <dgm:cxn modelId="{3D1F9D62-E7D9-4971-9248-E02CDF4B1A53}" type="presParOf" srcId="{71658B75-BE16-43EF-84AB-9A7FBD6C1B78}" destId="{E83DA370-A0D4-4407-BF6A-E1C34C1FEE0C}" srcOrd="0" destOrd="0" presId="urn:microsoft.com/office/officeart/2005/8/layout/orgChart1"/>
    <dgm:cxn modelId="{67993C67-8458-4748-BADF-0C3005C98FD1}" type="presParOf" srcId="{71658B75-BE16-43EF-84AB-9A7FBD6C1B78}" destId="{4987E92F-5C8A-42AB-8A8F-4EF16D0617FD}" srcOrd="1" destOrd="0" presId="urn:microsoft.com/office/officeart/2005/8/layout/orgChart1"/>
    <dgm:cxn modelId="{35E77CDF-0A29-4D42-87F9-150A8DF30B3B}" type="presParOf" srcId="{4987E92F-5C8A-42AB-8A8F-4EF16D0617FD}" destId="{0BB6082A-7EFB-43A8-B97C-6C5CE5183CD4}" srcOrd="0" destOrd="0" presId="urn:microsoft.com/office/officeart/2005/8/layout/orgChart1"/>
    <dgm:cxn modelId="{53852DA6-1D3F-4720-81CC-4DE5421F5726}" type="presParOf" srcId="{0BB6082A-7EFB-43A8-B97C-6C5CE5183CD4}" destId="{5C723929-10A4-41CC-A302-D5DAD0252801}" srcOrd="0" destOrd="0" presId="urn:microsoft.com/office/officeart/2005/8/layout/orgChart1"/>
    <dgm:cxn modelId="{7AC04B94-6240-4E9E-BDE3-40974AD96552}" type="presParOf" srcId="{0BB6082A-7EFB-43A8-B97C-6C5CE5183CD4}" destId="{3DB5108C-ED69-4955-8B1F-B7F8CC7CE91C}" srcOrd="1" destOrd="0" presId="urn:microsoft.com/office/officeart/2005/8/layout/orgChart1"/>
    <dgm:cxn modelId="{82582483-2D92-450C-8E33-349CEA333D3C}" type="presParOf" srcId="{4987E92F-5C8A-42AB-8A8F-4EF16D0617FD}" destId="{D77F5431-163F-4E8A-889B-4BAAC134341D}" srcOrd="1" destOrd="0" presId="urn:microsoft.com/office/officeart/2005/8/layout/orgChart1"/>
    <dgm:cxn modelId="{BE0F8264-90B4-4592-86E8-6E0E3BB88FA7}" type="presParOf" srcId="{D77F5431-163F-4E8A-889B-4BAAC134341D}" destId="{262A261D-7D5A-44D9-919E-195A61A14326}" srcOrd="0" destOrd="0" presId="urn:microsoft.com/office/officeart/2005/8/layout/orgChart1"/>
    <dgm:cxn modelId="{64672530-D636-4990-9A5A-7579B5F6267F}" type="presParOf" srcId="{D77F5431-163F-4E8A-889B-4BAAC134341D}" destId="{EDB93024-089A-4396-8E0F-9CF88ED50D53}" srcOrd="1" destOrd="0" presId="urn:microsoft.com/office/officeart/2005/8/layout/orgChart1"/>
    <dgm:cxn modelId="{C0E9A177-15A5-4889-880B-57B4A46D02FD}" type="presParOf" srcId="{EDB93024-089A-4396-8E0F-9CF88ED50D53}" destId="{D7649DE7-138D-4BB6-A9FD-20D5B20CCBF3}" srcOrd="0" destOrd="0" presId="urn:microsoft.com/office/officeart/2005/8/layout/orgChart1"/>
    <dgm:cxn modelId="{B9249B22-0E8C-4AAE-8693-AC4A0EDC3EFA}" type="presParOf" srcId="{D7649DE7-138D-4BB6-A9FD-20D5B20CCBF3}" destId="{F43518BA-2363-4D50-857D-192A781F227B}" srcOrd="0" destOrd="0" presId="urn:microsoft.com/office/officeart/2005/8/layout/orgChart1"/>
    <dgm:cxn modelId="{E092A9CB-5FD4-4A9A-AD6E-52AAE03FC739}" type="presParOf" srcId="{D7649DE7-138D-4BB6-A9FD-20D5B20CCBF3}" destId="{1D159F55-AF9C-407E-84BE-BCC7FD519ADE}" srcOrd="1" destOrd="0" presId="urn:microsoft.com/office/officeart/2005/8/layout/orgChart1"/>
    <dgm:cxn modelId="{B94AD417-2D28-4B81-A66B-CD5D67FDD19C}" type="presParOf" srcId="{EDB93024-089A-4396-8E0F-9CF88ED50D53}" destId="{44A28A6C-A7FF-41F3-B88F-62DEA6C27757}" srcOrd="1" destOrd="0" presId="urn:microsoft.com/office/officeart/2005/8/layout/orgChart1"/>
    <dgm:cxn modelId="{1B919DAA-9FB0-4B22-AEF1-6EAAC1A915CF}" type="presParOf" srcId="{44A28A6C-A7FF-41F3-B88F-62DEA6C27757}" destId="{93E14D77-6099-41F0-B5C8-78BBB3AE87C4}" srcOrd="0" destOrd="0" presId="urn:microsoft.com/office/officeart/2005/8/layout/orgChart1"/>
    <dgm:cxn modelId="{9589C7E0-6608-49DA-AF59-641C345DA151}" type="presParOf" srcId="{44A28A6C-A7FF-41F3-B88F-62DEA6C27757}" destId="{FDFF985C-ED01-4009-9508-B389E537C9BF}" srcOrd="1" destOrd="0" presId="urn:microsoft.com/office/officeart/2005/8/layout/orgChart1"/>
    <dgm:cxn modelId="{943AF466-1339-41AE-ABE6-F7E6A6DBD40E}" type="presParOf" srcId="{FDFF985C-ED01-4009-9508-B389E537C9BF}" destId="{AE6C8D0C-6610-4958-93A1-88A85DF19F15}" srcOrd="0" destOrd="0" presId="urn:microsoft.com/office/officeart/2005/8/layout/orgChart1"/>
    <dgm:cxn modelId="{0D6DE723-B3D3-420B-996B-E71CC8FF5F73}" type="presParOf" srcId="{AE6C8D0C-6610-4958-93A1-88A85DF19F15}" destId="{18E01957-1D2F-4D6A-953A-4B19620D39E6}" srcOrd="0" destOrd="0" presId="urn:microsoft.com/office/officeart/2005/8/layout/orgChart1"/>
    <dgm:cxn modelId="{A2970817-F255-44BE-9686-A67571F73048}" type="presParOf" srcId="{AE6C8D0C-6610-4958-93A1-88A85DF19F15}" destId="{31A87CF9-FBD3-439C-B970-F0B8F7CAD47D}" srcOrd="1" destOrd="0" presId="urn:microsoft.com/office/officeart/2005/8/layout/orgChart1"/>
    <dgm:cxn modelId="{DFB6A270-3AEF-4D21-89C8-5DD0C40C7406}" type="presParOf" srcId="{FDFF985C-ED01-4009-9508-B389E537C9BF}" destId="{CA776590-8E9C-4E83-95D0-A2F71150CA59}" srcOrd="1" destOrd="0" presId="urn:microsoft.com/office/officeart/2005/8/layout/orgChart1"/>
    <dgm:cxn modelId="{62E44EBD-7506-4041-A791-BAF513543A63}" type="presParOf" srcId="{FDFF985C-ED01-4009-9508-B389E537C9BF}" destId="{B96C79D6-9229-4294-A46C-C3BE97C5381E}" srcOrd="2" destOrd="0" presId="urn:microsoft.com/office/officeart/2005/8/layout/orgChart1"/>
    <dgm:cxn modelId="{5B525D4D-148C-4851-95AE-740E91152D15}" type="presParOf" srcId="{44A28A6C-A7FF-41F3-B88F-62DEA6C27757}" destId="{72B008A9-6659-4B7D-9071-48FC3DAD8949}" srcOrd="2" destOrd="0" presId="urn:microsoft.com/office/officeart/2005/8/layout/orgChart1"/>
    <dgm:cxn modelId="{2346BE2E-2684-4DAA-98AC-0FED1D75CA73}" type="presParOf" srcId="{44A28A6C-A7FF-41F3-B88F-62DEA6C27757}" destId="{09127669-BED6-4C93-AE97-C1BB2309C1CD}" srcOrd="3" destOrd="0" presId="urn:microsoft.com/office/officeart/2005/8/layout/orgChart1"/>
    <dgm:cxn modelId="{3EF44482-24D2-4004-9368-D9F6D0248C61}" type="presParOf" srcId="{09127669-BED6-4C93-AE97-C1BB2309C1CD}" destId="{13F835E5-BE3A-4BFE-AEE5-B98F81FAE645}" srcOrd="0" destOrd="0" presId="urn:microsoft.com/office/officeart/2005/8/layout/orgChart1"/>
    <dgm:cxn modelId="{0B52AA6E-B80D-4677-B244-E92AB7336E79}" type="presParOf" srcId="{13F835E5-BE3A-4BFE-AEE5-B98F81FAE645}" destId="{CC03AA92-DB15-4B05-B14C-017FBE8FF2D6}" srcOrd="0" destOrd="0" presId="urn:microsoft.com/office/officeart/2005/8/layout/orgChart1"/>
    <dgm:cxn modelId="{36C244E0-F9E8-4FEE-A206-365038ED530E}" type="presParOf" srcId="{13F835E5-BE3A-4BFE-AEE5-B98F81FAE645}" destId="{93EE1E38-9D73-44C4-AB8B-6756A4B28CA5}" srcOrd="1" destOrd="0" presId="urn:microsoft.com/office/officeart/2005/8/layout/orgChart1"/>
    <dgm:cxn modelId="{D57E793F-1104-4CF0-A189-46C47DD19FD7}" type="presParOf" srcId="{09127669-BED6-4C93-AE97-C1BB2309C1CD}" destId="{66672B3E-409A-4ECB-920F-62DE3B66BDBB}" srcOrd="1" destOrd="0" presId="urn:microsoft.com/office/officeart/2005/8/layout/orgChart1"/>
    <dgm:cxn modelId="{0CCD572A-A223-4BDF-A4E0-944D6187A04C}" type="presParOf" srcId="{09127669-BED6-4C93-AE97-C1BB2309C1CD}" destId="{60840DD1-45CE-4A92-B241-D04842FFA734}" srcOrd="2" destOrd="0" presId="urn:microsoft.com/office/officeart/2005/8/layout/orgChart1"/>
    <dgm:cxn modelId="{776E556A-2AAC-4BE3-8D02-D899142666BA}" type="presParOf" srcId="{EDB93024-089A-4396-8E0F-9CF88ED50D53}" destId="{83FE1C83-CC4B-4447-A358-6209B233E647}" srcOrd="2" destOrd="0" presId="urn:microsoft.com/office/officeart/2005/8/layout/orgChart1"/>
    <dgm:cxn modelId="{96F82CC7-CE28-4439-B5DC-F102A07F6BB8}" type="presParOf" srcId="{D77F5431-163F-4E8A-889B-4BAAC134341D}" destId="{BAFF019E-0187-4873-9150-3336278CB95A}" srcOrd="2" destOrd="0" presId="urn:microsoft.com/office/officeart/2005/8/layout/orgChart1"/>
    <dgm:cxn modelId="{4130857E-F91D-4E58-B16F-87711F49E5E0}" type="presParOf" srcId="{D77F5431-163F-4E8A-889B-4BAAC134341D}" destId="{2C68BC85-9BCF-4E9E-BA55-705E31501393}" srcOrd="3" destOrd="0" presId="urn:microsoft.com/office/officeart/2005/8/layout/orgChart1"/>
    <dgm:cxn modelId="{942C14F9-2469-4765-97A8-52AD00140EFD}" type="presParOf" srcId="{2C68BC85-9BCF-4E9E-BA55-705E31501393}" destId="{B83DE4D8-113F-4A54-8C14-F69F14E4BCF2}" srcOrd="0" destOrd="0" presId="urn:microsoft.com/office/officeart/2005/8/layout/orgChart1"/>
    <dgm:cxn modelId="{A63DDE79-A79A-440E-8ADC-4FCA100D784A}" type="presParOf" srcId="{B83DE4D8-113F-4A54-8C14-F69F14E4BCF2}" destId="{2459844B-055C-4620-B6D9-8F3687E382C5}" srcOrd="0" destOrd="0" presId="urn:microsoft.com/office/officeart/2005/8/layout/orgChart1"/>
    <dgm:cxn modelId="{8D3D76C0-2BA2-4600-9DC8-B8EB3836329A}" type="presParOf" srcId="{B83DE4D8-113F-4A54-8C14-F69F14E4BCF2}" destId="{CD9E9730-FF12-4666-9945-0ACD7F86032F}" srcOrd="1" destOrd="0" presId="urn:microsoft.com/office/officeart/2005/8/layout/orgChart1"/>
    <dgm:cxn modelId="{F6E6F8B9-6BE1-4BB7-953C-BD8B1FA6C4A5}" type="presParOf" srcId="{2C68BC85-9BCF-4E9E-BA55-705E31501393}" destId="{8F2C1750-777D-4071-A4AE-8C3CF42A6DF2}" srcOrd="1" destOrd="0" presId="urn:microsoft.com/office/officeart/2005/8/layout/orgChart1"/>
    <dgm:cxn modelId="{44598568-D2BA-4B47-97A2-E3C6F60E601E}" type="presParOf" srcId="{8F2C1750-777D-4071-A4AE-8C3CF42A6DF2}" destId="{6CB2F6AC-717D-413C-A70A-322331B899FA}" srcOrd="0" destOrd="0" presId="urn:microsoft.com/office/officeart/2005/8/layout/orgChart1"/>
    <dgm:cxn modelId="{01E94177-2C56-4997-B9DF-1E4E644F3BE8}" type="presParOf" srcId="{8F2C1750-777D-4071-A4AE-8C3CF42A6DF2}" destId="{B04A60F6-DDB6-4A19-89F1-949FBB577BF1}" srcOrd="1" destOrd="0" presId="urn:microsoft.com/office/officeart/2005/8/layout/orgChart1"/>
    <dgm:cxn modelId="{C83692C3-0374-45B4-B4D2-76540AF8C966}" type="presParOf" srcId="{B04A60F6-DDB6-4A19-89F1-949FBB577BF1}" destId="{9EDDB112-0FBA-4E84-B97B-D0C8A6EE2453}" srcOrd="0" destOrd="0" presId="urn:microsoft.com/office/officeart/2005/8/layout/orgChart1"/>
    <dgm:cxn modelId="{9DA9A100-C4CD-41A8-A1D2-B7CE26BF93AE}" type="presParOf" srcId="{9EDDB112-0FBA-4E84-B97B-D0C8A6EE2453}" destId="{035BEAEC-541B-4EA7-AA14-550321229320}" srcOrd="0" destOrd="0" presId="urn:microsoft.com/office/officeart/2005/8/layout/orgChart1"/>
    <dgm:cxn modelId="{46BF5FD3-C5C0-45AF-9ABC-81826AE50C34}" type="presParOf" srcId="{9EDDB112-0FBA-4E84-B97B-D0C8A6EE2453}" destId="{60B7A7EA-7F93-4F0D-830B-3759A3D6E8F9}" srcOrd="1" destOrd="0" presId="urn:microsoft.com/office/officeart/2005/8/layout/orgChart1"/>
    <dgm:cxn modelId="{E4EE4D1D-41D2-4CC0-AF6E-78DD926EADD9}" type="presParOf" srcId="{B04A60F6-DDB6-4A19-89F1-949FBB577BF1}" destId="{23C9A934-8BD8-46D5-9FEB-9250068B7D2F}" srcOrd="1" destOrd="0" presId="urn:microsoft.com/office/officeart/2005/8/layout/orgChart1"/>
    <dgm:cxn modelId="{FD226334-59D3-45CF-BFD0-094C6A35B282}" type="presParOf" srcId="{B04A60F6-DDB6-4A19-89F1-949FBB577BF1}" destId="{7ECDCFBB-8194-4AF8-A51E-1771E72822FD}" srcOrd="2" destOrd="0" presId="urn:microsoft.com/office/officeart/2005/8/layout/orgChart1"/>
    <dgm:cxn modelId="{92E579A5-38E6-4978-88DA-07FB928AE89C}" type="presParOf" srcId="{8F2C1750-777D-4071-A4AE-8C3CF42A6DF2}" destId="{138BF341-C69C-4F51-B88F-9BEABC6D9984}" srcOrd="2" destOrd="0" presId="urn:microsoft.com/office/officeart/2005/8/layout/orgChart1"/>
    <dgm:cxn modelId="{0E7B792F-0ABA-42CC-8C58-3195FB86516D}" type="presParOf" srcId="{8F2C1750-777D-4071-A4AE-8C3CF42A6DF2}" destId="{81AF5E6C-6D0C-4A9C-9692-5AC21FCCC010}" srcOrd="3" destOrd="0" presId="urn:microsoft.com/office/officeart/2005/8/layout/orgChart1"/>
    <dgm:cxn modelId="{FE2191AF-1B20-4124-8779-5CBAF5A532F9}" type="presParOf" srcId="{81AF5E6C-6D0C-4A9C-9692-5AC21FCCC010}" destId="{4BB15F52-0054-4D76-8269-E2797F83AEBA}" srcOrd="0" destOrd="0" presId="urn:microsoft.com/office/officeart/2005/8/layout/orgChart1"/>
    <dgm:cxn modelId="{DEE4A523-9536-432B-9C60-4B54A3E8F50F}" type="presParOf" srcId="{4BB15F52-0054-4D76-8269-E2797F83AEBA}" destId="{B79C0565-BEF3-44CD-BFAD-B05B1B5E13CE}" srcOrd="0" destOrd="0" presId="urn:microsoft.com/office/officeart/2005/8/layout/orgChart1"/>
    <dgm:cxn modelId="{A219BF4A-A401-4BFD-A75B-FC36018B915A}" type="presParOf" srcId="{4BB15F52-0054-4D76-8269-E2797F83AEBA}" destId="{86EC0572-DEAC-4DD0-8B81-20E3A24D68DA}" srcOrd="1" destOrd="0" presId="urn:microsoft.com/office/officeart/2005/8/layout/orgChart1"/>
    <dgm:cxn modelId="{D87B95F3-3B4B-417E-B9EA-D273A634F5E8}" type="presParOf" srcId="{81AF5E6C-6D0C-4A9C-9692-5AC21FCCC010}" destId="{5883C235-5F73-4670-AAC0-5C46CA21BE70}" srcOrd="1" destOrd="0" presId="urn:microsoft.com/office/officeart/2005/8/layout/orgChart1"/>
    <dgm:cxn modelId="{43147CCA-EE3B-4BE8-A924-345254F24BA9}" type="presParOf" srcId="{81AF5E6C-6D0C-4A9C-9692-5AC21FCCC010}" destId="{59C6DCB2-4008-4753-8CBD-46A323087A26}" srcOrd="2" destOrd="0" presId="urn:microsoft.com/office/officeart/2005/8/layout/orgChart1"/>
    <dgm:cxn modelId="{B0EBD21A-90C4-4BFE-997A-379343BB6582}" type="presParOf" srcId="{2C68BC85-9BCF-4E9E-BA55-705E31501393}" destId="{790AF926-D2ED-4C1E-B8C8-E6499AAFC928}" srcOrd="2" destOrd="0" presId="urn:microsoft.com/office/officeart/2005/8/layout/orgChart1"/>
    <dgm:cxn modelId="{1457A51D-C9DA-4BA9-9BCF-5232B99A50EA}" type="presParOf" srcId="{D77F5431-163F-4E8A-889B-4BAAC134341D}" destId="{E89C82AD-D53A-4DF7-B9B5-8E533B43072D}" srcOrd="4" destOrd="0" presId="urn:microsoft.com/office/officeart/2005/8/layout/orgChart1"/>
    <dgm:cxn modelId="{E1B1514C-66F0-4780-8472-A8B7E0F609AF}" type="presParOf" srcId="{D77F5431-163F-4E8A-889B-4BAAC134341D}" destId="{C9818146-A869-4102-B252-49D0BDD2B6B6}" srcOrd="5" destOrd="0" presId="urn:microsoft.com/office/officeart/2005/8/layout/orgChart1"/>
    <dgm:cxn modelId="{FC35A9BD-0FA2-4DBC-9779-44FA55EADA86}" type="presParOf" srcId="{C9818146-A869-4102-B252-49D0BDD2B6B6}" destId="{E7BA7EDE-4259-4936-86AD-E1819F9928FD}" srcOrd="0" destOrd="0" presId="urn:microsoft.com/office/officeart/2005/8/layout/orgChart1"/>
    <dgm:cxn modelId="{71D6743A-CDDF-4405-AE40-01D3BC1BCB80}" type="presParOf" srcId="{E7BA7EDE-4259-4936-86AD-E1819F9928FD}" destId="{3C399EE6-5B0B-4F3D-8ECB-B408F84F3B83}" srcOrd="0" destOrd="0" presId="urn:microsoft.com/office/officeart/2005/8/layout/orgChart1"/>
    <dgm:cxn modelId="{B1284CA8-1836-416F-97A6-C5640C3984F1}" type="presParOf" srcId="{E7BA7EDE-4259-4936-86AD-E1819F9928FD}" destId="{DA4777F5-499C-4F4F-A607-950EF6A9BCC5}" srcOrd="1" destOrd="0" presId="urn:microsoft.com/office/officeart/2005/8/layout/orgChart1"/>
    <dgm:cxn modelId="{3FD5A0A3-05D5-46C0-A8C1-0D4058969950}" type="presParOf" srcId="{C9818146-A869-4102-B252-49D0BDD2B6B6}" destId="{F9EAA94D-5A63-435B-BF08-4C6373B2B7B0}" srcOrd="1" destOrd="0" presId="urn:microsoft.com/office/officeart/2005/8/layout/orgChart1"/>
    <dgm:cxn modelId="{1B7A6F32-6699-4CEF-8A12-CE3DF0894018}" type="presParOf" srcId="{F9EAA94D-5A63-435B-BF08-4C6373B2B7B0}" destId="{927BA4A0-0605-46BD-9EB8-E9FDB0D055AC}" srcOrd="0" destOrd="0" presId="urn:microsoft.com/office/officeart/2005/8/layout/orgChart1"/>
    <dgm:cxn modelId="{45C4B3FC-6673-4C68-8E4B-E5C0E84D8D4C}" type="presParOf" srcId="{F9EAA94D-5A63-435B-BF08-4C6373B2B7B0}" destId="{5D197986-1578-425C-96B0-0F760B79B659}" srcOrd="1" destOrd="0" presId="urn:microsoft.com/office/officeart/2005/8/layout/orgChart1"/>
    <dgm:cxn modelId="{D27F6E00-8EC7-44DB-8625-169A8535A9E6}" type="presParOf" srcId="{5D197986-1578-425C-96B0-0F760B79B659}" destId="{D2221AF3-6CA9-48DD-B8D1-6FD980841786}" srcOrd="0" destOrd="0" presId="urn:microsoft.com/office/officeart/2005/8/layout/orgChart1"/>
    <dgm:cxn modelId="{43389F2B-C697-4E40-9765-E9297813C01C}" type="presParOf" srcId="{D2221AF3-6CA9-48DD-B8D1-6FD980841786}" destId="{93A1B15C-83AF-4F13-B413-6D6B25509B07}" srcOrd="0" destOrd="0" presId="urn:microsoft.com/office/officeart/2005/8/layout/orgChart1"/>
    <dgm:cxn modelId="{A7AF047F-8D1C-4FCF-B820-8E464B84585D}" type="presParOf" srcId="{D2221AF3-6CA9-48DD-B8D1-6FD980841786}" destId="{CA4CC440-C2B4-492B-9B21-868713B01899}" srcOrd="1" destOrd="0" presId="urn:microsoft.com/office/officeart/2005/8/layout/orgChart1"/>
    <dgm:cxn modelId="{1871DC25-7D14-42B8-9212-FA2C59BCCF0F}" type="presParOf" srcId="{5D197986-1578-425C-96B0-0F760B79B659}" destId="{5FF816AE-0C1D-49A5-820E-CFFFBC8DA56A}" srcOrd="1" destOrd="0" presId="urn:microsoft.com/office/officeart/2005/8/layout/orgChart1"/>
    <dgm:cxn modelId="{873B5B2A-B78A-4585-8D6C-9D4B4B900235}" type="presParOf" srcId="{5D197986-1578-425C-96B0-0F760B79B659}" destId="{83D8C793-67A4-4FE6-BDE2-A36A5A872F7F}" srcOrd="2" destOrd="0" presId="urn:microsoft.com/office/officeart/2005/8/layout/orgChart1"/>
    <dgm:cxn modelId="{8BFDD776-DD6E-46B8-B30F-1C2616246341}" type="presParOf" srcId="{F9EAA94D-5A63-435B-BF08-4C6373B2B7B0}" destId="{4F8B77F3-F831-43B8-B15B-E26520D4A041}" srcOrd="2" destOrd="0" presId="urn:microsoft.com/office/officeart/2005/8/layout/orgChart1"/>
    <dgm:cxn modelId="{1E460672-01BE-41A4-9575-695702EDD1C0}" type="presParOf" srcId="{F9EAA94D-5A63-435B-BF08-4C6373B2B7B0}" destId="{4103D4FD-70E6-45B4-B103-4B204C1FC174}" srcOrd="3" destOrd="0" presId="urn:microsoft.com/office/officeart/2005/8/layout/orgChart1"/>
    <dgm:cxn modelId="{C28834F0-43EE-4943-92C4-4D8967709BC3}" type="presParOf" srcId="{4103D4FD-70E6-45B4-B103-4B204C1FC174}" destId="{6839EAFC-75FE-4539-9384-16E7DD70FDEF}" srcOrd="0" destOrd="0" presId="urn:microsoft.com/office/officeart/2005/8/layout/orgChart1"/>
    <dgm:cxn modelId="{A1799322-9ED2-4C80-BBF7-0657ECE2E270}" type="presParOf" srcId="{6839EAFC-75FE-4539-9384-16E7DD70FDEF}" destId="{48715A07-97E4-4950-A9B8-5AEAA6E090FE}" srcOrd="0" destOrd="0" presId="urn:microsoft.com/office/officeart/2005/8/layout/orgChart1"/>
    <dgm:cxn modelId="{01814697-6ACC-4D06-ABE2-86406594C9D8}" type="presParOf" srcId="{6839EAFC-75FE-4539-9384-16E7DD70FDEF}" destId="{39BB7585-2DB3-4F01-9BFC-8EBE9172BE74}" srcOrd="1" destOrd="0" presId="urn:microsoft.com/office/officeart/2005/8/layout/orgChart1"/>
    <dgm:cxn modelId="{AA5FFDFC-DD63-4325-B75F-4C90C7AAFA6A}" type="presParOf" srcId="{4103D4FD-70E6-45B4-B103-4B204C1FC174}" destId="{9CF6F100-CBFF-437F-B81F-6B2AF15AAD93}" srcOrd="1" destOrd="0" presId="urn:microsoft.com/office/officeart/2005/8/layout/orgChart1"/>
    <dgm:cxn modelId="{027E3666-CCE8-4F04-8B9B-A98F69B291B7}" type="presParOf" srcId="{4103D4FD-70E6-45B4-B103-4B204C1FC174}" destId="{A51741C4-094E-4709-80E4-CB11549727CE}" srcOrd="2" destOrd="0" presId="urn:microsoft.com/office/officeart/2005/8/layout/orgChart1"/>
    <dgm:cxn modelId="{D178D44E-E45B-4D57-8EAB-7CCDB8D98713}" type="presParOf" srcId="{C9818146-A869-4102-B252-49D0BDD2B6B6}" destId="{A460BD9B-3F6A-4E3C-B5E6-F25C02461A63}" srcOrd="2" destOrd="0" presId="urn:microsoft.com/office/officeart/2005/8/layout/orgChart1"/>
    <dgm:cxn modelId="{1F28103F-A88F-464A-B805-E10C3D563C58}" type="presParOf" srcId="{4987E92F-5C8A-42AB-8A8F-4EF16D0617FD}" destId="{DBC306F0-8091-4F0A-9B17-4373041B48F7}" srcOrd="2" destOrd="0" presId="urn:microsoft.com/office/officeart/2005/8/layout/orgChart1"/>
    <dgm:cxn modelId="{2404FAF5-9AB6-4A70-8C4D-76EC8C3A614E}" type="presParOf" srcId="{71658B75-BE16-43EF-84AB-9A7FBD6C1B78}" destId="{8797D731-B960-44D4-9F0E-4C5D6431EF6B}" srcOrd="2" destOrd="0" presId="urn:microsoft.com/office/officeart/2005/8/layout/orgChart1"/>
    <dgm:cxn modelId="{768B1394-253A-423B-A8C7-5D338AF2CB5D}" type="presParOf" srcId="{71658B75-BE16-43EF-84AB-9A7FBD6C1B78}" destId="{9C5F3A04-FD61-47DA-A95C-309C1AD32F6C}" srcOrd="3" destOrd="0" presId="urn:microsoft.com/office/officeart/2005/8/layout/orgChart1"/>
    <dgm:cxn modelId="{730673AD-2201-45B4-A28E-86DAB500D7D2}" type="presParOf" srcId="{9C5F3A04-FD61-47DA-A95C-309C1AD32F6C}" destId="{1F1ED72D-AFAB-4754-9D13-1A7FEAB81DF5}" srcOrd="0" destOrd="0" presId="urn:microsoft.com/office/officeart/2005/8/layout/orgChart1"/>
    <dgm:cxn modelId="{AC038601-02DA-4FF8-8BB3-D98B9DE96684}" type="presParOf" srcId="{1F1ED72D-AFAB-4754-9D13-1A7FEAB81DF5}" destId="{B755CD55-413C-4F3C-8224-E18647F2DDC8}" srcOrd="0" destOrd="0" presId="urn:microsoft.com/office/officeart/2005/8/layout/orgChart1"/>
    <dgm:cxn modelId="{7B925587-7563-454B-B5D2-1EB2F369E181}" type="presParOf" srcId="{1F1ED72D-AFAB-4754-9D13-1A7FEAB81DF5}" destId="{9B57B4A2-1D25-4913-A5E0-34946C540B67}" srcOrd="1" destOrd="0" presId="urn:microsoft.com/office/officeart/2005/8/layout/orgChart1"/>
    <dgm:cxn modelId="{643DCB8A-C79C-4D7A-BBE6-674DDB1C3D32}" type="presParOf" srcId="{9C5F3A04-FD61-47DA-A95C-309C1AD32F6C}" destId="{FF831888-E284-4414-9410-11799CB2A7C2}" srcOrd="1" destOrd="0" presId="urn:microsoft.com/office/officeart/2005/8/layout/orgChart1"/>
    <dgm:cxn modelId="{C305D54F-7CC8-4440-BBCE-CC3F2FAAB45F}" type="presParOf" srcId="{FF831888-E284-4414-9410-11799CB2A7C2}" destId="{A1BA350B-6817-4602-BE23-F5E0C7C34EFA}" srcOrd="0" destOrd="0" presId="urn:microsoft.com/office/officeart/2005/8/layout/orgChart1"/>
    <dgm:cxn modelId="{781A853D-3B84-4725-9C66-029F926F1274}" type="presParOf" srcId="{FF831888-E284-4414-9410-11799CB2A7C2}" destId="{FD34F1D3-70C9-48BC-BFF7-ADB8B54CFB93}" srcOrd="1" destOrd="0" presId="urn:microsoft.com/office/officeart/2005/8/layout/orgChart1"/>
    <dgm:cxn modelId="{5ECA966B-0BE0-4860-AC44-E7882DDA1AF7}" type="presParOf" srcId="{FD34F1D3-70C9-48BC-BFF7-ADB8B54CFB93}" destId="{7710E183-4299-4871-9C00-215DAD24177A}" srcOrd="0" destOrd="0" presId="urn:microsoft.com/office/officeart/2005/8/layout/orgChart1"/>
    <dgm:cxn modelId="{B9FCB0ED-3C4E-4AD8-9091-FD9EA82C7E7B}" type="presParOf" srcId="{7710E183-4299-4871-9C00-215DAD24177A}" destId="{CF9188F1-A863-4D28-AF99-C9DE439CAB28}" srcOrd="0" destOrd="0" presId="urn:microsoft.com/office/officeart/2005/8/layout/orgChart1"/>
    <dgm:cxn modelId="{055D7E80-56EB-450F-AEAA-4AD1CF2B947A}" type="presParOf" srcId="{7710E183-4299-4871-9C00-215DAD24177A}" destId="{B6124FD9-3855-433B-86D1-06E97CC33694}" srcOrd="1" destOrd="0" presId="urn:microsoft.com/office/officeart/2005/8/layout/orgChart1"/>
    <dgm:cxn modelId="{EDC8E70A-DA0D-460E-902B-01EC8B85F3DC}" type="presParOf" srcId="{FD34F1D3-70C9-48BC-BFF7-ADB8B54CFB93}" destId="{5DEA9EF9-313D-42EC-A27C-6393CF40A821}" srcOrd="1" destOrd="0" presId="urn:microsoft.com/office/officeart/2005/8/layout/orgChart1"/>
    <dgm:cxn modelId="{251123B6-A441-4AAF-8978-01CEC257DD34}" type="presParOf" srcId="{FD34F1D3-70C9-48BC-BFF7-ADB8B54CFB93}" destId="{F5C0E91A-C255-4AD5-BAAD-B201FFB399B2}" srcOrd="2" destOrd="0" presId="urn:microsoft.com/office/officeart/2005/8/layout/orgChart1"/>
    <dgm:cxn modelId="{611A777E-45A0-4875-86C7-573C7CD08A72}" type="presParOf" srcId="{9C5F3A04-FD61-47DA-A95C-309C1AD32F6C}" destId="{698684DB-F3C3-47DD-B1BD-041F4C8BF7C6}" srcOrd="2" destOrd="0" presId="urn:microsoft.com/office/officeart/2005/8/layout/orgChart1"/>
    <dgm:cxn modelId="{D290FAFD-A693-4765-B305-0814212A8DB6}" type="presParOf" srcId="{F0E218B3-66C0-4A3F-97CF-2628BFC025C6}" destId="{C71AD87A-4428-4A10-AAF1-6AA1C7A58E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A115A0-0AC6-4F23-9F1C-F0538B7B3C53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419"/>
        </a:p>
      </dgm:t>
    </dgm:pt>
    <dgm:pt modelId="{8822C947-061B-42F3-8211-1F96B39C2C8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LFS</a:t>
          </a:r>
          <a:endParaRPr lang="es-419" dirty="0"/>
        </a:p>
      </dgm:t>
    </dgm:pt>
    <dgm:pt modelId="{61B04ADC-6C3E-411C-A0D0-A7D73B869D8C}" type="parTrans" cxnId="{9F86CEF8-020B-4417-AF59-FFF8B77E0BFC}">
      <dgm:prSet/>
      <dgm:spPr/>
      <dgm:t>
        <a:bodyPr/>
        <a:lstStyle/>
        <a:p>
          <a:endParaRPr lang="es-419"/>
        </a:p>
      </dgm:t>
    </dgm:pt>
    <dgm:pt modelId="{43332779-7E83-46D3-A5FE-36155D5D988A}" type="sibTrans" cxnId="{9F86CEF8-020B-4417-AF59-FFF8B77E0BFC}">
      <dgm:prSet/>
      <dgm:spPr/>
      <dgm:t>
        <a:bodyPr/>
        <a:lstStyle/>
        <a:p>
          <a:endParaRPr lang="es-419"/>
        </a:p>
      </dgm:t>
    </dgm:pt>
    <dgm:pt modelId="{46655F42-F182-42EA-A4D8-8CC6076A26C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dirty="0">
              <a:latin typeface="Arial Narrow" panose="020B0606020202030204" pitchFamily="34" charset="0"/>
            </a:rPr>
            <a:t>Volunteer work</a:t>
          </a:r>
          <a:endParaRPr lang="es-419" sz="2000" dirty="0">
            <a:latin typeface="Arial Narrow" panose="020B0606020202030204" pitchFamily="34" charset="0"/>
          </a:endParaRPr>
        </a:p>
      </dgm:t>
    </dgm:pt>
    <dgm:pt modelId="{BDFEE1ED-FB7E-4DA9-8901-04320388A2BA}" type="parTrans" cxnId="{D235BF13-E6A4-4123-9B9B-E1130BB62644}">
      <dgm:prSet/>
      <dgm:spPr/>
      <dgm:t>
        <a:bodyPr/>
        <a:lstStyle/>
        <a:p>
          <a:endParaRPr lang="es-419"/>
        </a:p>
      </dgm:t>
    </dgm:pt>
    <dgm:pt modelId="{88B505DF-8A07-4805-9935-3429D0625CD7}" type="sibTrans" cxnId="{D235BF13-E6A4-4123-9B9B-E1130BB62644}">
      <dgm:prSet/>
      <dgm:spPr/>
      <dgm:t>
        <a:bodyPr/>
        <a:lstStyle/>
        <a:p>
          <a:endParaRPr lang="es-419"/>
        </a:p>
      </dgm:t>
    </dgm:pt>
    <dgm:pt modelId="{99A523DF-DB7D-4AD3-A6BB-094D9BB31F4F}">
      <dgm:prSet phldrT="[Text]" custT="1"/>
      <dgm:spPr/>
      <dgm:t>
        <a:bodyPr/>
        <a:lstStyle/>
        <a:p>
          <a:r>
            <a:rPr lang="en-US" sz="2000" dirty="0">
              <a:latin typeface="Arial Narrow" panose="020B0606020202030204" pitchFamily="34" charset="0"/>
            </a:rPr>
            <a:t>Own-use provision of services</a:t>
          </a:r>
          <a:endParaRPr lang="es-419" sz="2000" dirty="0">
            <a:latin typeface="Arial Narrow" panose="020B0606020202030204" pitchFamily="34" charset="0"/>
          </a:endParaRPr>
        </a:p>
      </dgm:t>
    </dgm:pt>
    <dgm:pt modelId="{A140E974-3C6B-42C8-869A-5C2AAEF1C194}" type="parTrans" cxnId="{5E80E10A-F33A-4244-837F-0D68329C15A8}">
      <dgm:prSet/>
      <dgm:spPr/>
      <dgm:t>
        <a:bodyPr/>
        <a:lstStyle/>
        <a:p>
          <a:endParaRPr lang="es-419"/>
        </a:p>
      </dgm:t>
    </dgm:pt>
    <dgm:pt modelId="{2834E874-925F-4B71-A589-5B84C8B64403}" type="sibTrans" cxnId="{5E80E10A-F33A-4244-837F-0D68329C15A8}">
      <dgm:prSet/>
      <dgm:spPr/>
      <dgm:t>
        <a:bodyPr/>
        <a:lstStyle/>
        <a:p>
          <a:endParaRPr lang="es-419"/>
        </a:p>
      </dgm:t>
    </dgm:pt>
    <dgm:pt modelId="{2AE0AFB7-4366-4B56-9F6A-1FD311712D2D}">
      <dgm:prSet phldrT="[Text]"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Own-use production of goods</a:t>
          </a:r>
          <a:endParaRPr lang="es-419" dirty="0">
            <a:latin typeface="Arial Narrow" panose="020B0606020202030204" pitchFamily="34" charset="0"/>
          </a:endParaRPr>
        </a:p>
      </dgm:t>
    </dgm:pt>
    <dgm:pt modelId="{B5C65B84-FE3C-4788-BBCE-10DE2C33C917}" type="parTrans" cxnId="{D24D2E30-7090-40F8-9EF4-F268F62128F9}">
      <dgm:prSet/>
      <dgm:spPr/>
      <dgm:t>
        <a:bodyPr/>
        <a:lstStyle/>
        <a:p>
          <a:endParaRPr lang="es-419"/>
        </a:p>
      </dgm:t>
    </dgm:pt>
    <dgm:pt modelId="{283EBD94-676E-4D4B-864C-852D9C9794CD}" type="sibTrans" cxnId="{D24D2E30-7090-40F8-9EF4-F268F62128F9}">
      <dgm:prSet/>
      <dgm:spPr/>
      <dgm:t>
        <a:bodyPr/>
        <a:lstStyle/>
        <a:p>
          <a:endParaRPr lang="es-419"/>
        </a:p>
      </dgm:t>
    </dgm:pt>
    <dgm:pt modelId="{56A8FC0C-6DFE-43E0-88A8-29098219BA31}">
      <dgm:prSet/>
      <dgm:spPr/>
      <dgm:t>
        <a:bodyPr/>
        <a:lstStyle/>
        <a:p>
          <a:r>
            <a:rPr lang="en-US" dirty="0"/>
            <a:t>…</a:t>
          </a:r>
          <a:endParaRPr lang="es-419" dirty="0"/>
        </a:p>
      </dgm:t>
    </dgm:pt>
    <dgm:pt modelId="{E0F44456-CE42-4A35-ACA4-DCF907C4CB38}" type="sibTrans" cxnId="{E821304B-EEC2-48C9-806F-32F194235292}">
      <dgm:prSet/>
      <dgm:spPr/>
      <dgm:t>
        <a:bodyPr/>
        <a:lstStyle/>
        <a:p>
          <a:endParaRPr lang="es-419"/>
        </a:p>
      </dgm:t>
    </dgm:pt>
    <dgm:pt modelId="{7A9AAE7A-5418-4DCB-BD03-5B60092EF989}" type="parTrans" cxnId="{E821304B-EEC2-48C9-806F-32F194235292}">
      <dgm:prSet/>
      <dgm:spPr/>
      <dgm:t>
        <a:bodyPr/>
        <a:lstStyle/>
        <a:p>
          <a:endParaRPr lang="es-419"/>
        </a:p>
      </dgm:t>
    </dgm:pt>
    <dgm:pt modelId="{10FE0257-DBAF-469B-BFF3-D97865AAEE0E}" type="pres">
      <dgm:prSet presAssocID="{EAA115A0-0AC6-4F23-9F1C-F0538B7B3C5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F41B55-742B-4256-BDD6-D17BE8F3AEA7}" type="pres">
      <dgm:prSet presAssocID="{8822C947-061B-42F3-8211-1F96B39C2C8E}" presName="centerShape" presStyleLbl="node0" presStyleIdx="0" presStyleCnt="1" custScaleX="140313" custScaleY="144649" custLinFactNeighborX="10530" custLinFactNeighborY="-4492"/>
      <dgm:spPr/>
    </dgm:pt>
    <dgm:pt modelId="{08445FF1-D0FE-42C4-987A-9606FFA6BA0A}" type="pres">
      <dgm:prSet presAssocID="{BDFEE1ED-FB7E-4DA9-8901-04320388A2BA}" presName="Name9" presStyleLbl="parChTrans1D2" presStyleIdx="0" presStyleCnt="4"/>
      <dgm:spPr/>
    </dgm:pt>
    <dgm:pt modelId="{DB9B951C-AA2D-4893-A849-4558813CC519}" type="pres">
      <dgm:prSet presAssocID="{BDFEE1ED-FB7E-4DA9-8901-04320388A2BA}" presName="connTx" presStyleLbl="parChTrans1D2" presStyleIdx="0" presStyleCnt="4"/>
      <dgm:spPr/>
    </dgm:pt>
    <dgm:pt modelId="{B09AE97A-2C86-45A4-B865-5A8E287F7355}" type="pres">
      <dgm:prSet presAssocID="{46655F42-F182-42EA-A4D8-8CC6076A26C2}" presName="node" presStyleLbl="node1" presStyleIdx="0" presStyleCnt="4" custRadScaleRad="120686" custRadScaleInc="-75656">
        <dgm:presLayoutVars>
          <dgm:bulletEnabled val="1"/>
        </dgm:presLayoutVars>
      </dgm:prSet>
      <dgm:spPr/>
    </dgm:pt>
    <dgm:pt modelId="{A1F01519-3BA0-4154-BC72-9BD05D6F49E5}" type="pres">
      <dgm:prSet presAssocID="{A140E974-3C6B-42C8-869A-5C2AAEF1C194}" presName="Name9" presStyleLbl="parChTrans1D2" presStyleIdx="1" presStyleCnt="4"/>
      <dgm:spPr/>
    </dgm:pt>
    <dgm:pt modelId="{561FE3B9-C347-4042-AF36-D8D4618A58DA}" type="pres">
      <dgm:prSet presAssocID="{A140E974-3C6B-42C8-869A-5C2AAEF1C194}" presName="connTx" presStyleLbl="parChTrans1D2" presStyleIdx="1" presStyleCnt="4"/>
      <dgm:spPr/>
    </dgm:pt>
    <dgm:pt modelId="{4A5E9DCA-2721-47C5-A190-0DDDB47CF089}" type="pres">
      <dgm:prSet presAssocID="{99A523DF-DB7D-4AD3-A6BB-094D9BB31F4F}" presName="node" presStyleLbl="node1" presStyleIdx="1" presStyleCnt="4" custRadScaleRad="137433" custRadScaleInc="-96708">
        <dgm:presLayoutVars>
          <dgm:bulletEnabled val="1"/>
        </dgm:presLayoutVars>
      </dgm:prSet>
      <dgm:spPr/>
    </dgm:pt>
    <dgm:pt modelId="{CF5FEB39-20B4-4F20-907D-620B4E280B62}" type="pres">
      <dgm:prSet presAssocID="{B5C65B84-FE3C-4788-BBCE-10DE2C33C917}" presName="Name9" presStyleLbl="parChTrans1D2" presStyleIdx="2" presStyleCnt="4"/>
      <dgm:spPr/>
    </dgm:pt>
    <dgm:pt modelId="{2E9483F0-D73B-4206-B9B7-CD82A413E66A}" type="pres">
      <dgm:prSet presAssocID="{B5C65B84-FE3C-4788-BBCE-10DE2C33C917}" presName="connTx" presStyleLbl="parChTrans1D2" presStyleIdx="2" presStyleCnt="4"/>
      <dgm:spPr/>
    </dgm:pt>
    <dgm:pt modelId="{6F2A91D2-8F4F-4F2B-85A4-649CDE6DD0CE}" type="pres">
      <dgm:prSet presAssocID="{2AE0AFB7-4366-4B56-9F6A-1FD311712D2D}" presName="node" presStyleLbl="node1" presStyleIdx="2" presStyleCnt="4" custRadScaleRad="125473" custRadScaleInc="-109127">
        <dgm:presLayoutVars>
          <dgm:bulletEnabled val="1"/>
        </dgm:presLayoutVars>
      </dgm:prSet>
      <dgm:spPr/>
    </dgm:pt>
    <dgm:pt modelId="{40D4DAD7-810B-4047-AD0D-17BEEF8308C4}" type="pres">
      <dgm:prSet presAssocID="{7A9AAE7A-5418-4DCB-BD03-5B60092EF989}" presName="Name9" presStyleLbl="parChTrans1D2" presStyleIdx="3" presStyleCnt="4"/>
      <dgm:spPr/>
    </dgm:pt>
    <dgm:pt modelId="{12F2FA04-6A16-4183-957D-2F38D41AD432}" type="pres">
      <dgm:prSet presAssocID="{7A9AAE7A-5418-4DCB-BD03-5B60092EF989}" presName="connTx" presStyleLbl="parChTrans1D2" presStyleIdx="3" presStyleCnt="4"/>
      <dgm:spPr/>
    </dgm:pt>
    <dgm:pt modelId="{57FEE140-CB84-44C9-BBB0-33D19B8B17AB}" type="pres">
      <dgm:prSet presAssocID="{56A8FC0C-6DFE-43E0-88A8-29098219BA31}" presName="node" presStyleLbl="node1" presStyleIdx="3" presStyleCnt="4" custRadScaleRad="95704" custRadScaleInc="-100202">
        <dgm:presLayoutVars>
          <dgm:bulletEnabled val="1"/>
        </dgm:presLayoutVars>
      </dgm:prSet>
      <dgm:spPr/>
    </dgm:pt>
  </dgm:ptLst>
  <dgm:cxnLst>
    <dgm:cxn modelId="{5E80E10A-F33A-4244-837F-0D68329C15A8}" srcId="{8822C947-061B-42F3-8211-1F96B39C2C8E}" destId="{99A523DF-DB7D-4AD3-A6BB-094D9BB31F4F}" srcOrd="1" destOrd="0" parTransId="{A140E974-3C6B-42C8-869A-5C2AAEF1C194}" sibTransId="{2834E874-925F-4B71-A589-5B84C8B64403}"/>
    <dgm:cxn modelId="{D235BF13-E6A4-4123-9B9B-E1130BB62644}" srcId="{8822C947-061B-42F3-8211-1F96B39C2C8E}" destId="{46655F42-F182-42EA-A4D8-8CC6076A26C2}" srcOrd="0" destOrd="0" parTransId="{BDFEE1ED-FB7E-4DA9-8901-04320388A2BA}" sibTransId="{88B505DF-8A07-4805-9935-3429D0625CD7}"/>
    <dgm:cxn modelId="{D24D2E30-7090-40F8-9EF4-F268F62128F9}" srcId="{8822C947-061B-42F3-8211-1F96B39C2C8E}" destId="{2AE0AFB7-4366-4B56-9F6A-1FD311712D2D}" srcOrd="2" destOrd="0" parTransId="{B5C65B84-FE3C-4788-BBCE-10DE2C33C917}" sibTransId="{283EBD94-676E-4D4B-864C-852D9C9794CD}"/>
    <dgm:cxn modelId="{D4720438-D543-4D95-B712-5995D99E0CE5}" type="presOf" srcId="{BDFEE1ED-FB7E-4DA9-8901-04320388A2BA}" destId="{08445FF1-D0FE-42C4-987A-9606FFA6BA0A}" srcOrd="0" destOrd="0" presId="urn:microsoft.com/office/officeart/2005/8/layout/radial1"/>
    <dgm:cxn modelId="{10880E62-6D35-4778-8FF1-5775E4AF40F2}" type="presOf" srcId="{2AE0AFB7-4366-4B56-9F6A-1FD311712D2D}" destId="{6F2A91D2-8F4F-4F2B-85A4-649CDE6DD0CE}" srcOrd="0" destOrd="0" presId="urn:microsoft.com/office/officeart/2005/8/layout/radial1"/>
    <dgm:cxn modelId="{E821304B-EEC2-48C9-806F-32F194235292}" srcId="{8822C947-061B-42F3-8211-1F96B39C2C8E}" destId="{56A8FC0C-6DFE-43E0-88A8-29098219BA31}" srcOrd="3" destOrd="0" parTransId="{7A9AAE7A-5418-4DCB-BD03-5B60092EF989}" sibTransId="{E0F44456-CE42-4A35-ACA4-DCF907C4CB38}"/>
    <dgm:cxn modelId="{0FA1F66E-E62C-48F4-8CED-4C580C4DABE2}" type="presOf" srcId="{A140E974-3C6B-42C8-869A-5C2AAEF1C194}" destId="{A1F01519-3BA0-4154-BC72-9BD05D6F49E5}" srcOrd="0" destOrd="0" presId="urn:microsoft.com/office/officeart/2005/8/layout/radial1"/>
    <dgm:cxn modelId="{9198BB79-F557-4263-A3CC-174DBE24A313}" type="presOf" srcId="{7A9AAE7A-5418-4DCB-BD03-5B60092EF989}" destId="{12F2FA04-6A16-4183-957D-2F38D41AD432}" srcOrd="1" destOrd="0" presId="urn:microsoft.com/office/officeart/2005/8/layout/radial1"/>
    <dgm:cxn modelId="{476EAC7B-DA9B-4922-9F96-414F7225F38E}" type="presOf" srcId="{B5C65B84-FE3C-4788-BBCE-10DE2C33C917}" destId="{2E9483F0-D73B-4206-B9B7-CD82A413E66A}" srcOrd="1" destOrd="0" presId="urn:microsoft.com/office/officeart/2005/8/layout/radial1"/>
    <dgm:cxn modelId="{900F2E96-12C1-4829-A15B-739276854EEF}" type="presOf" srcId="{8822C947-061B-42F3-8211-1F96B39C2C8E}" destId="{D6F41B55-742B-4256-BDD6-D17BE8F3AEA7}" srcOrd="0" destOrd="0" presId="urn:microsoft.com/office/officeart/2005/8/layout/radial1"/>
    <dgm:cxn modelId="{30BAC09F-9F37-414A-AAE5-7E52B6D0D23C}" type="presOf" srcId="{56A8FC0C-6DFE-43E0-88A8-29098219BA31}" destId="{57FEE140-CB84-44C9-BBB0-33D19B8B17AB}" srcOrd="0" destOrd="0" presId="urn:microsoft.com/office/officeart/2005/8/layout/radial1"/>
    <dgm:cxn modelId="{7F87A1B9-61D2-4DC9-8457-8891313D12F7}" type="presOf" srcId="{B5C65B84-FE3C-4788-BBCE-10DE2C33C917}" destId="{CF5FEB39-20B4-4F20-907D-620B4E280B62}" srcOrd="0" destOrd="0" presId="urn:microsoft.com/office/officeart/2005/8/layout/radial1"/>
    <dgm:cxn modelId="{D57387BA-0CFC-4626-BBF8-8A31E12EAE35}" type="presOf" srcId="{EAA115A0-0AC6-4F23-9F1C-F0538B7B3C53}" destId="{10FE0257-DBAF-469B-BFF3-D97865AAEE0E}" srcOrd="0" destOrd="0" presId="urn:microsoft.com/office/officeart/2005/8/layout/radial1"/>
    <dgm:cxn modelId="{027A0ACC-2B4B-48B7-9E36-E4BE4EE14BD0}" type="presOf" srcId="{BDFEE1ED-FB7E-4DA9-8901-04320388A2BA}" destId="{DB9B951C-AA2D-4893-A849-4558813CC519}" srcOrd="1" destOrd="0" presId="urn:microsoft.com/office/officeart/2005/8/layout/radial1"/>
    <dgm:cxn modelId="{666243D3-C688-46F4-B45A-62DC524B6244}" type="presOf" srcId="{46655F42-F182-42EA-A4D8-8CC6076A26C2}" destId="{B09AE97A-2C86-45A4-B865-5A8E287F7355}" srcOrd="0" destOrd="0" presId="urn:microsoft.com/office/officeart/2005/8/layout/radial1"/>
    <dgm:cxn modelId="{D860CFD4-E45F-4666-813C-02CEC33F097A}" type="presOf" srcId="{7A9AAE7A-5418-4DCB-BD03-5B60092EF989}" destId="{40D4DAD7-810B-4047-AD0D-17BEEF8308C4}" srcOrd="0" destOrd="0" presId="urn:microsoft.com/office/officeart/2005/8/layout/radial1"/>
    <dgm:cxn modelId="{72EA33DD-29A9-47C5-8549-8A16B475CDDE}" type="presOf" srcId="{A140E974-3C6B-42C8-869A-5C2AAEF1C194}" destId="{561FE3B9-C347-4042-AF36-D8D4618A58DA}" srcOrd="1" destOrd="0" presId="urn:microsoft.com/office/officeart/2005/8/layout/radial1"/>
    <dgm:cxn modelId="{480890E9-49A5-421E-9266-E0AB6CE0BFBB}" type="presOf" srcId="{99A523DF-DB7D-4AD3-A6BB-094D9BB31F4F}" destId="{4A5E9DCA-2721-47C5-A190-0DDDB47CF089}" srcOrd="0" destOrd="0" presId="urn:microsoft.com/office/officeart/2005/8/layout/radial1"/>
    <dgm:cxn modelId="{9F86CEF8-020B-4417-AF59-FFF8B77E0BFC}" srcId="{EAA115A0-0AC6-4F23-9F1C-F0538B7B3C53}" destId="{8822C947-061B-42F3-8211-1F96B39C2C8E}" srcOrd="0" destOrd="0" parTransId="{61B04ADC-6C3E-411C-A0D0-A7D73B869D8C}" sibTransId="{43332779-7E83-46D3-A5FE-36155D5D988A}"/>
    <dgm:cxn modelId="{6656559C-F7D9-4D4C-8FDA-4681E07D8E6B}" type="presParOf" srcId="{10FE0257-DBAF-469B-BFF3-D97865AAEE0E}" destId="{D6F41B55-742B-4256-BDD6-D17BE8F3AEA7}" srcOrd="0" destOrd="0" presId="urn:microsoft.com/office/officeart/2005/8/layout/radial1"/>
    <dgm:cxn modelId="{591CF779-7497-4CBF-988E-9140DAE710A1}" type="presParOf" srcId="{10FE0257-DBAF-469B-BFF3-D97865AAEE0E}" destId="{08445FF1-D0FE-42C4-987A-9606FFA6BA0A}" srcOrd="1" destOrd="0" presId="urn:microsoft.com/office/officeart/2005/8/layout/radial1"/>
    <dgm:cxn modelId="{F6A510E9-18E9-4378-8D06-C58112DE7E0C}" type="presParOf" srcId="{08445FF1-D0FE-42C4-987A-9606FFA6BA0A}" destId="{DB9B951C-AA2D-4893-A849-4558813CC519}" srcOrd="0" destOrd="0" presId="urn:microsoft.com/office/officeart/2005/8/layout/radial1"/>
    <dgm:cxn modelId="{4A609741-5A8B-4017-8191-EE8B00B8BF56}" type="presParOf" srcId="{10FE0257-DBAF-469B-BFF3-D97865AAEE0E}" destId="{B09AE97A-2C86-45A4-B865-5A8E287F7355}" srcOrd="2" destOrd="0" presId="urn:microsoft.com/office/officeart/2005/8/layout/radial1"/>
    <dgm:cxn modelId="{21449183-A2E9-4553-AE5B-05F992ED2362}" type="presParOf" srcId="{10FE0257-DBAF-469B-BFF3-D97865AAEE0E}" destId="{A1F01519-3BA0-4154-BC72-9BD05D6F49E5}" srcOrd="3" destOrd="0" presId="urn:microsoft.com/office/officeart/2005/8/layout/radial1"/>
    <dgm:cxn modelId="{2E8621C9-64F1-4C7C-B4F6-6880D27E4C8C}" type="presParOf" srcId="{A1F01519-3BA0-4154-BC72-9BD05D6F49E5}" destId="{561FE3B9-C347-4042-AF36-D8D4618A58DA}" srcOrd="0" destOrd="0" presId="urn:microsoft.com/office/officeart/2005/8/layout/radial1"/>
    <dgm:cxn modelId="{7C0CF6E8-0792-4776-A6BF-37F45F27477B}" type="presParOf" srcId="{10FE0257-DBAF-469B-BFF3-D97865AAEE0E}" destId="{4A5E9DCA-2721-47C5-A190-0DDDB47CF089}" srcOrd="4" destOrd="0" presId="urn:microsoft.com/office/officeart/2005/8/layout/radial1"/>
    <dgm:cxn modelId="{14424720-045C-4A09-A529-72C92C04ECF8}" type="presParOf" srcId="{10FE0257-DBAF-469B-BFF3-D97865AAEE0E}" destId="{CF5FEB39-20B4-4F20-907D-620B4E280B62}" srcOrd="5" destOrd="0" presId="urn:microsoft.com/office/officeart/2005/8/layout/radial1"/>
    <dgm:cxn modelId="{167932D5-3B52-47CE-8B9A-40BA0E27E5A2}" type="presParOf" srcId="{CF5FEB39-20B4-4F20-907D-620B4E280B62}" destId="{2E9483F0-D73B-4206-B9B7-CD82A413E66A}" srcOrd="0" destOrd="0" presId="urn:microsoft.com/office/officeart/2005/8/layout/radial1"/>
    <dgm:cxn modelId="{18CCF9EB-4E8E-4012-BE28-3C57102B68E6}" type="presParOf" srcId="{10FE0257-DBAF-469B-BFF3-D97865AAEE0E}" destId="{6F2A91D2-8F4F-4F2B-85A4-649CDE6DD0CE}" srcOrd="6" destOrd="0" presId="urn:microsoft.com/office/officeart/2005/8/layout/radial1"/>
    <dgm:cxn modelId="{058096B8-38A8-499F-9929-049122E49CBB}" type="presParOf" srcId="{10FE0257-DBAF-469B-BFF3-D97865AAEE0E}" destId="{40D4DAD7-810B-4047-AD0D-17BEEF8308C4}" srcOrd="7" destOrd="0" presId="urn:microsoft.com/office/officeart/2005/8/layout/radial1"/>
    <dgm:cxn modelId="{B3A0CA74-71BA-4C99-86AA-5CDD9B0DA276}" type="presParOf" srcId="{40D4DAD7-810B-4047-AD0D-17BEEF8308C4}" destId="{12F2FA04-6A16-4183-957D-2F38D41AD432}" srcOrd="0" destOrd="0" presId="urn:microsoft.com/office/officeart/2005/8/layout/radial1"/>
    <dgm:cxn modelId="{CEE0A564-60F9-43B9-8996-AEE23F999CC7}" type="presParOf" srcId="{10FE0257-DBAF-469B-BFF3-D97865AAEE0E}" destId="{57FEE140-CB84-44C9-BBB0-33D19B8B17A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A350B-6817-4602-BE23-F5E0C7C34EFA}">
      <dsp:nvSpPr>
        <dsp:cNvPr id="0" name=""/>
        <dsp:cNvSpPr/>
      </dsp:nvSpPr>
      <dsp:spPr>
        <a:xfrm>
          <a:off x="844313" y="1524180"/>
          <a:ext cx="91440" cy="233946"/>
        </a:xfrm>
        <a:custGeom>
          <a:avLst/>
          <a:gdLst/>
          <a:ahLst/>
          <a:cxnLst/>
          <a:rect l="0" t="0" r="0" b="0"/>
          <a:pathLst>
            <a:path>
              <a:moveTo>
                <a:pt x="55610" y="0"/>
              </a:moveTo>
              <a:lnTo>
                <a:pt x="55610" y="119071"/>
              </a:lnTo>
              <a:lnTo>
                <a:pt x="45720" y="119071"/>
              </a:lnTo>
              <a:lnTo>
                <a:pt x="45720" y="2339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7D731-B960-44D4-9F0E-4C5D6431EF6B}">
      <dsp:nvSpPr>
        <dsp:cNvPr id="0" name=""/>
        <dsp:cNvSpPr/>
      </dsp:nvSpPr>
      <dsp:spPr>
        <a:xfrm>
          <a:off x="899923" y="729887"/>
          <a:ext cx="3447074" cy="247266"/>
        </a:xfrm>
        <a:custGeom>
          <a:avLst/>
          <a:gdLst/>
          <a:ahLst/>
          <a:cxnLst/>
          <a:rect l="0" t="0" r="0" b="0"/>
          <a:pathLst>
            <a:path>
              <a:moveTo>
                <a:pt x="3447074" y="0"/>
              </a:moveTo>
              <a:lnTo>
                <a:pt x="3447074" y="132391"/>
              </a:lnTo>
              <a:lnTo>
                <a:pt x="0" y="132391"/>
              </a:lnTo>
              <a:lnTo>
                <a:pt x="0" y="2472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B77F3-F831-43B8-B15B-E26520D4A041}">
      <dsp:nvSpPr>
        <dsp:cNvPr id="0" name=""/>
        <dsp:cNvSpPr/>
      </dsp:nvSpPr>
      <dsp:spPr>
        <a:xfrm>
          <a:off x="2828245" y="2323084"/>
          <a:ext cx="91440" cy="384783"/>
        </a:xfrm>
        <a:custGeom>
          <a:avLst/>
          <a:gdLst/>
          <a:ahLst/>
          <a:cxnLst/>
          <a:rect l="0" t="0" r="0" b="0"/>
          <a:pathLst>
            <a:path>
              <a:moveTo>
                <a:pt x="133069" y="0"/>
              </a:moveTo>
              <a:lnTo>
                <a:pt x="133069" y="384783"/>
              </a:lnTo>
              <a:lnTo>
                <a:pt x="45720" y="3847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BA4A0-0605-46BD-9EB8-E9FDB0D055AC}">
      <dsp:nvSpPr>
        <dsp:cNvPr id="0" name=""/>
        <dsp:cNvSpPr/>
      </dsp:nvSpPr>
      <dsp:spPr>
        <a:xfrm>
          <a:off x="2915594" y="2323084"/>
          <a:ext cx="91440" cy="3891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187"/>
              </a:lnTo>
              <a:lnTo>
                <a:pt x="108737" y="3891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C82AD-D53A-4DF7-B9B5-8E533B43072D}">
      <dsp:nvSpPr>
        <dsp:cNvPr id="0" name=""/>
        <dsp:cNvSpPr/>
      </dsp:nvSpPr>
      <dsp:spPr>
        <a:xfrm>
          <a:off x="2961314" y="1524174"/>
          <a:ext cx="2287228" cy="204363"/>
        </a:xfrm>
        <a:custGeom>
          <a:avLst/>
          <a:gdLst/>
          <a:ahLst/>
          <a:cxnLst/>
          <a:rect l="0" t="0" r="0" b="0"/>
          <a:pathLst>
            <a:path>
              <a:moveTo>
                <a:pt x="2287228" y="0"/>
              </a:moveTo>
              <a:lnTo>
                <a:pt x="2287228" y="89488"/>
              </a:lnTo>
              <a:lnTo>
                <a:pt x="0" y="89488"/>
              </a:lnTo>
              <a:lnTo>
                <a:pt x="0" y="2043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BF341-C69C-4F51-B88F-9BEABC6D9984}">
      <dsp:nvSpPr>
        <dsp:cNvPr id="0" name=""/>
        <dsp:cNvSpPr/>
      </dsp:nvSpPr>
      <dsp:spPr>
        <a:xfrm>
          <a:off x="5274404" y="2314600"/>
          <a:ext cx="91440" cy="3744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422"/>
              </a:lnTo>
              <a:lnTo>
                <a:pt x="126198" y="3744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2F6AC-717D-413C-A70A-322331B899FA}">
      <dsp:nvSpPr>
        <dsp:cNvPr id="0" name=""/>
        <dsp:cNvSpPr/>
      </dsp:nvSpPr>
      <dsp:spPr>
        <a:xfrm>
          <a:off x="5220171" y="2314600"/>
          <a:ext cx="99952" cy="372604"/>
        </a:xfrm>
        <a:custGeom>
          <a:avLst/>
          <a:gdLst/>
          <a:ahLst/>
          <a:cxnLst/>
          <a:rect l="0" t="0" r="0" b="0"/>
          <a:pathLst>
            <a:path>
              <a:moveTo>
                <a:pt x="99952" y="0"/>
              </a:moveTo>
              <a:lnTo>
                <a:pt x="99952" y="372604"/>
              </a:lnTo>
              <a:lnTo>
                <a:pt x="0" y="3726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F019E-0187-4873-9150-3336278CB95A}">
      <dsp:nvSpPr>
        <dsp:cNvPr id="0" name=""/>
        <dsp:cNvSpPr/>
      </dsp:nvSpPr>
      <dsp:spPr>
        <a:xfrm>
          <a:off x="5202823" y="1524174"/>
          <a:ext cx="91440" cy="204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488"/>
              </a:lnTo>
              <a:lnTo>
                <a:pt x="117301" y="89488"/>
              </a:lnTo>
              <a:lnTo>
                <a:pt x="117301" y="2043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008A9-6659-4B7D-9071-48FC3DAD8949}">
      <dsp:nvSpPr>
        <dsp:cNvPr id="0" name=""/>
        <dsp:cNvSpPr/>
      </dsp:nvSpPr>
      <dsp:spPr>
        <a:xfrm>
          <a:off x="7532658" y="2323111"/>
          <a:ext cx="98552" cy="360845"/>
        </a:xfrm>
        <a:custGeom>
          <a:avLst/>
          <a:gdLst/>
          <a:ahLst/>
          <a:cxnLst/>
          <a:rect l="0" t="0" r="0" b="0"/>
          <a:pathLst>
            <a:path>
              <a:moveTo>
                <a:pt x="98552" y="0"/>
              </a:moveTo>
              <a:lnTo>
                <a:pt x="98552" y="360845"/>
              </a:lnTo>
              <a:lnTo>
                <a:pt x="0" y="3608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14D77-6099-41F0-B5C8-78BBB3AE87C4}">
      <dsp:nvSpPr>
        <dsp:cNvPr id="0" name=""/>
        <dsp:cNvSpPr/>
      </dsp:nvSpPr>
      <dsp:spPr>
        <a:xfrm>
          <a:off x="7585490" y="2323111"/>
          <a:ext cx="91440" cy="365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503"/>
              </a:lnTo>
              <a:lnTo>
                <a:pt x="119360" y="3655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A261D-7D5A-44D9-919E-195A61A14326}">
      <dsp:nvSpPr>
        <dsp:cNvPr id="0" name=""/>
        <dsp:cNvSpPr/>
      </dsp:nvSpPr>
      <dsp:spPr>
        <a:xfrm>
          <a:off x="5248543" y="1524174"/>
          <a:ext cx="2382667" cy="20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88"/>
              </a:lnTo>
              <a:lnTo>
                <a:pt x="2382667" y="89488"/>
              </a:lnTo>
              <a:lnTo>
                <a:pt x="2382667" y="2043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DA370-A0D4-4407-BF6A-E1C34C1FEE0C}">
      <dsp:nvSpPr>
        <dsp:cNvPr id="0" name=""/>
        <dsp:cNvSpPr/>
      </dsp:nvSpPr>
      <dsp:spPr>
        <a:xfrm>
          <a:off x="4346997" y="729887"/>
          <a:ext cx="901545" cy="247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385"/>
              </a:lnTo>
              <a:lnTo>
                <a:pt x="901545" y="132385"/>
              </a:lnTo>
              <a:lnTo>
                <a:pt x="901545" y="2472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1831D-A40C-4448-9BFC-A453D64FF9EF}">
      <dsp:nvSpPr>
        <dsp:cNvPr id="0" name=""/>
        <dsp:cNvSpPr/>
      </dsp:nvSpPr>
      <dsp:spPr>
        <a:xfrm>
          <a:off x="0" y="358194"/>
          <a:ext cx="8693995" cy="37169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3200" b="1" i="0" u="none" strike="noStrike" kern="1200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Activities</a:t>
          </a:r>
        </a:p>
      </dsp:txBody>
      <dsp:txXfrm>
        <a:off x="0" y="358194"/>
        <a:ext cx="8693995" cy="371693"/>
      </dsp:txXfrm>
    </dsp:sp>
    <dsp:sp modelId="{5C723929-10A4-41CC-A302-D5DAD0252801}">
      <dsp:nvSpPr>
        <dsp:cNvPr id="0" name=""/>
        <dsp:cNvSpPr/>
      </dsp:nvSpPr>
      <dsp:spPr>
        <a:xfrm>
          <a:off x="1856122" y="977148"/>
          <a:ext cx="6784841" cy="547026"/>
        </a:xfrm>
        <a:prstGeom prst="rect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kern="1200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Productive activities</a:t>
          </a:r>
        </a:p>
      </dsp:txBody>
      <dsp:txXfrm>
        <a:off x="1856122" y="977148"/>
        <a:ext cx="6784841" cy="547026"/>
      </dsp:txXfrm>
    </dsp:sp>
    <dsp:sp modelId="{F43518BA-2363-4D50-857D-192A781F227B}">
      <dsp:nvSpPr>
        <dsp:cNvPr id="0" name=""/>
        <dsp:cNvSpPr/>
      </dsp:nvSpPr>
      <dsp:spPr>
        <a:xfrm>
          <a:off x="6621460" y="1728538"/>
          <a:ext cx="2019500" cy="594573"/>
        </a:xfrm>
        <a:prstGeom prst="rect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kern="1200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Market units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Incorporated, unincorporated</a:t>
          </a:r>
        </a:p>
      </dsp:txBody>
      <dsp:txXfrm>
        <a:off x="6621460" y="1728538"/>
        <a:ext cx="2019500" cy="594573"/>
      </dsp:txXfrm>
    </dsp:sp>
    <dsp:sp modelId="{18E01957-1D2F-4D6A-953A-4B19620D39E6}">
      <dsp:nvSpPr>
        <dsp:cNvPr id="0" name=""/>
        <dsp:cNvSpPr/>
      </dsp:nvSpPr>
      <dsp:spPr>
        <a:xfrm>
          <a:off x="7704851" y="2520626"/>
          <a:ext cx="983509" cy="335977"/>
        </a:xfrm>
        <a:prstGeom prst="rect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000" b="1" i="0" u="none" strike="noStrike" kern="1200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Goods</a:t>
          </a:r>
        </a:p>
      </dsp:txBody>
      <dsp:txXfrm>
        <a:off x="7704851" y="2520626"/>
        <a:ext cx="983509" cy="335977"/>
      </dsp:txXfrm>
    </dsp:sp>
    <dsp:sp modelId="{CC03AA92-DB15-4B05-B14C-017FBE8FF2D6}">
      <dsp:nvSpPr>
        <dsp:cNvPr id="0" name=""/>
        <dsp:cNvSpPr/>
      </dsp:nvSpPr>
      <dsp:spPr>
        <a:xfrm>
          <a:off x="6552727" y="2520626"/>
          <a:ext cx="979931" cy="326662"/>
        </a:xfrm>
        <a:prstGeom prst="rect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 Narrow" panose="020B0606020202030204" pitchFamily="34" charset="0"/>
            </a:rPr>
            <a:t>Services</a:t>
          </a:r>
        </a:p>
      </dsp:txBody>
      <dsp:txXfrm>
        <a:off x="6552727" y="2520626"/>
        <a:ext cx="979931" cy="326662"/>
      </dsp:txXfrm>
    </dsp:sp>
    <dsp:sp modelId="{2459844B-055C-4620-B6D9-8F3687E382C5}">
      <dsp:nvSpPr>
        <dsp:cNvPr id="0" name=""/>
        <dsp:cNvSpPr/>
      </dsp:nvSpPr>
      <dsp:spPr>
        <a:xfrm>
          <a:off x="4176467" y="1728538"/>
          <a:ext cx="2287313" cy="586061"/>
        </a:xfrm>
        <a:prstGeom prst="rect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kern="1200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Non-market units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Government, Non-profit institutions</a:t>
          </a:r>
        </a:p>
      </dsp:txBody>
      <dsp:txXfrm>
        <a:off x="4176467" y="1728538"/>
        <a:ext cx="2287313" cy="586061"/>
      </dsp:txXfrm>
    </dsp:sp>
    <dsp:sp modelId="{035BEAEC-541B-4EA7-AA14-550321229320}">
      <dsp:nvSpPr>
        <dsp:cNvPr id="0" name=""/>
        <dsp:cNvSpPr/>
      </dsp:nvSpPr>
      <dsp:spPr>
        <a:xfrm>
          <a:off x="4248478" y="2520626"/>
          <a:ext cx="971693" cy="333155"/>
        </a:xfrm>
        <a:prstGeom prst="rect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000" b="1" i="0" u="none" strike="noStrike" kern="1200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Services</a:t>
          </a:r>
        </a:p>
      </dsp:txBody>
      <dsp:txXfrm>
        <a:off x="4248478" y="2520626"/>
        <a:ext cx="971693" cy="333155"/>
      </dsp:txXfrm>
    </dsp:sp>
    <dsp:sp modelId="{B79C0565-BEF3-44CD-BFAD-B05B1B5E13CE}">
      <dsp:nvSpPr>
        <dsp:cNvPr id="0" name=""/>
        <dsp:cNvSpPr/>
      </dsp:nvSpPr>
      <dsp:spPr>
        <a:xfrm>
          <a:off x="5400602" y="2520626"/>
          <a:ext cx="982305" cy="336793"/>
        </a:xfrm>
        <a:prstGeom prst="rect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 Narrow" panose="020B0606020202030204" pitchFamily="34" charset="0"/>
            </a:rPr>
            <a:t>Goods</a:t>
          </a:r>
        </a:p>
      </dsp:txBody>
      <dsp:txXfrm>
        <a:off x="5400602" y="2520626"/>
        <a:ext cx="982305" cy="336793"/>
      </dsp:txXfrm>
    </dsp:sp>
    <dsp:sp modelId="{3C399EE6-5B0B-4F3D-8ECB-B408F84F3B83}">
      <dsp:nvSpPr>
        <dsp:cNvPr id="0" name=""/>
        <dsp:cNvSpPr/>
      </dsp:nvSpPr>
      <dsp:spPr>
        <a:xfrm>
          <a:off x="1944218" y="1728538"/>
          <a:ext cx="2034193" cy="594546"/>
        </a:xfrm>
        <a:prstGeom prst="rect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kern="1200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Households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producing for own final use</a:t>
          </a:r>
        </a:p>
      </dsp:txBody>
      <dsp:txXfrm>
        <a:off x="1944218" y="1728538"/>
        <a:ext cx="2034193" cy="594546"/>
      </dsp:txXfrm>
    </dsp:sp>
    <dsp:sp modelId="{93A1B15C-83AF-4F13-B413-6D6B25509B07}">
      <dsp:nvSpPr>
        <dsp:cNvPr id="0" name=""/>
        <dsp:cNvSpPr/>
      </dsp:nvSpPr>
      <dsp:spPr>
        <a:xfrm>
          <a:off x="3024332" y="2543875"/>
          <a:ext cx="982305" cy="336793"/>
        </a:xfrm>
        <a:prstGeom prst="rect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000" b="1" i="0" u="none" strike="noStrike" kern="1200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Goods</a:t>
          </a:r>
          <a:endParaRPr kumimoji="0" lang="en-GB" sz="2000" b="1" i="0" u="none" strike="noStrike" kern="1200" cap="none" normalizeH="0" baseline="0" noProof="0" dirty="0">
            <a:ln/>
            <a:effectLst/>
            <a:latin typeface="Arial Narrow" panose="020B0606020202030204" pitchFamily="34" charset="0"/>
          </a:endParaRPr>
        </a:p>
      </dsp:txBody>
      <dsp:txXfrm>
        <a:off x="3024332" y="2543875"/>
        <a:ext cx="982305" cy="336793"/>
      </dsp:txXfrm>
    </dsp:sp>
    <dsp:sp modelId="{48715A07-97E4-4950-A9B8-5AEAA6E090FE}">
      <dsp:nvSpPr>
        <dsp:cNvPr id="0" name=""/>
        <dsp:cNvSpPr/>
      </dsp:nvSpPr>
      <dsp:spPr>
        <a:xfrm>
          <a:off x="1872207" y="2535068"/>
          <a:ext cx="1001757" cy="345600"/>
        </a:xfrm>
        <a:prstGeom prst="rect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latin typeface="Arial Narrow" panose="020B0606020202030204" pitchFamily="34" charset="0"/>
            </a:rPr>
            <a:t>Services</a:t>
          </a:r>
        </a:p>
      </dsp:txBody>
      <dsp:txXfrm>
        <a:off x="1872207" y="2535068"/>
        <a:ext cx="1001757" cy="345600"/>
      </dsp:txXfrm>
    </dsp:sp>
    <dsp:sp modelId="{B755CD55-413C-4F3C-8224-E18647F2DDC8}">
      <dsp:nvSpPr>
        <dsp:cNvPr id="0" name=""/>
        <dsp:cNvSpPr/>
      </dsp:nvSpPr>
      <dsp:spPr>
        <a:xfrm>
          <a:off x="72004" y="977154"/>
          <a:ext cx="1655837" cy="54702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800" b="1" i="0" u="none" strike="noStrike" kern="1200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Non-productive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800" b="1" i="0" u="none" strike="noStrike" kern="1200" cap="none" normalizeH="0" baseline="0" noProof="0" dirty="0">
              <a:ln/>
              <a:effectLst/>
              <a:latin typeface="Arial Narrow" panose="020B0606020202030204" pitchFamily="34" charset="0"/>
              <a:cs typeface="Arial" charset="0"/>
            </a:rPr>
            <a:t>activities</a:t>
          </a:r>
        </a:p>
      </dsp:txBody>
      <dsp:txXfrm>
        <a:off x="72004" y="977154"/>
        <a:ext cx="1655837" cy="547026"/>
      </dsp:txXfrm>
    </dsp:sp>
    <dsp:sp modelId="{CF9188F1-A863-4D28-AF99-C9DE439CAB28}">
      <dsp:nvSpPr>
        <dsp:cNvPr id="0" name=""/>
        <dsp:cNvSpPr/>
      </dsp:nvSpPr>
      <dsp:spPr>
        <a:xfrm>
          <a:off x="72010" y="1758126"/>
          <a:ext cx="1636045" cy="1938184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dirty="0"/>
            <a:t>Sleeping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dirty="0"/>
            <a:t>Learning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dirty="0"/>
            <a:t>Own-recreation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dirty="0"/>
            <a:t>Begging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dirty="0"/>
            <a:t>Stealing</a:t>
          </a:r>
        </a:p>
      </dsp:txBody>
      <dsp:txXfrm>
        <a:off x="72010" y="1758126"/>
        <a:ext cx="1636045" cy="1938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41B55-742B-4256-BDD6-D17BE8F3AEA7}">
      <dsp:nvSpPr>
        <dsp:cNvPr id="0" name=""/>
        <dsp:cNvSpPr/>
      </dsp:nvSpPr>
      <dsp:spPr>
        <a:xfrm>
          <a:off x="1952442" y="1296138"/>
          <a:ext cx="1863972" cy="192157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LFS</a:t>
          </a:r>
          <a:endParaRPr lang="es-419" sz="6400" kern="1200" dirty="0"/>
        </a:p>
      </dsp:txBody>
      <dsp:txXfrm>
        <a:off x="2225414" y="1577546"/>
        <a:ext cx="1318028" cy="1358757"/>
      </dsp:txXfrm>
    </dsp:sp>
    <dsp:sp modelId="{08445FF1-D0FE-42C4-987A-9606FFA6BA0A}">
      <dsp:nvSpPr>
        <dsp:cNvPr id="0" name=""/>
        <dsp:cNvSpPr/>
      </dsp:nvSpPr>
      <dsp:spPr>
        <a:xfrm rot="13545740">
          <a:off x="1726800" y="1345227"/>
          <a:ext cx="585939" cy="47438"/>
        </a:xfrm>
        <a:custGeom>
          <a:avLst/>
          <a:gdLst/>
          <a:ahLst/>
          <a:cxnLst/>
          <a:rect l="0" t="0" r="0" b="0"/>
          <a:pathLst>
            <a:path>
              <a:moveTo>
                <a:pt x="0" y="23719"/>
              </a:moveTo>
              <a:lnTo>
                <a:pt x="585939" y="237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 rot="10800000">
        <a:off x="2005122" y="1354298"/>
        <a:ext cx="29296" cy="29296"/>
      </dsp:txXfrm>
    </dsp:sp>
    <dsp:sp modelId="{B09AE97A-2C86-45A4-B865-5A8E287F7355}">
      <dsp:nvSpPr>
        <dsp:cNvPr id="0" name=""/>
        <dsp:cNvSpPr/>
      </dsp:nvSpPr>
      <dsp:spPr>
        <a:xfrm>
          <a:off x="687781" y="18947"/>
          <a:ext cx="1328438" cy="1328438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Narrow" panose="020B0606020202030204" pitchFamily="34" charset="0"/>
            </a:rPr>
            <a:t>Volunteer work</a:t>
          </a:r>
          <a:endParaRPr lang="es-419" sz="2000" kern="1200" dirty="0">
            <a:latin typeface="Arial Narrow" panose="020B0606020202030204" pitchFamily="34" charset="0"/>
          </a:endParaRPr>
        </a:p>
      </dsp:txBody>
      <dsp:txXfrm>
        <a:off x="882326" y="213492"/>
        <a:ext cx="939348" cy="939348"/>
      </dsp:txXfrm>
    </dsp:sp>
    <dsp:sp modelId="{A1F01519-3BA0-4154-BC72-9BD05D6F49E5}">
      <dsp:nvSpPr>
        <dsp:cNvPr id="0" name=""/>
        <dsp:cNvSpPr/>
      </dsp:nvSpPr>
      <dsp:spPr>
        <a:xfrm rot="18752507">
          <a:off x="3460378" y="1388427"/>
          <a:ext cx="398563" cy="47438"/>
        </a:xfrm>
        <a:custGeom>
          <a:avLst/>
          <a:gdLst/>
          <a:ahLst/>
          <a:cxnLst/>
          <a:rect l="0" t="0" r="0" b="0"/>
          <a:pathLst>
            <a:path>
              <a:moveTo>
                <a:pt x="0" y="23719"/>
              </a:moveTo>
              <a:lnTo>
                <a:pt x="398563" y="237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3649696" y="1402182"/>
        <a:ext cx="19928" cy="19928"/>
      </dsp:txXfrm>
    </dsp:sp>
    <dsp:sp modelId="{4A5E9DCA-2721-47C5-A190-0DDDB47CF089}">
      <dsp:nvSpPr>
        <dsp:cNvPr id="0" name=""/>
        <dsp:cNvSpPr/>
      </dsp:nvSpPr>
      <dsp:spPr>
        <a:xfrm>
          <a:off x="3579277" y="111713"/>
          <a:ext cx="1328438" cy="1328438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Narrow" panose="020B0606020202030204" pitchFamily="34" charset="0"/>
            </a:rPr>
            <a:t>Own-use provision of services</a:t>
          </a:r>
          <a:endParaRPr lang="es-419" sz="2000" kern="1200" dirty="0">
            <a:latin typeface="Arial Narrow" panose="020B0606020202030204" pitchFamily="34" charset="0"/>
          </a:endParaRPr>
        </a:p>
      </dsp:txBody>
      <dsp:txXfrm>
        <a:off x="3773822" y="306258"/>
        <a:ext cx="939348" cy="939348"/>
      </dsp:txXfrm>
    </dsp:sp>
    <dsp:sp modelId="{CF5FEB39-20B4-4F20-907D-620B4E280B62}">
      <dsp:nvSpPr>
        <dsp:cNvPr id="0" name=""/>
        <dsp:cNvSpPr/>
      </dsp:nvSpPr>
      <dsp:spPr>
        <a:xfrm rot="3060038">
          <a:off x="3404924" y="3131707"/>
          <a:ext cx="414160" cy="47438"/>
        </a:xfrm>
        <a:custGeom>
          <a:avLst/>
          <a:gdLst/>
          <a:ahLst/>
          <a:cxnLst/>
          <a:rect l="0" t="0" r="0" b="0"/>
          <a:pathLst>
            <a:path>
              <a:moveTo>
                <a:pt x="0" y="23719"/>
              </a:moveTo>
              <a:lnTo>
                <a:pt x="414160" y="237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3601650" y="3145072"/>
        <a:ext cx="20708" cy="20708"/>
      </dsp:txXfrm>
    </dsp:sp>
    <dsp:sp modelId="{6F2A91D2-8F4F-4F2B-85A4-649CDE6DD0CE}">
      <dsp:nvSpPr>
        <dsp:cNvPr id="0" name=""/>
        <dsp:cNvSpPr/>
      </dsp:nvSpPr>
      <dsp:spPr>
        <a:xfrm>
          <a:off x="3496104" y="3168340"/>
          <a:ext cx="1328438" cy="1328438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Own-use production of goods</a:t>
          </a:r>
          <a:endParaRPr lang="es-419" sz="1800" kern="1200" dirty="0">
            <a:latin typeface="Arial Narrow" panose="020B0606020202030204" pitchFamily="34" charset="0"/>
          </a:endParaRPr>
        </a:p>
      </dsp:txBody>
      <dsp:txXfrm>
        <a:off x="3690649" y="3362885"/>
        <a:ext cx="939348" cy="939348"/>
      </dsp:txXfrm>
    </dsp:sp>
    <dsp:sp modelId="{40D4DAD7-810B-4047-AD0D-17BEEF8308C4}">
      <dsp:nvSpPr>
        <dsp:cNvPr id="0" name=""/>
        <dsp:cNvSpPr/>
      </dsp:nvSpPr>
      <dsp:spPr>
        <a:xfrm rot="8346124">
          <a:off x="1802913" y="2988463"/>
          <a:ext cx="419117" cy="47438"/>
        </a:xfrm>
        <a:custGeom>
          <a:avLst/>
          <a:gdLst/>
          <a:ahLst/>
          <a:cxnLst/>
          <a:rect l="0" t="0" r="0" b="0"/>
          <a:pathLst>
            <a:path>
              <a:moveTo>
                <a:pt x="0" y="23719"/>
              </a:moveTo>
              <a:lnTo>
                <a:pt x="419117" y="237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 rot="10800000">
        <a:off x="2001994" y="3001704"/>
        <a:ext cx="20955" cy="20955"/>
      </dsp:txXfrm>
    </dsp:sp>
    <dsp:sp modelId="{57FEE140-CB84-44C9-BBB0-33D19B8B17AB}">
      <dsp:nvSpPr>
        <dsp:cNvPr id="0" name=""/>
        <dsp:cNvSpPr/>
      </dsp:nvSpPr>
      <dsp:spPr>
        <a:xfrm>
          <a:off x="687784" y="2920037"/>
          <a:ext cx="1328438" cy="1328438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</a:t>
          </a:r>
          <a:endParaRPr lang="es-419" sz="1800" kern="1200" dirty="0"/>
        </a:p>
      </dsp:txBody>
      <dsp:txXfrm>
        <a:off x="882329" y="3114582"/>
        <a:ext cx="939348" cy="939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28B24-CA85-49FD-97FB-F4B59B42E95F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04411-5E70-4E7B-B0E1-1FEA5A842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09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04411-5E70-4E7B-B0E1-1FEA5A842F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Employment concept too wide 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Covers diverse kinds of work activities in a single category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Not all productive activities captured 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Unpaid household services not recognized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Unemployment concept too narrow            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Not sufficient to capture range of responses to labour market downturns in different contexts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Not as useful to inform labour &amp; social policy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Does not capture differences in economic structures &amp; work patterns across countries / groups / regions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Does not fully support monitoring labour market behaviour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04411-5E70-4E7B-B0E1-1FEA5A842F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3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400" b="1" dirty="0"/>
              <a:t>A classification of productive activities (not people!)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400" b="1" dirty="0"/>
              <a:t>Distinguishes different “types” of work </a:t>
            </a:r>
            <a:r>
              <a:rPr lang="en-GB" altLang="en-US" sz="2000" dirty="0"/>
              <a:t>(i.e. productive activities)</a:t>
            </a:r>
            <a:r>
              <a:rPr lang="en-GB" altLang="en-US" sz="2400" b="1" dirty="0"/>
              <a:t>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altLang="en-US" sz="2000" dirty="0"/>
              <a:t>Main </a:t>
            </a:r>
            <a:r>
              <a:rPr lang="en-GB" altLang="en-US" sz="2000" dirty="0">
                <a:solidFill>
                  <a:srgbClr val="C00000"/>
                </a:solidFill>
              </a:rPr>
              <a:t>intended</a:t>
            </a:r>
            <a:r>
              <a:rPr lang="en-GB" altLang="en-US" sz="2000" dirty="0"/>
              <a:t> </a:t>
            </a:r>
            <a:r>
              <a:rPr lang="en-GB" altLang="en-US" sz="2000" dirty="0">
                <a:solidFill>
                  <a:srgbClr val="C00000"/>
                </a:solidFill>
              </a:rPr>
              <a:t>destination</a:t>
            </a:r>
            <a:r>
              <a:rPr lang="en-GB" altLang="en-US" sz="2000" dirty="0"/>
              <a:t> of production (own final use / use by others)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altLang="en-US" sz="2000" dirty="0"/>
              <a:t>Type of </a:t>
            </a:r>
            <a:r>
              <a:rPr lang="en-GB" altLang="en-US" sz="2000" dirty="0">
                <a:solidFill>
                  <a:srgbClr val="C00000"/>
                </a:solidFill>
              </a:rPr>
              <a:t>transaction</a:t>
            </a:r>
            <a:r>
              <a:rPr lang="en-GB" altLang="en-US" sz="2000" dirty="0"/>
              <a:t> (for remuneration / without remuneration)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altLang="en-US" sz="2400" b="1" dirty="0"/>
              <a:t>Enables their separate measurement in full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altLang="en-US" sz="2400" b="1" dirty="0"/>
              <a:t>Supports more targeted monitoring to inform policymaking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altLang="en-US" sz="2400" b="1" dirty="0"/>
              <a:t>Permits coherence with national accounts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altLang="en-US" sz="2000" dirty="0"/>
              <a:t>National production &amp; satellite accounts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04411-5E70-4E7B-B0E1-1FEA5A842F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Replaces previous international statistical standards on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Economically active population, employment, unemployment, underemployment (13</a:t>
            </a:r>
            <a:r>
              <a:rPr lang="en-US" sz="2000" baseline="30000" dirty="0"/>
              <a:t>th</a:t>
            </a:r>
            <a:r>
              <a:rPr lang="en-US" sz="2000" dirty="0"/>
              <a:t> ICLS, 1982) </a:t>
            </a:r>
          </a:p>
          <a:p>
            <a:r>
              <a:rPr lang="en-US" sz="2400" b="1" dirty="0"/>
              <a:t>To become the reference framework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For work and </a:t>
            </a:r>
            <a:r>
              <a:rPr lang="en-US" sz="2000" dirty="0" err="1"/>
              <a:t>labour</a:t>
            </a:r>
            <a:r>
              <a:rPr lang="en-US" sz="2000" dirty="0"/>
              <a:t> market statistics in decades to come </a:t>
            </a:r>
          </a:p>
          <a:p>
            <a:r>
              <a:rPr lang="en-US" sz="2400" b="1" dirty="0"/>
              <a:t>Address gender bias in recognition of ALL work</a:t>
            </a:r>
            <a:r>
              <a:rPr lang="en-US" sz="2400" dirty="0"/>
              <a:t> (paid and unpaid)</a:t>
            </a:r>
          </a:p>
          <a:p>
            <a:pPr lvl="1"/>
            <a:r>
              <a:rPr lang="en-US" sz="2000" dirty="0"/>
              <a:t>Make visible participation patterns &amp; quantify contributions  </a:t>
            </a:r>
          </a:p>
          <a:p>
            <a:r>
              <a:rPr lang="en-US" sz="2400" b="1" dirty="0"/>
              <a:t>Inform policies targeting different forms of work, paid &amp; unpaid </a:t>
            </a:r>
          </a:p>
          <a:p>
            <a:pPr lvl="1"/>
            <a:r>
              <a:rPr lang="en-US" sz="2000" dirty="0"/>
              <a:t>Working conditions, remuneration, social protection, work life balance, social inclusion &amp; cohesion </a:t>
            </a:r>
          </a:p>
          <a:p>
            <a:r>
              <a:rPr lang="en-US" sz="2400" b="1" dirty="0"/>
              <a:t>Contribute to post 2015 development agenda </a:t>
            </a:r>
          </a:p>
          <a:p>
            <a:pPr lvl="1"/>
            <a:r>
              <a:rPr lang="en-US" sz="2000" dirty="0"/>
              <a:t>Inclusive, sustainable development policies, job growth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04411-5E70-4E7B-B0E1-1FEA5A842F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42024-3FB5-480E-9DC9-B44642988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DF4BF5-C208-404C-B0E6-3DFB31555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B4387D-6AE8-4630-AA58-0146F808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3D747F-FFEB-4175-85E2-2127C20A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73578-7E68-4041-99B3-C19564FD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0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A050C-5ECA-478E-B310-F12F63C0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B6C08B-6FC2-44AB-BD41-2C925F2B1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0FEC4D-73A1-498C-9A4C-ACCDA86F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FD5BFD-75F7-43BC-B1F0-F2E6FDD7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B97BA-0868-49A7-84D4-917F96DA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546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E9EFFE-F00E-4CEB-9610-8F5099F1D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1695E4-65A7-45A3-981D-CDF63F560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45E686-344F-4421-95C1-451AD4F4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9AEFC3-4799-4FD6-9A96-BAC63EBB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0AC83-B3FC-468F-BFFF-EB2B118E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46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272E2-BACA-4888-B14D-D09298B8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9642C-27BF-47CC-B646-7CA8DCCE9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3EAA46-212F-4821-B31D-71F7222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A6781A-5DB1-49E0-AB94-3CF85EA2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CDA1C5-6286-4A23-B0C6-B7607354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22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84E36-8364-4C0B-8015-33A61C97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45E3BD-9E00-40C6-8A63-B4C0FF7EA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AEF0BB-A22B-40E4-B310-CF02112F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E1E8A3-9E8C-4AB8-9A55-783E7B99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28366-B0C0-4370-A1E0-8009CB3C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58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3CF5E-F8C3-44C1-874C-A6CF9E93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9734A-38B0-450E-B98C-D8F7C3DEB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37AFC6-3995-43D4-BE79-DD5443015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9CE1CF-6318-46AF-8FC8-1019E974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08A1C9-6BCC-4FA6-8D8D-9395D5C1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25DA19-D409-4D43-9A21-C8ED9F5D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84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051C5-05A5-4E69-8871-2AA3AE7F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CD12A-1A0A-4870-9FB4-BA9F8B322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11BFA0-47EE-4FE3-9A8A-AAB55AEF9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F79FD2-CD56-467E-9747-92D328671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DE40CA-368C-4512-818E-3EBD328CD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B02879-3EA8-4692-BEE1-2A5123BA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DC1DCA-3D0E-41F7-98D7-0C21D3A6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7653DC-1AB0-44F5-829D-4F6F6DF5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05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D0C8B-367E-40C6-92F8-5EEDF7D3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569D9D-E548-4C1D-BF50-AC7F5A35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CFF254-6299-4426-9DA5-B7BAC9BD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890385-D1A6-4014-8E89-FE822BCF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97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3FE338-3146-4BB7-94F4-518B80F4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7DB2B3-A64D-4C34-933E-9EEAB4EE6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7F8673-D9CC-47CD-8777-4D31CA0E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24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1D624-762F-479F-AB2A-C1373DD9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5716A8-E836-49A6-AF22-7823B316F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EF6F34-4A7A-4A31-9462-003710A93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D9A9F-37AB-4E37-A61D-6E551698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3A79BE-FA2C-4A00-95CA-1B935E6B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3E63AE-1E1C-4923-834C-4E7351D0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601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328B9-4255-4E8E-AA68-BBC1A4AF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A5D109-6A5E-417D-B2E9-E91F23FE8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2F01EF-FF57-4A96-82FD-DB4C39B08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711ED9-D3EA-40DE-9542-600D44F5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562515-DA03-474C-A9E0-4BA19523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62E8C7-F54E-4081-9A2A-DDB73FF4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77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3DADE2-CF6A-4895-BEB6-E06FB41A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5045E3-3AF4-428C-AD99-B825BF90E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E6ACD-164D-4FF0-9586-AC85D8B9E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BBE8-0FED-4437-8471-590828992816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79FBBC-C855-410C-88F6-7CF027719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03FDCA-90C0-4340-91A9-02F96A1BC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01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10.jpeg"/><Relationship Id="rId7" Type="http://schemas.openxmlformats.org/officeDocument/2006/relationships/image" Target="../media/image4.emf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15.jpg"/><Relationship Id="rId5" Type="http://schemas.openxmlformats.org/officeDocument/2006/relationships/image" Target="../media/image2.emf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emf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hyperlink" Target="http://www.ilo.org/19thicls" TargetMode="External"/><Relationship Id="rId7" Type="http://schemas.openxmlformats.org/officeDocument/2006/relationships/hyperlink" Target="mailto:statistics@ilo.or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lo.org/stat/Areasofwork/Standards/lfs/lang--en/index.htm" TargetMode="External"/><Relationship Id="rId5" Type="http://schemas.openxmlformats.org/officeDocument/2006/relationships/hyperlink" Target="http://www.ilo.org/global/statistics-and%20databases/standards-and-guidelines/" TargetMode="External"/><Relationship Id="rId4" Type="http://schemas.openxmlformats.org/officeDocument/2006/relationships/hyperlink" Target="https://www.ilo.org/global/statistics-and-databases/meetings-and-events/international-conference-of-labour-statisticians/20/lang--en/index.htm" TargetMode="External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emf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5EAF30-A627-41BB-9D69-DF84DDA31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6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3" descr="C:\Users\benes\Pictures\work\ILO-agric.s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40" y="5142169"/>
            <a:ext cx="840110" cy="78677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benes\Pictures\work\ILO-manuf-s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7005" y="5451563"/>
            <a:ext cx="783002" cy="77464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912878">
            <a:off x="238922" y="363346"/>
            <a:ext cx="404407" cy="4037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832513" y="193782"/>
            <a:ext cx="7592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>
                <a:solidFill>
                  <a:schemeClr val="accent5">
                    <a:lumMod val="75000"/>
                  </a:schemeClr>
                </a:solidFill>
              </a:rPr>
              <a:t>Forms of Work Framework:</a:t>
            </a:r>
            <a:br>
              <a:rPr lang="en-GB" altLang="en-US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altLang="en-US" sz="2800" i="1" dirty="0">
                <a:solidFill>
                  <a:schemeClr val="accent5">
                    <a:lumMod val="75000"/>
                  </a:schemeClr>
                </a:solidFill>
              </a:rPr>
              <a:t>By main intended destination &amp; transaction type</a:t>
            </a:r>
            <a:endParaRPr lang="es-MX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6795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1125" y="1187027"/>
            <a:ext cx="8893943" cy="796298"/>
            <a:chOff x="0" y="1"/>
            <a:chExt cx="8702580" cy="796298"/>
          </a:xfrm>
        </p:grpSpPr>
        <p:sp>
          <p:nvSpPr>
            <p:cNvPr id="13" name="Rounded Rectangle 12"/>
            <p:cNvSpPr/>
            <p:nvPr/>
          </p:nvSpPr>
          <p:spPr>
            <a:xfrm>
              <a:off x="0" y="1"/>
              <a:ext cx="8702580" cy="796298"/>
            </a:xfrm>
            <a:prstGeom prst="roundRect">
              <a:avLst>
                <a:gd name="adj" fmla="val 10000"/>
              </a:avLst>
            </a:prstGeom>
            <a:solidFill>
              <a:srgbClr val="3333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3323" y="23324"/>
              <a:ext cx="8655934" cy="749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3200" kern="1200" dirty="0">
                  <a:latin typeface="Arial Narrow" panose="020B0606020202030204" pitchFamily="34" charset="0"/>
                </a:rPr>
                <a:t>Work </a:t>
              </a:r>
            </a:p>
            <a:p>
              <a:pPr lvl="0" algn="ctr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2000" kern="1200" dirty="0">
                  <a:latin typeface="Arial Narrow" panose="020B0606020202030204" pitchFamily="34" charset="0"/>
                </a:rPr>
                <a:t>(i.e. ALL activities to produce goods and services)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449" y="2215825"/>
            <a:ext cx="1795339" cy="433611"/>
            <a:chOff x="13688" y="928674"/>
            <a:chExt cx="1795339" cy="433611"/>
          </a:xfrm>
        </p:grpSpPr>
        <p:sp>
          <p:nvSpPr>
            <p:cNvPr id="16" name="Rounded Rectangle 15"/>
            <p:cNvSpPr/>
            <p:nvPr/>
          </p:nvSpPr>
          <p:spPr>
            <a:xfrm>
              <a:off x="13688" y="928674"/>
              <a:ext cx="1795339" cy="433611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6388" y="941374"/>
              <a:ext cx="1769939" cy="408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8580" rIns="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1800" b="1" kern="12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For own final use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(by households)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9101" y="3168483"/>
            <a:ext cx="1752241" cy="1937324"/>
            <a:chOff x="35237" y="1936174"/>
            <a:chExt cx="1752241" cy="1937324"/>
          </a:xfrm>
        </p:grpSpPr>
        <p:sp>
          <p:nvSpPr>
            <p:cNvPr id="19" name="Rounded Rectangle 18"/>
            <p:cNvSpPr/>
            <p:nvPr/>
          </p:nvSpPr>
          <p:spPr>
            <a:xfrm>
              <a:off x="35237" y="1936174"/>
              <a:ext cx="1752241" cy="1937324"/>
            </a:xfrm>
            <a:prstGeom prst="roundRect">
              <a:avLst>
                <a:gd name="adj" fmla="val 10000"/>
              </a:avLst>
            </a:prstGeom>
            <a:solidFill>
              <a:srgbClr val="CCE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86558" y="1987495"/>
              <a:ext cx="1649599" cy="1834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Own-use production work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520524" y="4655793"/>
            <a:ext cx="755898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Services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317246" y="4635515"/>
            <a:ext cx="812775" cy="307616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Goods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993396" y="2662136"/>
            <a:ext cx="647700" cy="780186"/>
          </a:xfrm>
          <a:prstGeom prst="down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2369286" y="2182686"/>
            <a:ext cx="6941946" cy="454050"/>
            <a:chOff x="1901671" y="928674"/>
            <a:chExt cx="6797608" cy="454050"/>
          </a:xfrm>
        </p:grpSpPr>
        <p:sp>
          <p:nvSpPr>
            <p:cNvPr id="28" name="Rounded Rectangle 27"/>
            <p:cNvSpPr/>
            <p:nvPr/>
          </p:nvSpPr>
          <p:spPr>
            <a:xfrm>
              <a:off x="1901671" y="928674"/>
              <a:ext cx="6797608" cy="454050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1914970" y="941973"/>
              <a:ext cx="6771010" cy="427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For use by others (i.e. other units)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69286" y="2745125"/>
            <a:ext cx="3303287" cy="307104"/>
            <a:chOff x="1953136" y="1533205"/>
            <a:chExt cx="3303287" cy="307104"/>
          </a:xfrm>
        </p:grpSpPr>
        <p:sp>
          <p:nvSpPr>
            <p:cNvPr id="31" name="Rounded Rectangle 30"/>
            <p:cNvSpPr/>
            <p:nvPr/>
          </p:nvSpPr>
          <p:spPr>
            <a:xfrm>
              <a:off x="1953136" y="1533205"/>
              <a:ext cx="3303287" cy="30710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1962131" y="1542200"/>
              <a:ext cx="3285297" cy="2891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For remuneration (i.e. for pay or profit)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39776" y="2754119"/>
            <a:ext cx="3471456" cy="393673"/>
            <a:chOff x="5340817" y="1533205"/>
            <a:chExt cx="3345205" cy="307104"/>
          </a:xfrm>
        </p:grpSpPr>
        <p:sp>
          <p:nvSpPr>
            <p:cNvPr id="34" name="Rounded Rectangle 33"/>
            <p:cNvSpPr/>
            <p:nvPr/>
          </p:nvSpPr>
          <p:spPr>
            <a:xfrm>
              <a:off x="5340817" y="1533205"/>
              <a:ext cx="3345205" cy="30710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5349812" y="1542200"/>
              <a:ext cx="3327215" cy="2891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Without remuneration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57700" y="3147793"/>
            <a:ext cx="3379702" cy="1937324"/>
            <a:chOff x="1914928" y="1957155"/>
            <a:chExt cx="3379702" cy="1937324"/>
          </a:xfrm>
        </p:grpSpPr>
        <p:sp>
          <p:nvSpPr>
            <p:cNvPr id="37" name="Rounded Rectangle 36"/>
            <p:cNvSpPr/>
            <p:nvPr/>
          </p:nvSpPr>
          <p:spPr>
            <a:xfrm>
              <a:off x="1914928" y="1957155"/>
              <a:ext cx="3379702" cy="1937324"/>
            </a:xfrm>
            <a:prstGeom prst="roundRect">
              <a:avLst>
                <a:gd name="adj" fmla="val 10000"/>
              </a:avLst>
            </a:prstGeom>
            <a:solidFill>
              <a:srgbClr val="66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1971670" y="2013897"/>
              <a:ext cx="3266218" cy="1823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3200" b="1" kern="12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Employment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0" kern="12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(work for pay or profit)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849301" y="3176024"/>
            <a:ext cx="1099673" cy="1937324"/>
            <a:chOff x="5340817" y="1957155"/>
            <a:chExt cx="1099673" cy="1937324"/>
          </a:xfrm>
        </p:grpSpPr>
        <p:sp>
          <p:nvSpPr>
            <p:cNvPr id="40" name="Rounded Rectangle 39"/>
            <p:cNvSpPr/>
            <p:nvPr/>
          </p:nvSpPr>
          <p:spPr>
            <a:xfrm>
              <a:off x="5340817" y="1957155"/>
              <a:ext cx="1099673" cy="1937324"/>
            </a:xfrm>
            <a:prstGeom prst="roundRect">
              <a:avLst>
                <a:gd name="adj" fmla="val 10000"/>
              </a:avLst>
            </a:prstGeom>
            <a:solidFill>
              <a:srgbClr val="CCE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5373025" y="1989363"/>
              <a:ext cx="1035257" cy="1872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Unpaid trainee work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992711" y="3183043"/>
            <a:ext cx="1099673" cy="1937324"/>
            <a:chOff x="6463583" y="1957155"/>
            <a:chExt cx="1099673" cy="1937324"/>
          </a:xfrm>
        </p:grpSpPr>
        <p:sp>
          <p:nvSpPr>
            <p:cNvPr id="43" name="Rounded Rectangle 42"/>
            <p:cNvSpPr/>
            <p:nvPr/>
          </p:nvSpPr>
          <p:spPr>
            <a:xfrm>
              <a:off x="6463583" y="1957155"/>
              <a:ext cx="1099673" cy="1937324"/>
            </a:xfrm>
            <a:prstGeom prst="roundRect">
              <a:avLst>
                <a:gd name="adj" fmla="val 10000"/>
              </a:avLst>
            </a:prstGeom>
            <a:solidFill>
              <a:srgbClr val="CCE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6495791" y="1989363"/>
              <a:ext cx="1035257" cy="1872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Other work activities </a:t>
              </a:r>
              <a:r>
                <a:rPr lang="en-GB" sz="1600" b="0" kern="12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(e.g. unpaid compulsory work) 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36121" y="3176024"/>
            <a:ext cx="1099673" cy="1937324"/>
            <a:chOff x="7586349" y="1957155"/>
            <a:chExt cx="1099673" cy="1937324"/>
          </a:xfrm>
        </p:grpSpPr>
        <p:sp>
          <p:nvSpPr>
            <p:cNvPr id="46" name="Rounded Rectangle 45"/>
            <p:cNvSpPr/>
            <p:nvPr/>
          </p:nvSpPr>
          <p:spPr>
            <a:xfrm>
              <a:off x="7586349" y="1957155"/>
              <a:ext cx="1099673" cy="1937324"/>
            </a:xfrm>
            <a:prstGeom prst="roundRect">
              <a:avLst>
                <a:gd name="adj" fmla="val 10000"/>
              </a:avLst>
            </a:prstGeom>
            <a:solidFill>
              <a:srgbClr val="CCE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7618557" y="1989363"/>
              <a:ext cx="1035257" cy="1872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Volunteer work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3259423" y="4609221"/>
            <a:ext cx="755898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Services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127220" y="4594522"/>
            <a:ext cx="812775" cy="307616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Goods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895899" y="4759499"/>
            <a:ext cx="503238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422938" y="4759499"/>
            <a:ext cx="480429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060873" y="4748330"/>
            <a:ext cx="503238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579747" y="4753492"/>
            <a:ext cx="480429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182719" y="4741037"/>
            <a:ext cx="503238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711590" y="4741037"/>
            <a:ext cx="480429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</a:t>
            </a:r>
          </a:p>
        </p:txBody>
      </p:sp>
      <p:pic>
        <p:nvPicPr>
          <p:cNvPr id="59" name="Picture 58" descr="ILO-house-sq.JPG - Windows Photo Viewer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0" t="35434" r="41483" b="36913"/>
          <a:stretch/>
        </p:blipFill>
        <p:spPr>
          <a:xfrm>
            <a:off x="429101" y="5231265"/>
            <a:ext cx="847321" cy="88137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0" name="Picture 5" descr="C:\Users\benes\Pictures\work\firewood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9"/>
          <a:stretch/>
        </p:blipFill>
        <p:spPr bwMode="auto">
          <a:xfrm>
            <a:off x="1338193" y="5231265"/>
            <a:ext cx="776851" cy="8811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FruitStallAtBeach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42" y="5198579"/>
            <a:ext cx="764666" cy="732847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33" y="5159668"/>
            <a:ext cx="838337" cy="622176"/>
          </a:xfrm>
          <a:prstGeom prst="rect">
            <a:avLst/>
          </a:prstGeom>
          <a:ln>
            <a:solidFill>
              <a:schemeClr val="accent1">
                <a:lumMod val="10000"/>
              </a:schemeClr>
            </a:solidFill>
          </a:ln>
        </p:spPr>
      </p:pic>
      <p:pic>
        <p:nvPicPr>
          <p:cNvPr id="64" name="Picture 4" descr="C:\Users\benes\Pictures\work\shoe-shiner-Ethiopi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28" y="5526330"/>
            <a:ext cx="954535" cy="71399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52641" r="58633" b="18250"/>
          <a:stretch/>
        </p:blipFill>
        <p:spPr bwMode="auto">
          <a:xfrm>
            <a:off x="5950067" y="5222936"/>
            <a:ext cx="966699" cy="826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0" t="11891" r="3302" b="-609"/>
          <a:stretch/>
        </p:blipFill>
        <p:spPr>
          <a:xfrm>
            <a:off x="7140595" y="5198579"/>
            <a:ext cx="869816" cy="86409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9" t="2360" r="43902" b="29032"/>
          <a:stretch/>
        </p:blipFill>
        <p:spPr bwMode="auto">
          <a:xfrm>
            <a:off x="8204562" y="5210312"/>
            <a:ext cx="1014055" cy="881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1284446" y="4482468"/>
            <a:ext cx="7414328" cy="18002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6810114" y="6222823"/>
            <a:ext cx="23663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SNA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labour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input</a:t>
            </a:r>
          </a:p>
        </p:txBody>
      </p:sp>
      <p:sp>
        <p:nvSpPr>
          <p:cNvPr id="72" name="Rounded Rectangular Callout 71"/>
          <p:cNvSpPr/>
          <p:nvPr/>
        </p:nvSpPr>
        <p:spPr>
          <a:xfrm>
            <a:off x="4647640" y="3105181"/>
            <a:ext cx="2447925" cy="503237"/>
          </a:xfrm>
          <a:prstGeom prst="wedgeRoundRectCallout">
            <a:avLst>
              <a:gd name="adj1" fmla="val -52904"/>
              <a:gd name="adj2" fmla="val 10850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i="1" dirty="0">
                <a:solidFill>
                  <a:srgbClr val="833D3D"/>
                </a:solidFill>
                <a:latin typeface="Arial Narrow" panose="020B0606020202030204" pitchFamily="34" charset="0"/>
              </a:rPr>
              <a:t>Reference concept for Labour Force statistics</a:t>
            </a:r>
            <a:endParaRPr lang="en-GB" i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2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12878">
            <a:off x="484584" y="486558"/>
            <a:ext cx="404407" cy="4037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1193264" y="193782"/>
            <a:ext cx="7231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Illustration: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Measurement of participation in </a:t>
            </a:r>
            <a:b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different forms of work becomes possible</a:t>
            </a:r>
            <a:endParaRPr lang="es-MX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  <p:pic>
        <p:nvPicPr>
          <p:cNvPr id="8" name="Content Placeholder 5" descr="Microsoft Excel - 19ICLS examples.xlsx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 t="36919" r="45177" b="16234"/>
          <a:stretch/>
        </p:blipFill>
        <p:spPr>
          <a:xfrm>
            <a:off x="323528" y="1412776"/>
            <a:ext cx="8568952" cy="4387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9260" y="5800299"/>
            <a:ext cx="61595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Source: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ILO calculations based on national data (LFS-CWIQ, 2010)</a:t>
            </a:r>
          </a:p>
        </p:txBody>
      </p:sp>
    </p:spTree>
    <p:extLst>
      <p:ext uri="{BB962C8B-B14F-4D97-AF65-F5344CB8AC3E}">
        <p14:creationId xmlns:p14="http://schemas.microsoft.com/office/powerpoint/2010/main" val="140606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23"/>
          <p:cNvSpPr/>
          <p:nvPr/>
        </p:nvSpPr>
        <p:spPr bwMode="auto">
          <a:xfrm>
            <a:off x="6074165" y="2938557"/>
            <a:ext cx="720725" cy="1224136"/>
          </a:xfrm>
          <a:prstGeom prst="downArrow">
            <a:avLst>
              <a:gd name="adj1" fmla="val 50000"/>
              <a:gd name="adj2" fmla="val 37417"/>
            </a:avLst>
          </a:prstGeom>
          <a:solidFill>
            <a:srgbClr val="FFC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GB" i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1150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181" y="1052909"/>
            <a:ext cx="3924300" cy="34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rIns="0"/>
          <a:lstStyle/>
          <a:p>
            <a:pPr>
              <a:spcBef>
                <a:spcPts val="0"/>
              </a:spcBef>
              <a:defRPr/>
            </a:pP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Above </a:t>
            </a:r>
            <a:r>
              <a:rPr lang="en-GB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minimum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age ...:</a:t>
            </a:r>
            <a:endParaRPr lang="en-GB" sz="2000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en-GB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1674198" y="3428964"/>
            <a:ext cx="575904" cy="993006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GB" i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0363" y="4427761"/>
            <a:ext cx="3563937" cy="720079"/>
          </a:xfrm>
          <a:prstGeom prst="rect">
            <a:avLst/>
          </a:prstGeom>
          <a:solidFill>
            <a:srgbClr val="3366FF"/>
          </a:solidFill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b="1" dirty="0">
                <a:solidFill>
                  <a:schemeClr val="bg1"/>
                </a:solidFill>
                <a:latin typeface="Arial Narrow" pitchFamily="34" charset="0"/>
              </a:rPr>
              <a:t>Persons in employment </a:t>
            </a:r>
          </a:p>
          <a:p>
            <a:pPr algn="ctr" eaLnBrk="1" hangingPunct="1"/>
            <a:r>
              <a:rPr lang="en-GB" altLang="en-US" dirty="0">
                <a:solidFill>
                  <a:schemeClr val="bg1"/>
                </a:solidFill>
                <a:latin typeface="Arial Narrow" pitchFamily="34" charset="0"/>
              </a:rPr>
              <a:t>(work for pay / profit)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842" y="1538996"/>
            <a:ext cx="3563937" cy="477093"/>
          </a:xfrm>
          <a:prstGeom prst="rect">
            <a:avLst/>
          </a:prstGeom>
          <a:solidFill>
            <a:srgbClr val="9BBCFF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>
              <a:defRPr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ALL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who work for pay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842" y="2016089"/>
            <a:ext cx="3563937" cy="1412875"/>
          </a:xfrm>
          <a:prstGeom prst="rect">
            <a:avLst/>
          </a:prstGeom>
          <a:solidFill>
            <a:srgbClr val="9BBCFF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>
              <a:defRPr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ALL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who work for profit</a:t>
            </a:r>
          </a:p>
          <a:p>
            <a:pPr>
              <a:defRPr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-Employers</a:t>
            </a:r>
          </a:p>
          <a:p>
            <a:pPr>
              <a:defRPr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-Own account workers in market units</a:t>
            </a:r>
          </a:p>
          <a:p>
            <a:pPr>
              <a:defRPr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-Contributing family workers</a:t>
            </a:r>
          </a:p>
          <a:p>
            <a:pPr>
              <a:defRPr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-Members of market producer cooperatives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77488" y="191206"/>
            <a:ext cx="4319587" cy="391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rIns="0"/>
          <a:lstStyle/>
          <a:p>
            <a:pPr>
              <a:spcBef>
                <a:spcPts val="0"/>
              </a:spcBef>
              <a:defRPr/>
            </a:pP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ALL OTHERS </a:t>
            </a:r>
            <a:r>
              <a:rPr lang="en-GB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&gt; age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 whether or not:</a:t>
            </a:r>
            <a:endParaRPr lang="en-GB" sz="2000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7488" y="667050"/>
            <a:ext cx="4248150" cy="345283"/>
          </a:xfrm>
          <a:prstGeom prst="rect">
            <a:avLst/>
          </a:prstGeom>
          <a:solidFill>
            <a:srgbClr val="CCFF99"/>
          </a:solidFill>
          <a:ln>
            <a:solidFill>
              <a:schemeClr val="tx2"/>
            </a:solidFill>
          </a:ln>
        </p:spPr>
        <p:txBody>
          <a:bodyPr lIns="90000" rIns="0" anchor="ctr"/>
          <a:lstStyle/>
          <a:p>
            <a:pPr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-Provide services for own final 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7488" y="958166"/>
            <a:ext cx="4248150" cy="360362"/>
          </a:xfrm>
          <a:prstGeom prst="rect">
            <a:avLst/>
          </a:prstGeom>
          <a:solidFill>
            <a:srgbClr val="CCFF99"/>
          </a:solidFill>
          <a:ln>
            <a:solidFill>
              <a:schemeClr val="tx2"/>
            </a:solidFill>
          </a:ln>
        </p:spPr>
        <p:txBody>
          <a:bodyPr lIns="90000" rIns="0"/>
          <a:lstStyle/>
          <a:p>
            <a:pPr>
              <a:defRPr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Volunteer providing services for households</a:t>
            </a:r>
          </a:p>
          <a:p>
            <a:pPr>
              <a:defRPr/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7488" y="1318528"/>
            <a:ext cx="4248150" cy="405332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Work unpaid for training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77488" y="1723860"/>
            <a:ext cx="4248150" cy="432049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Produce goods for own final 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77488" y="2146469"/>
            <a:ext cx="4248150" cy="432048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Volunteer through / for organizations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77488" y="2578517"/>
            <a:ext cx="4248150" cy="36004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-Volunteer producing goods for households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7488" y="3240395"/>
            <a:ext cx="4176713" cy="40005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Without employment (for pay/profit)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85236" y="4205002"/>
            <a:ext cx="4500436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Seeking </a:t>
            </a:r>
            <a:r>
              <a:rPr lang="en-GB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and</a:t>
            </a:r>
            <a:r>
              <a:rPr lang="en-GB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available for work for pay/profit 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0794" y="4796715"/>
            <a:ext cx="2305050" cy="720080"/>
          </a:xfrm>
          <a:prstGeom prst="rect">
            <a:avLst/>
          </a:prstGeom>
          <a:solidFill>
            <a:srgbClr val="FFFF00"/>
          </a:solidFill>
          <a:ln w="25400">
            <a:solidFill>
              <a:srgbClr val="002060"/>
            </a:solidFill>
          </a:ln>
        </p:spPr>
        <p:txBody>
          <a:bodyPr tIns="36000" bIns="36000" anchor="ctr"/>
          <a:lstStyle/>
          <a:p>
            <a:pPr algn="ctr">
              <a:defRPr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Unemployed</a:t>
            </a:r>
          </a:p>
        </p:txBody>
      </p:sp>
      <p:sp>
        <p:nvSpPr>
          <p:cNvPr id="28" name="Down Arrow 27"/>
          <p:cNvSpPr/>
          <p:nvPr/>
        </p:nvSpPr>
        <p:spPr bwMode="auto">
          <a:xfrm>
            <a:off x="5072442" y="4563773"/>
            <a:ext cx="782448" cy="377084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b="1" dirty="0">
                <a:solidFill>
                  <a:srgbClr val="002060"/>
                </a:solidFill>
                <a:latin typeface="Arial Narrow" panose="020B0606020202030204" pitchFamily="34" charset="0"/>
              </a:rPr>
              <a:t>Yes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60363" y="5633927"/>
            <a:ext cx="6227861" cy="452468"/>
          </a:xfrm>
          <a:prstGeom prst="rect">
            <a:avLst/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b="1" dirty="0">
                <a:solidFill>
                  <a:schemeClr val="bg1"/>
                </a:solidFill>
                <a:latin typeface="Arial Narrow" pitchFamily="34" charset="0"/>
              </a:rPr>
              <a:t>Labour force </a:t>
            </a:r>
            <a:endParaRPr lang="en-GB" altLang="en-US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76856" y="4815904"/>
            <a:ext cx="1800225" cy="692596"/>
          </a:xfrm>
          <a:prstGeom prst="rect">
            <a:avLst/>
          </a:prstGeom>
          <a:solidFill>
            <a:srgbClr val="FF9933"/>
          </a:solidFill>
          <a:ln w="25400">
            <a:solidFill>
              <a:srgbClr val="002060"/>
            </a:solidFill>
          </a:ln>
        </p:spPr>
        <p:txBody>
          <a:bodyPr lIns="72000" rIns="72000" anchor="ctr"/>
          <a:lstStyle/>
          <a:p>
            <a:pPr algn="ctr">
              <a:defRPr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Outside the labour force</a:t>
            </a:r>
          </a:p>
        </p:txBody>
      </p:sp>
      <p:sp>
        <p:nvSpPr>
          <p:cNvPr id="31" name="Down Arrow 30"/>
          <p:cNvSpPr/>
          <p:nvPr/>
        </p:nvSpPr>
        <p:spPr bwMode="auto">
          <a:xfrm>
            <a:off x="7263039" y="4530041"/>
            <a:ext cx="827857" cy="376849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b="1" dirty="0">
                <a:solidFill>
                  <a:srgbClr val="002060"/>
                </a:solidFill>
                <a:latin typeface="Arial Narrow" panose="020B0606020202030204" pitchFamily="34" charset="0"/>
              </a:rPr>
              <a:t>No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6015" y="6168851"/>
            <a:ext cx="5612015" cy="576064"/>
          </a:xfrm>
          <a:prstGeom prst="rect">
            <a:avLst/>
          </a:prstGeom>
          <a:gradFill flip="none" rotWithShape="1">
            <a:gsLst>
              <a:gs pos="0">
                <a:srgbClr val="FF9933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 w="25400">
            <a:solidFill>
              <a:srgbClr val="002060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Underutilized labour</a:t>
            </a:r>
          </a:p>
          <a:p>
            <a:pPr algn="ctr">
              <a:defRPr/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(with unmet need for employment (for pay/profit)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363" y="185702"/>
            <a:ext cx="2989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By Labour Force </a:t>
            </a:r>
          </a:p>
        </p:txBody>
      </p:sp>
    </p:spTree>
    <p:extLst>
      <p:ext uri="{BB962C8B-B14F-4D97-AF65-F5344CB8AC3E}">
        <p14:creationId xmlns:p14="http://schemas.microsoft.com/office/powerpoint/2010/main" val="16624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39750" y="1392239"/>
            <a:ext cx="8425308" cy="44926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2400" dirty="0">
                <a:solidFill>
                  <a:srgbClr val="000066"/>
                </a:solidFill>
                <a:latin typeface="Arial Narrow" pitchFamily="34" charset="0"/>
              </a:rPr>
              <a:t>Working age population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39750" y="2276475"/>
            <a:ext cx="4103688" cy="44926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2400" b="1" dirty="0">
                <a:solidFill>
                  <a:srgbClr val="000066"/>
                </a:solidFill>
                <a:latin typeface="Arial Narrow" pitchFamily="34" charset="0"/>
              </a:rPr>
              <a:t>Labour force</a:t>
            </a:r>
          </a:p>
        </p:txBody>
      </p: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 rot="16200000" flipH="1">
            <a:off x="5240989" y="1224228"/>
            <a:ext cx="1182686" cy="21598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  <a:stCxn id="6" idx="2"/>
            <a:endCxn id="8" idx="0"/>
          </p:cNvCxnSpPr>
          <p:nvPr/>
        </p:nvCxnSpPr>
        <p:spPr bwMode="auto">
          <a:xfrm rot="5400000">
            <a:off x="3454512" y="978583"/>
            <a:ext cx="434974" cy="216081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  <a:stCxn id="8" idx="2"/>
            <a:endCxn id="23" idx="0"/>
          </p:cNvCxnSpPr>
          <p:nvPr/>
        </p:nvCxnSpPr>
        <p:spPr bwMode="auto">
          <a:xfrm rot="5400000">
            <a:off x="2041087" y="2472971"/>
            <a:ext cx="297741" cy="8032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1"/>
          <p:cNvCxnSpPr>
            <a:cxnSpLocks noChangeShapeType="1"/>
            <a:stCxn id="8" idx="2"/>
            <a:endCxn id="15" idx="0"/>
          </p:cNvCxnSpPr>
          <p:nvPr/>
        </p:nvCxnSpPr>
        <p:spPr bwMode="auto">
          <a:xfrm rot="16200000" flipH="1">
            <a:off x="3097737" y="2219595"/>
            <a:ext cx="339024" cy="135131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268216" y="3064762"/>
            <a:ext cx="1349375" cy="485775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FFFF"/>
                </a:solidFill>
              </a:rPr>
              <a:t>Unemployed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7578725" y="5202238"/>
            <a:ext cx="1457771" cy="5937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srgbClr val="000066"/>
                </a:solidFill>
                <a:latin typeface="Arial Narrow" pitchFamily="34" charset="0"/>
              </a:rPr>
              <a:t>Do not want employment</a:t>
            </a:r>
          </a:p>
        </p:txBody>
      </p:sp>
      <p:cxnSp>
        <p:nvCxnSpPr>
          <p:cNvPr id="17" name="AutoShape 15"/>
          <p:cNvCxnSpPr>
            <a:cxnSpLocks noChangeShapeType="1"/>
            <a:stCxn id="16" idx="1"/>
            <a:endCxn id="24" idx="2"/>
          </p:cNvCxnSpPr>
          <p:nvPr/>
        </p:nvCxnSpPr>
        <p:spPr bwMode="auto">
          <a:xfrm rot="10800000">
            <a:off x="6950931" y="3358357"/>
            <a:ext cx="627795" cy="214074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4643438" y="3573463"/>
            <a:ext cx="2054225" cy="1368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FFFF"/>
                </a:solidFill>
              </a:rPr>
              <a:t>Potential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FFFF"/>
                </a:solidFill>
              </a:rPr>
              <a:t>Labour Force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-seeking, not available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FFFFF"/>
                </a:solidFill>
              </a:rPr>
              <a:t>-available, not seeking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403350" y="3575050"/>
            <a:ext cx="1655763" cy="1008063"/>
          </a:xfrm>
          <a:prstGeom prst="roundRect">
            <a:avLst>
              <a:gd name="adj" fmla="val 16667"/>
            </a:avLst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FFFF"/>
                </a:solidFill>
              </a:rPr>
              <a:t>Time-related</a:t>
            </a:r>
            <a:r>
              <a:rPr lang="en-GB" altLang="en-US" sz="1800">
                <a:solidFill>
                  <a:srgbClr val="FFFFFF"/>
                </a:solidFill>
              </a:rPr>
              <a:t> </a:t>
            </a:r>
            <a:r>
              <a:rPr lang="en-GB" altLang="en-US" sz="1800" b="1">
                <a:solidFill>
                  <a:srgbClr val="FFFFFF"/>
                </a:solidFill>
              </a:rPr>
              <a:t>underemployed</a:t>
            </a:r>
          </a:p>
        </p:txBody>
      </p:sp>
      <p:cxnSp>
        <p:nvCxnSpPr>
          <p:cNvPr id="20" name="AutoShape 24"/>
          <p:cNvCxnSpPr>
            <a:cxnSpLocks noChangeShapeType="1"/>
            <a:stCxn id="18" idx="3"/>
            <a:endCxn id="24" idx="2"/>
          </p:cNvCxnSpPr>
          <p:nvPr/>
        </p:nvCxnSpPr>
        <p:spPr bwMode="auto">
          <a:xfrm flipV="1">
            <a:off x="6697663" y="3358357"/>
            <a:ext cx="253267" cy="89931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5"/>
          <p:cNvCxnSpPr>
            <a:cxnSpLocks noChangeShapeType="1"/>
          </p:cNvCxnSpPr>
          <p:nvPr/>
        </p:nvCxnSpPr>
        <p:spPr bwMode="auto">
          <a:xfrm rot="16200000" flipH="1">
            <a:off x="971550" y="3646488"/>
            <a:ext cx="647700" cy="215900"/>
          </a:xfrm>
          <a:prstGeom prst="bentConnector3">
            <a:avLst>
              <a:gd name="adj1" fmla="val 990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ight Brace 21"/>
          <p:cNvSpPr/>
          <p:nvPr/>
        </p:nvSpPr>
        <p:spPr>
          <a:xfrm rot="5400000">
            <a:off x="3798094" y="2547144"/>
            <a:ext cx="576263" cy="5508625"/>
          </a:xfrm>
          <a:prstGeom prst="rightBrac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528637" y="3023479"/>
            <a:ext cx="2519363" cy="50323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FFFF"/>
                </a:solidFill>
              </a:rPr>
              <a:t>Employed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FFFF"/>
                </a:solidFill>
              </a:rPr>
              <a:t>(for pay/profit)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4826694" y="2909094"/>
            <a:ext cx="4248472" cy="44926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2400" b="1" dirty="0">
                <a:solidFill>
                  <a:srgbClr val="000066"/>
                </a:solidFill>
                <a:latin typeface="Arial Narrow" pitchFamily="34" charset="0"/>
              </a:rPr>
              <a:t>Outside the labour force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7087939" y="4308475"/>
            <a:ext cx="1660525" cy="776288"/>
          </a:xfrm>
          <a:prstGeom prst="roundRect">
            <a:avLst>
              <a:gd name="adj" fmla="val 16667"/>
            </a:avLst>
          </a:prstGeom>
          <a:solidFill>
            <a:srgbClr val="FCF4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Want employment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but not seeking,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not available</a:t>
            </a:r>
          </a:p>
        </p:txBody>
      </p:sp>
      <p:cxnSp>
        <p:nvCxnSpPr>
          <p:cNvPr id="26" name="Straight Connector 28"/>
          <p:cNvCxnSpPr>
            <a:cxnSpLocks noChangeShapeType="1"/>
            <a:stCxn id="25" idx="1"/>
          </p:cNvCxnSpPr>
          <p:nvPr/>
        </p:nvCxnSpPr>
        <p:spPr bwMode="auto">
          <a:xfrm flipH="1">
            <a:off x="6902202" y="4695825"/>
            <a:ext cx="1857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991939" y="559254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b="1" dirty="0">
                <a:solidFill>
                  <a:srgbClr val="833D3D"/>
                </a:solidFill>
              </a:rPr>
              <a:t>Labour underutilization</a:t>
            </a:r>
          </a:p>
          <a:p>
            <a:pPr algn="ctr">
              <a:spcBef>
                <a:spcPct val="0"/>
              </a:spcBef>
            </a:pPr>
            <a:r>
              <a:rPr lang="en-GB" altLang="en-US" sz="2000" dirty="0">
                <a:solidFill>
                  <a:srgbClr val="833D3D"/>
                </a:solidFill>
              </a:rPr>
              <a:t>(unmet need for employment)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4850" y="181374"/>
            <a:ext cx="8413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Labour force &amp; labour underutilization</a:t>
            </a:r>
            <a:br>
              <a:rPr lang="en-GB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Improved labour market monitoring across contexts</a:t>
            </a:r>
            <a:endParaRPr lang="es-MX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7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2" grpId="0" animBg="1"/>
      <p:bldP spid="2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12878">
            <a:off x="484585" y="372478"/>
            <a:ext cx="404407" cy="4037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1100408" y="222604"/>
            <a:ext cx="723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Illustration:  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</a:rPr>
              <a:t>Willing non-job seekers</a:t>
            </a:r>
            <a:endParaRPr lang="es-MX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2082" y="1919102"/>
            <a:ext cx="4997537" cy="2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8959" y="4690627"/>
            <a:ext cx="5000660" cy="82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374710" y="1122739"/>
            <a:ext cx="5675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Percentage of </a:t>
            </a:r>
            <a:r>
              <a:rPr lang="en-US" sz="2000" b="1" dirty="0">
                <a:solidFill>
                  <a:srgbClr val="FFC000"/>
                </a:solidFill>
                <a:latin typeface="Arial Narrow" pitchFamily="34" charset="0"/>
              </a:rPr>
              <a:t>willing non-job seekers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among persons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outside the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labour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force (%)</a:t>
            </a:r>
            <a:endParaRPr lang="fr-CH" sz="20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8959" y="5699245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Source: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Enquête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nationale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sur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l’Emploi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, Morocco 2012</a:t>
            </a:r>
          </a:p>
        </p:txBody>
      </p:sp>
    </p:spTree>
    <p:extLst>
      <p:ext uri="{BB962C8B-B14F-4D97-AF65-F5344CB8AC3E}">
        <p14:creationId xmlns:p14="http://schemas.microsoft.com/office/powerpoint/2010/main" val="748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12878">
            <a:off x="408391" y="295424"/>
            <a:ext cx="404407" cy="4037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3889AC2-61B6-48E1-83EF-4DD22E6264F8}"/>
              </a:ext>
            </a:extLst>
          </p:cNvPr>
          <p:cNvSpPr txBox="1"/>
          <p:nvPr/>
        </p:nvSpPr>
        <p:spPr>
          <a:xfrm>
            <a:off x="326959" y="1077263"/>
            <a:ext cx="92905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Personal reasons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Own illness, disability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Studies, training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C000"/>
                </a:solidFill>
              </a:rPr>
              <a:t>Family related reasons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Pregnancy, family or household responsibilities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Refusal by family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C000"/>
                </a:solidFill>
              </a:rPr>
              <a:t>Labour market reasons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Past failure in finding a job, gave up looking for jobs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Lack of experience, qualifications or jobs matching skills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Lack of jobs in the area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Considered too young or too old by prospective employers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Lack of infrastructure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No roads, transport, employment services in the area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Other sources of income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Pensions, rents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1143000" y="196208"/>
            <a:ext cx="789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Main reason for not being in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labour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market</a:t>
            </a:r>
            <a:endParaRPr lang="es-MX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7017740" y="2133336"/>
            <a:ext cx="864096" cy="96820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/>
          <p:cNvSpPr/>
          <p:nvPr/>
        </p:nvSpPr>
        <p:spPr>
          <a:xfrm>
            <a:off x="7032089" y="3516465"/>
            <a:ext cx="864096" cy="128229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030344" y="245087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 Narrow" panose="020B0606020202030204" pitchFamily="34" charset="0"/>
              </a:rPr>
              <a:t>Social barriers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0344" y="39479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 Narrow" panose="020B0606020202030204" pitchFamily="34" charset="0"/>
              </a:rPr>
              <a:t>Discouragement</a:t>
            </a:r>
          </a:p>
        </p:txBody>
      </p:sp>
    </p:spTree>
    <p:extLst>
      <p:ext uri="{BB962C8B-B14F-4D97-AF65-F5344CB8AC3E}">
        <p14:creationId xmlns:p14="http://schemas.microsoft.com/office/powerpoint/2010/main" val="20828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12878">
            <a:off x="340810" y="279362"/>
            <a:ext cx="404407" cy="4037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1017718" y="180146"/>
            <a:ext cx="723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Conclusion on the 19</a:t>
            </a:r>
            <a:r>
              <a:rPr lang="en-GB" sz="32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 ICLS Resolution I</a:t>
            </a:r>
            <a:endParaRPr lang="es-MX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563" y="-4091189"/>
            <a:ext cx="669164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92" y="972118"/>
            <a:ext cx="8788145" cy="52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12878">
            <a:off x="389918" y="404507"/>
            <a:ext cx="404407" cy="4037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486" y="1248539"/>
            <a:ext cx="6096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Objectives &amp; approach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To develop evidence-based guidance 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Based on existing national practice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Aligned with new standards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Modular approach to support flexible implementation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Expected outputs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LFS toolkit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Module design (PAPI &amp; CAPI)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Explanatory notes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Survey design requirements 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National adaptation guidance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Indicator computation guidance 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80225347"/>
              </p:ext>
            </p:extLst>
          </p:nvPr>
        </p:nvGraphicFramePr>
        <p:xfrm>
          <a:off x="4551773" y="1261012"/>
          <a:ext cx="50405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972497" y="305292"/>
            <a:ext cx="6099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ILO LFS methodological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programme</a:t>
            </a:r>
            <a:endParaRPr lang="es-MX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12878">
            <a:off x="332951" y="278032"/>
            <a:ext cx="404407" cy="4037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1143000" y="151811"/>
            <a:ext cx="789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Ways forward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251520" y="756910"/>
            <a:ext cx="404018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Topic coverage </a:t>
            </a:r>
            <a:endParaRPr lang="es-419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251520" y="1297289"/>
            <a:ext cx="4040188" cy="495714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Phase 1: 2015-2017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Employment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Labour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underutilization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Own-use production work (stylized retrospective questions)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Phase 2: 2018-</a:t>
            </a:r>
          </a:p>
          <a:p>
            <a:pPr marL="228600" lvl="1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Volunteer Work</a:t>
            </a:r>
          </a:p>
          <a:p>
            <a:pPr marL="228600" lvl="1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Own-use provision of services</a:t>
            </a:r>
          </a:p>
          <a:p>
            <a:pPr marL="228600" lvl="1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Labour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Force in multipurpose household surveys</a:t>
            </a:r>
          </a:p>
          <a:p>
            <a:pPr marL="457200" lvl="1" indent="0">
              <a:buNone/>
            </a:pPr>
            <a:endParaRPr lang="es-419" dirty="0"/>
          </a:p>
        </p:txBody>
      </p:sp>
      <p:sp>
        <p:nvSpPr>
          <p:cNvPr id="6" name="Rectangle 5"/>
          <p:cNvSpPr/>
          <p:nvPr/>
        </p:nvSpPr>
        <p:spPr>
          <a:xfrm>
            <a:off x="4835247" y="763592"/>
            <a:ext cx="331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Overall methodology</a:t>
            </a:r>
            <a:endParaRPr lang="es-419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4836093" y="1292234"/>
            <a:ext cx="4365625" cy="2931978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Pilot studies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Qualitative phase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Cognitive interviewing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Operational phase 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Small scale field tests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Statistical phase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Split sample experimental designs</a:t>
            </a:r>
          </a:p>
          <a:p>
            <a:pPr lvl="2"/>
            <a:endParaRPr lang="es-419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4836093" y="4241992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sz="2800" kern="0" dirty="0"/>
              <a:t>Implementation partners</a:t>
            </a:r>
            <a:endParaRPr lang="es-419" sz="2800" kern="0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 bwMode="auto">
          <a:xfrm>
            <a:off x="4898700" y="4843495"/>
            <a:ext cx="4303018" cy="1410942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NSOs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Partner agencies  (UN Volunteers, World Bank, FAO)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Development partners (Data 2X)</a:t>
            </a:r>
            <a:endParaRPr lang="es-419" sz="2000" kern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24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6" grpId="0"/>
      <p:bldP spid="16" grpId="0" animBg="1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12878">
            <a:off x="389918" y="404507"/>
            <a:ext cx="404407" cy="4037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3889AC2-61B6-48E1-83EF-4DD22E6264F8}"/>
              </a:ext>
            </a:extLst>
          </p:cNvPr>
          <p:cNvSpPr txBox="1"/>
          <p:nvPr/>
        </p:nvSpPr>
        <p:spPr>
          <a:xfrm>
            <a:off x="308487" y="1417816"/>
            <a:ext cx="88515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19</a:t>
            </a:r>
            <a:r>
              <a:rPr lang="en-GB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International Conference of Labour Statisticians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r>
              <a:rPr lang="en-GB" sz="1600" dirty="0">
                <a:solidFill>
                  <a:srgbClr val="800000"/>
                </a:solidFill>
                <a:hlinkClick r:id="rId3"/>
              </a:rPr>
              <a:t>http://www.ilo.org/19thicls</a:t>
            </a:r>
            <a:r>
              <a:rPr lang="en-GB" sz="1600" dirty="0">
                <a:solidFill>
                  <a:srgbClr val="800000"/>
                </a:solidFill>
              </a:rPr>
              <a:t> 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endParaRPr lang="en-GB" dirty="0">
              <a:solidFill>
                <a:srgbClr val="80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GB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International Conference of Labour Statisticians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r>
              <a:rPr lang="en-GB" sz="1600" dirty="0">
                <a:hlinkClick r:id="rId4"/>
              </a:rPr>
              <a:t>https://www.ilo.org/global/statistics-and-databases/meetings-and-events/international-conference-of-labour-statisticians/20/lang-</a:t>
            </a:r>
            <a:r>
              <a:rPr lang="en-GB" sz="1600" dirty="0">
                <a:solidFill>
                  <a:srgbClr val="800000"/>
                </a:solidFill>
                <a:hlinkClick r:id="rId4"/>
              </a:rPr>
              <a:t>-en/index.htm</a:t>
            </a:r>
            <a:endParaRPr lang="en-GB" sz="1600" dirty="0">
              <a:solidFill>
                <a:srgbClr val="800000"/>
              </a:solidFill>
            </a:endParaRPr>
          </a:p>
          <a:p>
            <a:pPr marL="400050" lvl="1" indent="0">
              <a:spcBef>
                <a:spcPts val="0"/>
              </a:spcBef>
              <a:buNone/>
              <a:defRPr/>
            </a:pPr>
            <a:endParaRPr lang="en-GB" dirty="0">
              <a:solidFill>
                <a:srgbClr val="80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ICLS Resolutions and Guidelines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GB" sz="1600" dirty="0">
                <a:hlinkClick r:id="rId5"/>
              </a:rPr>
              <a:t>http://www.ilo.org/global/statistics-and databases/standards-and-guidelines/</a:t>
            </a:r>
            <a:r>
              <a:rPr lang="en-GB" sz="1600" dirty="0"/>
              <a:t> 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endParaRPr lang="en-GB" sz="1600" dirty="0"/>
          </a:p>
          <a:p>
            <a:pPr lvl="1">
              <a:spcBef>
                <a:spcPts val="0"/>
              </a:spcBef>
              <a:buFontTx/>
              <a:buNone/>
              <a:defRPr/>
            </a:pP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ILO LFS pilot studies programme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r>
              <a:rPr lang="en-GB" dirty="0">
                <a:hlinkClick r:id="rId6"/>
              </a:rPr>
              <a:t>http://www.ilo.org/stat/Areasofwork/Standards/lfs/lang--en/index.htm</a:t>
            </a:r>
            <a:endParaRPr lang="en-GB" dirty="0"/>
          </a:p>
          <a:p>
            <a:pPr lvl="1">
              <a:spcBef>
                <a:spcPts val="0"/>
              </a:spcBef>
              <a:buFontTx/>
              <a:buNone/>
              <a:defRPr/>
            </a:pPr>
            <a:endParaRPr lang="en-GB" dirty="0"/>
          </a:p>
          <a:p>
            <a:pPr>
              <a:spcBef>
                <a:spcPts val="0"/>
              </a:spcBef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STATISTICS contact</a:t>
            </a:r>
          </a:p>
          <a:p>
            <a:pPr lvl="1">
              <a:defRPr/>
            </a:pPr>
            <a:r>
              <a:rPr lang="en-GB" sz="1600" dirty="0">
                <a:hlinkClick r:id="rId7"/>
              </a:rPr>
              <a:t>statistics@ilo.org</a:t>
            </a:r>
            <a:r>
              <a:rPr lang="en-GB" sz="16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1075359" y="235931"/>
            <a:ext cx="723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Resources and Contact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12878">
            <a:off x="293233" y="427802"/>
            <a:ext cx="404407" cy="4037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955536" y="246489"/>
            <a:ext cx="847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solidFill>
                  <a:schemeClr val="accent5">
                    <a:lumMod val="75000"/>
                  </a:schemeClr>
                </a:solidFill>
              </a:rPr>
              <a:t>New international standards for gender statistics in paid and unpaid work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282" y="2551848"/>
            <a:ext cx="782529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Part I: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International standards setting</a:t>
            </a: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Part II: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Concepts and definitions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Framework for forms of work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Labour Force and measures of labour underutilization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Part III: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Conclusion and ways forward</a:t>
            </a:r>
          </a:p>
          <a:p>
            <a:endParaRPr lang="en-GB" dirty="0"/>
          </a:p>
        </p:txBody>
      </p:sp>
      <p:sp>
        <p:nvSpPr>
          <p:cNvPr id="3" name="Right Brace 2"/>
          <p:cNvSpPr/>
          <p:nvPr/>
        </p:nvSpPr>
        <p:spPr>
          <a:xfrm>
            <a:off x="7234672" y="3323889"/>
            <a:ext cx="259307" cy="1200964"/>
          </a:xfrm>
          <a:prstGeom prst="rightBrac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002056" y="3508872"/>
            <a:ext cx="3497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C000"/>
                </a:solidFill>
              </a:rPr>
              <a:t>Gender mainstreaming in </a:t>
            </a:r>
          </a:p>
          <a:p>
            <a:pPr algn="ctr"/>
            <a:r>
              <a:rPr lang="en-GB" sz="2400" b="1" dirty="0">
                <a:solidFill>
                  <a:srgbClr val="FFC000"/>
                </a:solidFill>
              </a:rPr>
              <a:t>work and labour statistics</a:t>
            </a:r>
          </a:p>
        </p:txBody>
      </p:sp>
    </p:spTree>
    <p:extLst>
      <p:ext uri="{BB962C8B-B14F-4D97-AF65-F5344CB8AC3E}">
        <p14:creationId xmlns:p14="http://schemas.microsoft.com/office/powerpoint/2010/main" val="36656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2133057" y="2676122"/>
            <a:ext cx="7231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</a:rPr>
              <a:t>Thank you!</a:t>
            </a:r>
            <a:endParaRPr lang="es-MX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9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12878">
            <a:off x="408391" y="431290"/>
            <a:ext cx="404407" cy="4037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3889AC2-61B6-48E1-83EF-4DD22E6264F8}"/>
              </a:ext>
            </a:extLst>
          </p:cNvPr>
          <p:cNvSpPr txBox="1"/>
          <p:nvPr/>
        </p:nvSpPr>
        <p:spPr>
          <a:xfrm>
            <a:off x="69273" y="1645078"/>
            <a:ext cx="9469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International standards relate to concepts, definitions, classification and other methodological procedures agreed to representing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best practices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International standards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aim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at: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Increase the likelihood of having </a:t>
            </a:r>
            <a:r>
              <a:rPr lang="en-GB" sz="2000" b="1" dirty="0">
                <a:solidFill>
                  <a:srgbClr val="FFC000"/>
                </a:solidFill>
              </a:rPr>
              <a:t>international comparable statistics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Comparability across time </a:t>
            </a:r>
            <a:r>
              <a:rPr lang="en-GB" sz="2000" b="1" dirty="0">
                <a:solidFill>
                  <a:srgbClr val="FFC000"/>
                </a:solidFill>
              </a:rPr>
              <a:t>within a country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In the area of measuring unpaid care and domestic work, there is a great need for enhancing international comparability through the provision of common concepts, definitions and methods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C000"/>
                </a:solidFill>
              </a:rPr>
              <a:t>Time Use and the SDG 5.4.1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1188180" y="208963"/>
            <a:ext cx="723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70C0"/>
                </a:solidFill>
              </a:rPr>
              <a:t>International </a:t>
            </a:r>
            <a:r>
              <a:rPr lang="es-MX" sz="3600" b="1" dirty="0" err="1">
                <a:solidFill>
                  <a:srgbClr val="0070C0"/>
                </a:solidFill>
              </a:rPr>
              <a:t>standards</a:t>
            </a:r>
            <a:endParaRPr lang="es-MX" sz="3600" b="1" dirty="0">
              <a:solidFill>
                <a:srgbClr val="0070C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12878">
            <a:off x="321311" y="382958"/>
            <a:ext cx="404407" cy="4037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3889AC2-61B6-48E1-83EF-4DD22E6264F8}"/>
              </a:ext>
            </a:extLst>
          </p:cNvPr>
          <p:cNvSpPr txBox="1"/>
          <p:nvPr/>
        </p:nvSpPr>
        <p:spPr>
          <a:xfrm>
            <a:off x="239880" y="1983652"/>
            <a:ext cx="83908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ICLS is the world’s recognized standard setting body in the area of labour statistics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Since 1923, it is convened roughly every five years by ILO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It is composed of experts from Government, employers’ and workers’ organizations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It is invited to make recommendations in the forms of resolutions and guidelines. Tradition is that decisions at ICLS are taken by consensus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1075359" y="125258"/>
            <a:ext cx="7231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70C0"/>
                </a:solidFill>
              </a:rPr>
              <a:t>International </a:t>
            </a:r>
            <a:r>
              <a:rPr lang="es-MX" sz="3600" b="1" dirty="0" err="1">
                <a:solidFill>
                  <a:srgbClr val="0070C0"/>
                </a:solidFill>
              </a:rPr>
              <a:t>Conference</a:t>
            </a:r>
            <a:r>
              <a:rPr lang="es-MX" sz="3600" b="1" dirty="0">
                <a:solidFill>
                  <a:srgbClr val="0070C0"/>
                </a:solidFill>
              </a:rPr>
              <a:t> of </a:t>
            </a:r>
            <a:r>
              <a:rPr lang="es-MX" sz="3600" b="1" dirty="0" err="1">
                <a:solidFill>
                  <a:srgbClr val="0070C0"/>
                </a:solidFill>
              </a:rPr>
              <a:t>Labour</a:t>
            </a:r>
            <a:r>
              <a:rPr lang="es-MX" sz="3600" b="1" dirty="0">
                <a:solidFill>
                  <a:srgbClr val="0070C0"/>
                </a:solidFill>
              </a:rPr>
              <a:t> </a:t>
            </a:r>
            <a:r>
              <a:rPr lang="es-MX" sz="3600" b="1" dirty="0" err="1">
                <a:solidFill>
                  <a:srgbClr val="0070C0"/>
                </a:solidFill>
              </a:rPr>
              <a:t>Statisticians</a:t>
            </a:r>
            <a:r>
              <a:rPr lang="es-MX" sz="3600" b="1" dirty="0">
                <a:solidFill>
                  <a:srgbClr val="0070C0"/>
                </a:solidFill>
              </a:rPr>
              <a:t> </a:t>
            </a:r>
            <a:r>
              <a:rPr lang="es-MX" sz="3600" b="1" dirty="0">
                <a:solidFill>
                  <a:srgbClr val="FFC000"/>
                </a:solidFill>
              </a:rPr>
              <a:t>(ICLS)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err="1">
                <a:solidFill>
                  <a:schemeClr val="bg1"/>
                </a:solidFill>
              </a:rPr>
              <a:t>Tinonin</a:t>
            </a:r>
            <a:r>
              <a:rPr lang="es-MX" b="1" dirty="0">
                <a:solidFill>
                  <a:schemeClr val="bg1"/>
                </a:solidFill>
              </a:rPr>
              <a:t>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742" y="4591547"/>
            <a:ext cx="2978258" cy="16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4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12878">
            <a:off x="209601" y="447278"/>
            <a:ext cx="404407" cy="4037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756819" y="254656"/>
            <a:ext cx="7231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err="1">
                <a:solidFill>
                  <a:srgbClr val="0070C0"/>
                </a:solidFill>
              </a:rPr>
              <a:t>Employment</a:t>
            </a:r>
            <a:r>
              <a:rPr lang="es-MX" sz="4000" b="1" dirty="0">
                <a:solidFill>
                  <a:srgbClr val="0070C0"/>
                </a:solidFill>
              </a:rPr>
              <a:t> &amp; </a:t>
            </a:r>
            <a:r>
              <a:rPr lang="es-MX" sz="4000" b="1" dirty="0" err="1">
                <a:solidFill>
                  <a:srgbClr val="0070C0"/>
                </a:solidFill>
              </a:rPr>
              <a:t>Unemployment</a:t>
            </a:r>
            <a:r>
              <a:rPr lang="es-MX" sz="4000" b="1" dirty="0">
                <a:solidFill>
                  <a:srgbClr val="0070C0"/>
                </a:solidFill>
              </a:rPr>
              <a:t> </a:t>
            </a:r>
            <a:r>
              <a:rPr lang="es-MX" sz="3200" b="1" dirty="0">
                <a:solidFill>
                  <a:srgbClr val="FFC000"/>
                </a:solidFill>
              </a:rPr>
              <a:t>in </a:t>
            </a:r>
            <a:r>
              <a:rPr lang="es-MX" sz="3200" b="1" dirty="0" err="1">
                <a:solidFill>
                  <a:srgbClr val="FFC000"/>
                </a:solidFill>
              </a:rPr>
              <a:t>previous</a:t>
            </a:r>
            <a:r>
              <a:rPr lang="es-MX" sz="3200" b="1" dirty="0">
                <a:solidFill>
                  <a:srgbClr val="FFC000"/>
                </a:solidFill>
              </a:rPr>
              <a:t> </a:t>
            </a:r>
            <a:r>
              <a:rPr lang="es-MX" sz="3200" b="1" dirty="0" err="1">
                <a:solidFill>
                  <a:srgbClr val="FFC000"/>
                </a:solidFill>
              </a:rPr>
              <a:t>standards</a:t>
            </a:r>
            <a:r>
              <a:rPr lang="es-MX" sz="3200" b="1" dirty="0">
                <a:solidFill>
                  <a:srgbClr val="FFC000"/>
                </a:solidFill>
              </a:rPr>
              <a:t> (13</a:t>
            </a:r>
            <a:r>
              <a:rPr lang="es-MX" sz="3200" b="1" baseline="30000" dirty="0">
                <a:solidFill>
                  <a:srgbClr val="FFC000"/>
                </a:solidFill>
              </a:rPr>
              <a:t>th</a:t>
            </a:r>
            <a:r>
              <a:rPr lang="es-MX" sz="3200" b="1" dirty="0">
                <a:solidFill>
                  <a:srgbClr val="FFC000"/>
                </a:solidFill>
              </a:rPr>
              <a:t> ICLS, 1982)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618" y="-4091189"/>
            <a:ext cx="669164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40" y="1516540"/>
            <a:ext cx="8158581" cy="45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12878">
            <a:off x="275034" y="281691"/>
            <a:ext cx="404407" cy="4037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1184028" y="57483"/>
            <a:ext cx="7231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err="1">
                <a:solidFill>
                  <a:srgbClr val="0070C0"/>
                </a:solidFill>
              </a:rPr>
              <a:t>Employment</a:t>
            </a:r>
            <a:r>
              <a:rPr lang="es-MX" sz="4000" b="1" dirty="0">
                <a:solidFill>
                  <a:srgbClr val="0070C0"/>
                </a:solidFill>
              </a:rPr>
              <a:t> &amp; </a:t>
            </a:r>
            <a:r>
              <a:rPr lang="es-MX" sz="4000" b="1" dirty="0" err="1">
                <a:solidFill>
                  <a:srgbClr val="0070C0"/>
                </a:solidFill>
              </a:rPr>
              <a:t>Unemployment</a:t>
            </a:r>
            <a:r>
              <a:rPr lang="es-MX" sz="4000" b="1" dirty="0">
                <a:solidFill>
                  <a:srgbClr val="0070C0"/>
                </a:solidFill>
              </a:rPr>
              <a:t> </a:t>
            </a:r>
            <a:r>
              <a:rPr lang="es-MX" sz="3600" b="1" dirty="0">
                <a:solidFill>
                  <a:srgbClr val="FFC000"/>
                </a:solidFill>
              </a:rPr>
              <a:t>in </a:t>
            </a:r>
            <a:r>
              <a:rPr lang="es-MX" sz="3200" b="1" dirty="0" err="1">
                <a:solidFill>
                  <a:srgbClr val="FFC000"/>
                </a:solidFill>
              </a:rPr>
              <a:t>national</a:t>
            </a:r>
            <a:r>
              <a:rPr lang="es-MX" sz="3200" b="1" dirty="0">
                <a:solidFill>
                  <a:srgbClr val="FFC000"/>
                </a:solidFill>
              </a:rPr>
              <a:t> </a:t>
            </a:r>
            <a:r>
              <a:rPr lang="es-MX" sz="3200" b="1" dirty="0" err="1">
                <a:solidFill>
                  <a:srgbClr val="FFC000"/>
                </a:solidFill>
              </a:rPr>
              <a:t>practices</a:t>
            </a:r>
            <a:r>
              <a:rPr lang="es-MX" sz="3200" b="1" dirty="0">
                <a:solidFill>
                  <a:srgbClr val="FFC000"/>
                </a:solidFill>
              </a:rPr>
              <a:t>…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028" y="1466850"/>
            <a:ext cx="7961744" cy="44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12878">
            <a:off x="389918" y="404507"/>
            <a:ext cx="404407" cy="4037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3889AC2-61B6-48E1-83EF-4DD22E6264F8}"/>
              </a:ext>
            </a:extLst>
          </p:cNvPr>
          <p:cNvSpPr txBox="1"/>
          <p:nvPr/>
        </p:nvSpPr>
        <p:spPr>
          <a:xfrm>
            <a:off x="1213288" y="2270363"/>
            <a:ext cx="8537549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altLang="en-US" sz="3200" b="1" dirty="0">
                <a:solidFill>
                  <a:schemeClr val="accent5">
                    <a:lumMod val="75000"/>
                  </a:schemeClr>
                </a:solidFill>
              </a:rPr>
              <a:t>“Any activity performed </a:t>
            </a:r>
          </a:p>
          <a:p>
            <a:pPr lvl="1" algn="ctr"/>
            <a:r>
              <a:rPr lang="en-GB" altLang="en-US" sz="3200" b="1" dirty="0">
                <a:solidFill>
                  <a:schemeClr val="accent5">
                    <a:lumMod val="75000"/>
                  </a:schemeClr>
                </a:solidFill>
              </a:rPr>
              <a:t>by persons of any sex and age</a:t>
            </a:r>
          </a:p>
          <a:p>
            <a:pPr lvl="1" algn="ctr"/>
            <a:r>
              <a:rPr lang="en-GB" altLang="en-US" sz="3200" b="1" dirty="0">
                <a:solidFill>
                  <a:schemeClr val="accent5">
                    <a:lumMod val="75000"/>
                  </a:schemeClr>
                </a:solidFill>
              </a:rPr>
              <a:t>to produce goods or provide services </a:t>
            </a:r>
          </a:p>
          <a:p>
            <a:pPr lvl="1" algn="ctr"/>
            <a:r>
              <a:rPr lang="en-GB" altLang="en-US" sz="3200" b="1" dirty="0">
                <a:solidFill>
                  <a:schemeClr val="accent5">
                    <a:lumMod val="75000"/>
                  </a:schemeClr>
                </a:solidFill>
              </a:rPr>
              <a:t>for use by others or for own use”</a:t>
            </a:r>
          </a:p>
          <a:p>
            <a:pPr lvl="1" algn="ctr"/>
            <a:r>
              <a:rPr lang="en-GB" altLang="en-US" sz="2000" i="1" dirty="0">
                <a:solidFill>
                  <a:schemeClr val="accent5">
                    <a:lumMod val="75000"/>
                  </a:schemeClr>
                </a:solidFill>
              </a:rPr>
              <a:t>Para 6, </a:t>
            </a:r>
            <a:r>
              <a:rPr lang="en-GB" altLang="en-US" sz="2000" i="1" dirty="0" err="1">
                <a:solidFill>
                  <a:schemeClr val="accent5">
                    <a:lumMod val="75000"/>
                  </a:schemeClr>
                </a:solidFill>
              </a:rPr>
              <a:t>Resol</a:t>
            </a:r>
            <a:r>
              <a:rPr lang="en-GB" altLang="en-US" sz="2000" i="1" dirty="0">
                <a:solidFill>
                  <a:schemeClr val="accent5">
                    <a:lumMod val="75000"/>
                  </a:schemeClr>
                </a:solidFill>
              </a:rPr>
              <a:t> I. (19</a:t>
            </a:r>
            <a:r>
              <a:rPr lang="en-GB" altLang="en-US" sz="2000" i="1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GB" altLang="en-US" sz="2000" i="1" dirty="0">
                <a:solidFill>
                  <a:schemeClr val="accent5">
                    <a:lumMod val="75000"/>
                  </a:schemeClr>
                </a:solidFill>
              </a:rPr>
              <a:t> ICLS, 2013)</a:t>
            </a:r>
          </a:p>
          <a:p>
            <a:pPr>
              <a:spcBef>
                <a:spcPts val="600"/>
              </a:spcBef>
            </a:pPr>
            <a:endParaRPr lang="en-GB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1075359" y="322682"/>
            <a:ext cx="8003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3600" b="1" dirty="0">
                <a:solidFill>
                  <a:schemeClr val="accent5">
                    <a:lumMod val="75000"/>
                  </a:schemeClr>
                </a:solidFill>
              </a:rPr>
              <a:t>First international statistical definition of </a:t>
            </a:r>
            <a:r>
              <a:rPr lang="en-GB" altLang="en-US" sz="4400" b="1" dirty="0">
                <a:solidFill>
                  <a:srgbClr val="FFC000"/>
                </a:solidFill>
              </a:rPr>
              <a:t>Work</a:t>
            </a:r>
            <a:endParaRPr lang="es-MX" sz="4400" b="1" dirty="0">
              <a:solidFill>
                <a:srgbClr val="FFC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  <p:pic>
        <p:nvPicPr>
          <p:cNvPr id="8" name="Picture 2" descr="I:\COMMON\B1 ICLSs\19th ICLS\ICLS_2-11 october 2013\WEBSITE\Poster_19thICLS_web 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4" y="2979683"/>
            <a:ext cx="2398629" cy="327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12878">
            <a:off x="279867" y="260107"/>
            <a:ext cx="404407" cy="4037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725699" y="35238"/>
            <a:ext cx="848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solidFill>
                  <a:srgbClr val="FFC000"/>
                </a:solidFill>
              </a:rPr>
              <a:t>Work </a:t>
            </a:r>
            <a:r>
              <a:rPr lang="en-GB" altLang="en-US" sz="3600" dirty="0">
                <a:solidFill>
                  <a:schemeClr val="accent5">
                    <a:lumMod val="75000"/>
                  </a:schemeClr>
                </a:solidFill>
              </a:rPr>
              <a:t>and the System of National Accounts </a:t>
            </a:r>
            <a:endParaRPr lang="es-MX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254763931"/>
              </p:ext>
            </p:extLst>
          </p:nvPr>
        </p:nvGraphicFramePr>
        <p:xfrm>
          <a:off x="403152" y="995459"/>
          <a:ext cx="8928992" cy="4032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194778" y="1986500"/>
            <a:ext cx="0" cy="334645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18515" y="5378562"/>
            <a:ext cx="115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C00000"/>
                </a:solidFill>
                <a:latin typeface="Arial Narrow" pitchFamily="34" charset="0"/>
              </a:rPr>
              <a:t>General production boundary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359363" y="3567012"/>
            <a:ext cx="1587" cy="1776413"/>
          </a:xfrm>
          <a:prstGeom prst="line">
            <a:avLst/>
          </a:prstGeom>
          <a:ln>
            <a:solidFill>
              <a:srgbClr val="FF9900"/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Left-Right Arrow 14"/>
          <p:cNvSpPr/>
          <p:nvPr/>
        </p:nvSpPr>
        <p:spPr>
          <a:xfrm>
            <a:off x="3359363" y="4222493"/>
            <a:ext cx="5684837" cy="576262"/>
          </a:xfrm>
          <a:prstGeom prst="left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Previous activity scope for “employment”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10869" y="5346671"/>
            <a:ext cx="1296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FF9900"/>
                </a:solidFill>
                <a:latin typeface="Arial Narrow" pitchFamily="34" charset="0"/>
              </a:rPr>
              <a:t>SNA production boundary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2194777" y="4820392"/>
            <a:ext cx="6840538" cy="576263"/>
          </a:xfrm>
          <a:prstGeom prst="left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New concept of “Work” == productive activities</a:t>
            </a:r>
          </a:p>
        </p:txBody>
      </p:sp>
      <p:sp>
        <p:nvSpPr>
          <p:cNvPr id="20" name="Rectangle 19"/>
          <p:cNvSpPr/>
          <p:nvPr/>
        </p:nvSpPr>
        <p:spPr>
          <a:xfrm rot="19740975">
            <a:off x="2159332" y="4116795"/>
            <a:ext cx="12234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8000">
                  <a:solidFill>
                    <a:srgbClr val="3366FF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</a:rPr>
              <a:t>Included</a:t>
            </a:r>
          </a:p>
        </p:txBody>
      </p:sp>
    </p:spTree>
    <p:extLst>
      <p:ext uri="{BB962C8B-B14F-4D97-AF65-F5344CB8AC3E}">
        <p14:creationId xmlns:p14="http://schemas.microsoft.com/office/powerpoint/2010/main" val="20253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590599-0AEB-4D5F-9E9C-09D39FEF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12878">
            <a:off x="175445" y="237716"/>
            <a:ext cx="404407" cy="4037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00780C-8565-4B8E-BFD0-1F7554C3D0E3}"/>
              </a:ext>
            </a:extLst>
          </p:cNvPr>
          <p:cNvSpPr txBox="1"/>
          <p:nvPr/>
        </p:nvSpPr>
        <p:spPr>
          <a:xfrm>
            <a:off x="661283" y="0"/>
            <a:ext cx="9089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Illustration: </a:t>
            </a:r>
          </a:p>
          <a:p>
            <a:r>
              <a:rPr lang="en-GB" sz="2800" i="1" dirty="0">
                <a:solidFill>
                  <a:schemeClr val="accent1">
                    <a:lumMod val="75000"/>
                  </a:schemeClr>
                </a:solidFill>
              </a:rPr>
              <a:t>Own use providers of services by sex and activity cluster (%WAP)</a:t>
            </a:r>
            <a:endParaRPr lang="es-MX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4688AB-BC56-4115-8009-DBBA7950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4437"/>
            <a:ext cx="12192000" cy="6035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7D4F-4815-4327-94AB-E0AC55BD30EF}"/>
              </a:ext>
            </a:extLst>
          </p:cNvPr>
          <p:cNvSpPr txBox="1"/>
          <p:nvPr/>
        </p:nvSpPr>
        <p:spPr>
          <a:xfrm>
            <a:off x="9750837" y="6399924"/>
            <a:ext cx="22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Tinonin, Cecilia ILO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602564-5EC0-4E07-B53E-E7917F86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619" y="-4091189"/>
            <a:ext cx="6691646" cy="68580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283" y="1446550"/>
            <a:ext cx="6498062" cy="430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35834" y="3064378"/>
            <a:ext cx="3787091" cy="15500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lIns="36000" tIns="36000" rIns="0" bIns="36000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Most unpaid household services predominantly performed by women, </a:t>
            </a:r>
          </a:p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except for household repairs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9807" y="5817124"/>
            <a:ext cx="61595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Source: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ILO calculations based on national data (LFS-CWIQ, 2010)</a:t>
            </a:r>
          </a:p>
        </p:txBody>
      </p:sp>
    </p:spTree>
    <p:extLst>
      <p:ext uri="{BB962C8B-B14F-4D97-AF65-F5344CB8AC3E}">
        <p14:creationId xmlns:p14="http://schemas.microsoft.com/office/powerpoint/2010/main" val="24805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1360</Words>
  <Application>Microsoft Office PowerPoint</Application>
  <PresentationFormat>Widescreen</PresentationFormat>
  <Paragraphs>271</Paragraphs>
  <Slides>20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Courier New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 Cuevas</dc:creator>
  <cp:lastModifiedBy>Lauren Billi</cp:lastModifiedBy>
  <cp:revision>82</cp:revision>
  <dcterms:created xsi:type="dcterms:W3CDTF">2018-08-20T21:50:05Z</dcterms:created>
  <dcterms:modified xsi:type="dcterms:W3CDTF">2018-09-20T15:27:41Z</dcterms:modified>
</cp:coreProperties>
</file>