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8" r:id="rId3"/>
    <p:sldId id="256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3" r:id="rId12"/>
    <p:sldId id="275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Amaro" initials="EA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 autoAdjust="0"/>
    <p:restoredTop sz="94662"/>
  </p:normalViewPr>
  <p:slideViewPr>
    <p:cSldViewPr snapToGrid="0">
      <p:cViewPr varScale="1">
        <p:scale>
          <a:sx n="120" d="100"/>
          <a:sy n="120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9756C-41ED-4B0A-A53A-03483F2099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9472A19-E349-4CD5-B913-71681256BFCE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1995- 1998</a:t>
          </a:r>
        </a:p>
      </dgm:t>
    </dgm:pt>
    <dgm:pt modelId="{09BAC9ED-4AD8-4D7E-BDB3-9FF8C279AA0E}" type="parTrans" cxnId="{915D5A6D-22FC-4DB3-B7CA-E2F13C43279C}">
      <dgm:prSet/>
      <dgm:spPr/>
      <dgm:t>
        <a:bodyPr/>
        <a:lstStyle/>
        <a:p>
          <a:endParaRPr lang="es-MX"/>
        </a:p>
      </dgm:t>
    </dgm:pt>
    <dgm:pt modelId="{6DBFE8DB-4B2E-4374-A812-D5D141D140A9}" type="sibTrans" cxnId="{915D5A6D-22FC-4DB3-B7CA-E2F13C43279C}">
      <dgm:prSet/>
      <dgm:spPr/>
      <dgm:t>
        <a:bodyPr/>
        <a:lstStyle/>
        <a:p>
          <a:endParaRPr lang="es-MX"/>
        </a:p>
      </dgm:t>
    </dgm:pt>
    <dgm:pt modelId="{C14709D8-36F8-46C5-B3C4-F9EC32221F68}">
      <dgm:prSet phldrT="[Texto]"/>
      <dgm:spPr/>
      <dgm:t>
        <a:bodyPr/>
        <a:lstStyle/>
        <a:p>
          <a:endParaRPr lang="es-MX" dirty="0"/>
        </a:p>
      </dgm:t>
    </dgm:pt>
    <dgm:pt modelId="{5B18E2E6-F51C-44EE-9038-B00FE0064140}" type="parTrans" cxnId="{A07B9510-3992-4890-9EE0-E125417FCA33}">
      <dgm:prSet/>
      <dgm:spPr/>
      <dgm:t>
        <a:bodyPr/>
        <a:lstStyle/>
        <a:p>
          <a:endParaRPr lang="es-MX"/>
        </a:p>
      </dgm:t>
    </dgm:pt>
    <dgm:pt modelId="{B4597F3D-8C21-4336-8B5D-6803EF3ADA3E}" type="sibTrans" cxnId="{A07B9510-3992-4890-9EE0-E125417FCA33}">
      <dgm:prSet/>
      <dgm:spPr/>
      <dgm:t>
        <a:bodyPr/>
        <a:lstStyle/>
        <a:p>
          <a:endParaRPr lang="es-MX"/>
        </a:p>
      </dgm:t>
    </dgm:pt>
    <dgm:pt modelId="{54DF03A4-9395-42FF-A26B-8BAA32AED29E}">
      <dgm:prSet phldrT="[Texto]"/>
      <dgm:spPr/>
      <dgm:t>
        <a:bodyPr/>
        <a:lstStyle/>
        <a:p>
          <a:endParaRPr lang="es-MX" dirty="0"/>
        </a:p>
      </dgm:t>
    </dgm:pt>
    <dgm:pt modelId="{7BA3CA72-A64F-40E2-8304-E4E367C52C11}" type="parTrans" cxnId="{61050317-E11A-444D-A331-5D9A75CF06BE}">
      <dgm:prSet/>
      <dgm:spPr/>
      <dgm:t>
        <a:bodyPr/>
        <a:lstStyle/>
        <a:p>
          <a:endParaRPr lang="es-MX"/>
        </a:p>
      </dgm:t>
    </dgm:pt>
    <dgm:pt modelId="{6AAA2A89-8DFB-4ED0-A29B-D07A175447A8}" type="sibTrans" cxnId="{61050317-E11A-444D-A331-5D9A75CF06BE}">
      <dgm:prSet/>
      <dgm:spPr/>
      <dgm:t>
        <a:bodyPr/>
        <a:lstStyle/>
        <a:p>
          <a:endParaRPr lang="es-MX"/>
        </a:p>
      </dgm:t>
    </dgm:pt>
    <dgm:pt modelId="{8D08881E-ECB5-412C-B48B-133F47CF1E27}">
      <dgm:prSet phldrT="[Texto]"/>
      <dgm:spPr/>
      <dgm:t>
        <a:bodyPr/>
        <a:lstStyle/>
        <a:p>
          <a:endParaRPr lang="en-US"/>
        </a:p>
      </dgm:t>
    </dgm:pt>
    <dgm:pt modelId="{C06A13A1-5440-4851-8A49-69C67BAEC585}" type="sibTrans" cxnId="{357845B6-4BFB-4449-9E5D-4E95FAEACA48}">
      <dgm:prSet/>
      <dgm:spPr/>
      <dgm:t>
        <a:bodyPr/>
        <a:lstStyle/>
        <a:p>
          <a:endParaRPr lang="es-MX"/>
        </a:p>
      </dgm:t>
    </dgm:pt>
    <dgm:pt modelId="{0EDA7AE5-CA9B-4F8D-B3E7-7CB511535BC4}" type="parTrans" cxnId="{357845B6-4BFB-4449-9E5D-4E95FAEACA48}">
      <dgm:prSet/>
      <dgm:spPr/>
      <dgm:t>
        <a:bodyPr/>
        <a:lstStyle/>
        <a:p>
          <a:endParaRPr lang="es-MX"/>
        </a:p>
      </dgm:t>
    </dgm:pt>
    <dgm:pt modelId="{F404412B-9263-4698-82E4-E07BF6070268}">
      <dgm:prSet phldrT="[Texto]"/>
      <dgm:spPr/>
      <dgm:t>
        <a:bodyPr/>
        <a:lstStyle/>
        <a:p>
          <a:endParaRPr lang="en-US"/>
        </a:p>
      </dgm:t>
    </dgm:pt>
    <dgm:pt modelId="{C85D1D6D-C3BE-452A-8BC3-C290666A450E}" type="sibTrans" cxnId="{BEB021DA-A834-43C5-8246-6EAA17CA0928}">
      <dgm:prSet/>
      <dgm:spPr/>
      <dgm:t>
        <a:bodyPr/>
        <a:lstStyle/>
        <a:p>
          <a:endParaRPr lang="es-MX"/>
        </a:p>
      </dgm:t>
    </dgm:pt>
    <dgm:pt modelId="{F878B2F9-DBD7-4BC3-A7D2-2B5300F5EBAB}" type="parTrans" cxnId="{BEB021DA-A834-43C5-8246-6EAA17CA0928}">
      <dgm:prSet/>
      <dgm:spPr/>
      <dgm:t>
        <a:bodyPr/>
        <a:lstStyle/>
        <a:p>
          <a:endParaRPr lang="es-MX"/>
        </a:p>
      </dgm:t>
    </dgm:pt>
    <dgm:pt modelId="{701C76B2-73EE-4216-95AA-1ED7F4175D26}">
      <dgm:prSet phldrT="[Texto]" custAng="10800000" custFlipVert="1" custScaleY="29293" custLinFactX="-36604" custLinFactY="-100000" custLinFactNeighborX="-100000" custLinFactNeighborY="-134296"/>
      <dgm:spPr/>
      <dgm:t>
        <a:bodyPr/>
        <a:lstStyle/>
        <a:p>
          <a:endParaRPr lang="en-US"/>
        </a:p>
      </dgm:t>
    </dgm:pt>
    <dgm:pt modelId="{5523CC40-4A83-4622-9BFA-B255C198C8C7}" type="parTrans" cxnId="{835384C5-CCEC-4989-90F3-C7A375AAEB63}">
      <dgm:prSet/>
      <dgm:spPr/>
      <dgm:t>
        <a:bodyPr/>
        <a:lstStyle/>
        <a:p>
          <a:endParaRPr lang="es-MX"/>
        </a:p>
      </dgm:t>
    </dgm:pt>
    <dgm:pt modelId="{7D577928-5344-4C98-AE92-4B7B9A967A71}" type="sibTrans" cxnId="{835384C5-CCEC-4989-90F3-C7A375AAEB63}">
      <dgm:prSet/>
      <dgm:spPr/>
      <dgm:t>
        <a:bodyPr/>
        <a:lstStyle/>
        <a:p>
          <a:endParaRPr lang="es-MX"/>
        </a:p>
      </dgm:t>
    </dgm:pt>
    <dgm:pt modelId="{68B2B6F5-3C8F-4A53-9C7E-1A3F2C6561EE}">
      <dgm:prSet phldrT="[Texto]" custAng="10800000" custFlipVert="1" custScaleY="29293" custLinFactX="-36604" custLinFactY="-100000" custLinFactNeighborX="-100000" custLinFactNeighborY="-134296"/>
      <dgm:spPr/>
      <dgm:t>
        <a:bodyPr/>
        <a:lstStyle/>
        <a:p>
          <a:endParaRPr lang="en-US"/>
        </a:p>
      </dgm:t>
    </dgm:pt>
    <dgm:pt modelId="{BE3328A3-B51B-446A-9730-4E75050368EA}" type="parTrans" cxnId="{D8B42BC6-B165-4207-AA44-6E517C5C02A6}">
      <dgm:prSet/>
      <dgm:spPr/>
      <dgm:t>
        <a:bodyPr/>
        <a:lstStyle/>
        <a:p>
          <a:endParaRPr lang="es-MX"/>
        </a:p>
      </dgm:t>
    </dgm:pt>
    <dgm:pt modelId="{0C44F218-97C7-4937-817B-275172C0D134}" type="sibTrans" cxnId="{D8B42BC6-B165-4207-AA44-6E517C5C02A6}">
      <dgm:prSet/>
      <dgm:spPr/>
      <dgm:t>
        <a:bodyPr/>
        <a:lstStyle/>
        <a:p>
          <a:endParaRPr lang="es-MX"/>
        </a:p>
      </dgm:t>
    </dgm:pt>
    <dgm:pt modelId="{67D2C3C8-7B10-402E-B4BE-ECDA40EB27C6}">
      <dgm:prSet phldrT="[Texto]" custAng="10800000" custFlipVert="1" custScaleY="29293" custLinFactX="-36604" custLinFactY="-100000" custLinFactNeighborX="-100000" custLinFactNeighborY="-134296"/>
      <dgm:spPr/>
      <dgm:t>
        <a:bodyPr/>
        <a:lstStyle/>
        <a:p>
          <a:endParaRPr lang="en-US"/>
        </a:p>
      </dgm:t>
    </dgm:pt>
    <dgm:pt modelId="{AC526CDF-4031-46C9-9785-769081853C60}" type="parTrans" cxnId="{950B25A9-A5E0-4F0B-B6DD-3343D733FF5F}">
      <dgm:prSet/>
      <dgm:spPr/>
      <dgm:t>
        <a:bodyPr/>
        <a:lstStyle/>
        <a:p>
          <a:endParaRPr lang="es-MX"/>
        </a:p>
      </dgm:t>
    </dgm:pt>
    <dgm:pt modelId="{9586FFA5-FEE0-4345-A128-73BBEC2D1119}" type="sibTrans" cxnId="{950B25A9-A5E0-4F0B-B6DD-3343D733FF5F}">
      <dgm:prSet/>
      <dgm:spPr/>
      <dgm:t>
        <a:bodyPr/>
        <a:lstStyle/>
        <a:p>
          <a:endParaRPr lang="es-MX"/>
        </a:p>
      </dgm:t>
    </dgm:pt>
    <dgm:pt modelId="{788801BC-80A3-477E-833B-51026705C7D8}">
      <dgm:prSet phldrT="[Texto]" custAng="10800000" custFlipVert="1" custScaleY="29293" custLinFactX="-36604" custLinFactY="-100000" custLinFactNeighborX="-100000" custLinFactNeighborY="-134296"/>
      <dgm:spPr/>
      <dgm:t>
        <a:bodyPr/>
        <a:lstStyle/>
        <a:p>
          <a:endParaRPr lang="en-US"/>
        </a:p>
      </dgm:t>
    </dgm:pt>
    <dgm:pt modelId="{7327F159-7333-44E0-9F44-B84F251E3259}" type="parTrans" cxnId="{FC819478-0531-4057-A362-BFFEA3310BB2}">
      <dgm:prSet/>
      <dgm:spPr/>
      <dgm:t>
        <a:bodyPr/>
        <a:lstStyle/>
        <a:p>
          <a:endParaRPr lang="es-MX"/>
        </a:p>
      </dgm:t>
    </dgm:pt>
    <dgm:pt modelId="{3CD7E574-DD10-43FC-962B-08B641672876}" type="sibTrans" cxnId="{FC819478-0531-4057-A362-BFFEA3310BB2}">
      <dgm:prSet/>
      <dgm:spPr/>
      <dgm:t>
        <a:bodyPr/>
        <a:lstStyle/>
        <a:p>
          <a:endParaRPr lang="es-MX"/>
        </a:p>
      </dgm:t>
    </dgm:pt>
    <dgm:pt modelId="{B7C41904-A3AF-43D0-9863-E74DF18ECFD4}">
      <dgm:prSet phldrT="[Texto]" custAng="10800000" custFlipVert="1" custScaleY="29293" custLinFactX="-36604" custLinFactY="-100000" custLinFactNeighborX="-100000" custLinFactNeighborY="-134296"/>
      <dgm:spPr/>
      <dgm:t>
        <a:bodyPr/>
        <a:lstStyle/>
        <a:p>
          <a:endParaRPr lang="en-US"/>
        </a:p>
      </dgm:t>
    </dgm:pt>
    <dgm:pt modelId="{381721CB-3A6E-4D9E-A5C5-634187AD566D}" type="parTrans" cxnId="{808B3F3A-FBFA-457F-8AF2-2A16D7EEC413}">
      <dgm:prSet/>
      <dgm:spPr/>
      <dgm:t>
        <a:bodyPr/>
        <a:lstStyle/>
        <a:p>
          <a:endParaRPr lang="es-MX"/>
        </a:p>
      </dgm:t>
    </dgm:pt>
    <dgm:pt modelId="{3292594C-9875-447E-A0A7-BF90155296EC}" type="sibTrans" cxnId="{808B3F3A-FBFA-457F-8AF2-2A16D7EEC413}">
      <dgm:prSet/>
      <dgm:spPr/>
      <dgm:t>
        <a:bodyPr/>
        <a:lstStyle/>
        <a:p>
          <a:endParaRPr lang="es-MX"/>
        </a:p>
      </dgm:t>
    </dgm:pt>
    <dgm:pt modelId="{F743B220-7DAD-4CD8-8F4E-A57AD725EA03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2000- 2002</a:t>
          </a:r>
        </a:p>
      </dgm:t>
    </dgm:pt>
    <dgm:pt modelId="{D4D38E10-3AC3-41AF-8DF0-B9848DA7CB63}" type="parTrans" cxnId="{623072F2-2E89-4260-9335-045FA67A4BCA}">
      <dgm:prSet/>
      <dgm:spPr/>
      <dgm:t>
        <a:bodyPr/>
        <a:lstStyle/>
        <a:p>
          <a:endParaRPr lang="es-MX"/>
        </a:p>
      </dgm:t>
    </dgm:pt>
    <dgm:pt modelId="{1B966161-D3E0-4554-96B6-1A0D1D3D54DD}" type="sibTrans" cxnId="{623072F2-2E89-4260-9335-045FA67A4BCA}">
      <dgm:prSet/>
      <dgm:spPr/>
      <dgm:t>
        <a:bodyPr/>
        <a:lstStyle/>
        <a:p>
          <a:endParaRPr lang="es-MX"/>
        </a:p>
      </dgm:t>
    </dgm:pt>
    <dgm:pt modelId="{51385A04-4498-4FD2-84CB-4835384BC02D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2006-2007</a:t>
          </a:r>
        </a:p>
      </dgm:t>
    </dgm:pt>
    <dgm:pt modelId="{A2B98C99-A0BE-4DBE-8D54-469F6A5ED3D6}" type="parTrans" cxnId="{A87A9AE0-4855-4725-8A97-ABB2BBB4B2BB}">
      <dgm:prSet/>
      <dgm:spPr/>
      <dgm:t>
        <a:bodyPr/>
        <a:lstStyle/>
        <a:p>
          <a:endParaRPr lang="es-MX"/>
        </a:p>
      </dgm:t>
    </dgm:pt>
    <dgm:pt modelId="{401C67B9-4623-4E6F-A77C-3B661532EED6}" type="sibTrans" cxnId="{A87A9AE0-4855-4725-8A97-ABB2BBB4B2BB}">
      <dgm:prSet/>
      <dgm:spPr/>
      <dgm:t>
        <a:bodyPr/>
        <a:lstStyle/>
        <a:p>
          <a:endParaRPr lang="es-MX"/>
        </a:p>
      </dgm:t>
    </dgm:pt>
    <dgm:pt modelId="{0CE54259-B93E-46F1-B22E-D607BC1EFF5B}">
      <dgm:prSet phldrT="[Texto]" custAng="10800000" custFlipVert="1" custScaleX="116393" custScaleY="16861" custLinFactX="-100000" custLinFactNeighborX="-123741" custLinFactNeighborY="-83142"/>
      <dgm:spPr/>
      <dgm:t>
        <a:bodyPr/>
        <a:lstStyle/>
        <a:p>
          <a:endParaRPr lang="en-US"/>
        </a:p>
      </dgm:t>
    </dgm:pt>
    <dgm:pt modelId="{A69F5340-D77A-45B4-A061-80999EDBC9F2}" type="parTrans" cxnId="{BA73DE11-8E11-4792-B7A8-6F624DAD4F7C}">
      <dgm:prSet/>
      <dgm:spPr/>
      <dgm:t>
        <a:bodyPr/>
        <a:lstStyle/>
        <a:p>
          <a:endParaRPr lang="es-MX"/>
        </a:p>
      </dgm:t>
    </dgm:pt>
    <dgm:pt modelId="{6A18A968-1808-4AE0-BAA2-BBD86274A093}" type="sibTrans" cxnId="{BA73DE11-8E11-4792-B7A8-6F624DAD4F7C}">
      <dgm:prSet/>
      <dgm:spPr/>
      <dgm:t>
        <a:bodyPr/>
        <a:lstStyle/>
        <a:p>
          <a:endParaRPr lang="es-MX"/>
        </a:p>
      </dgm:t>
    </dgm:pt>
    <dgm:pt modelId="{C6701535-CB36-40AB-ABA6-C29E8BE4475B}">
      <dgm:prSet phldrT="[Texto]" custAng="10800000" custFlipVert="1" custScaleX="116393" custScaleY="9474" custLinFactX="-100000" custLinFactNeighborX="-154069" custLinFactNeighborY="-77439"/>
      <dgm:spPr/>
      <dgm:t>
        <a:bodyPr/>
        <a:lstStyle/>
        <a:p>
          <a:endParaRPr lang="en-US"/>
        </a:p>
      </dgm:t>
    </dgm:pt>
    <dgm:pt modelId="{285141E2-47A1-4CF2-9DB4-0D88D90B989C}" type="parTrans" cxnId="{F3D7E29B-97BA-4227-B87D-68235184915E}">
      <dgm:prSet/>
      <dgm:spPr/>
      <dgm:t>
        <a:bodyPr/>
        <a:lstStyle/>
        <a:p>
          <a:endParaRPr lang="es-MX"/>
        </a:p>
      </dgm:t>
    </dgm:pt>
    <dgm:pt modelId="{CA8D71B9-C2A7-47B7-93CA-B7E78D4059B5}" type="sibTrans" cxnId="{F3D7E29B-97BA-4227-B87D-68235184915E}">
      <dgm:prSet/>
      <dgm:spPr/>
      <dgm:t>
        <a:bodyPr/>
        <a:lstStyle/>
        <a:p>
          <a:endParaRPr lang="es-MX"/>
        </a:p>
      </dgm:t>
    </dgm:pt>
    <dgm:pt modelId="{AFE03E82-2760-405D-AC15-435BADE132F4}">
      <dgm:prSet phldrT="[Texto]" custAng="10800000" custFlipVert="1" custScaleX="116393" custScaleY="9474" custLinFactX="-100000" custLinFactNeighborX="-154069" custLinFactNeighborY="-77439"/>
      <dgm:spPr/>
      <dgm:t>
        <a:bodyPr/>
        <a:lstStyle/>
        <a:p>
          <a:endParaRPr lang="en-US"/>
        </a:p>
      </dgm:t>
    </dgm:pt>
    <dgm:pt modelId="{C51CB8A0-2D40-43DB-A6FD-B6BF2B76770E}" type="parTrans" cxnId="{E5CC5FDF-258A-40B7-B71F-09F241700927}">
      <dgm:prSet/>
      <dgm:spPr/>
      <dgm:t>
        <a:bodyPr/>
        <a:lstStyle/>
        <a:p>
          <a:endParaRPr lang="es-MX"/>
        </a:p>
      </dgm:t>
    </dgm:pt>
    <dgm:pt modelId="{B8F8F7AE-FF90-4474-8044-1B952DF8F82F}" type="sibTrans" cxnId="{E5CC5FDF-258A-40B7-B71F-09F241700927}">
      <dgm:prSet/>
      <dgm:spPr/>
      <dgm:t>
        <a:bodyPr/>
        <a:lstStyle/>
        <a:p>
          <a:endParaRPr lang="es-MX"/>
        </a:p>
      </dgm:t>
    </dgm:pt>
    <dgm:pt modelId="{F122A102-316E-4ED6-B1B1-6C38BC405DC3}">
      <dgm:prSet phldrT="[Texto]" custAng="10800000" custFlipVert="1" custScaleX="116393" custScaleY="9474" custLinFactX="-100000" custLinFactNeighborX="-154069" custLinFactNeighborY="-77439"/>
      <dgm:spPr/>
      <dgm:t>
        <a:bodyPr/>
        <a:lstStyle/>
        <a:p>
          <a:endParaRPr lang="en-US"/>
        </a:p>
      </dgm:t>
    </dgm:pt>
    <dgm:pt modelId="{EF9ADEEA-A101-4211-98D6-367F886B79DD}" type="parTrans" cxnId="{CCE55313-34AB-4F42-B17A-61DBBA37EDB8}">
      <dgm:prSet/>
      <dgm:spPr/>
      <dgm:t>
        <a:bodyPr/>
        <a:lstStyle/>
        <a:p>
          <a:endParaRPr lang="es-MX"/>
        </a:p>
      </dgm:t>
    </dgm:pt>
    <dgm:pt modelId="{E07E9668-A4DF-4ED2-AAFC-EB7424A68C6B}" type="sibTrans" cxnId="{CCE55313-34AB-4F42-B17A-61DBBA37EDB8}">
      <dgm:prSet/>
      <dgm:spPr/>
      <dgm:t>
        <a:bodyPr/>
        <a:lstStyle/>
        <a:p>
          <a:endParaRPr lang="es-MX"/>
        </a:p>
      </dgm:t>
    </dgm:pt>
    <dgm:pt modelId="{FD185472-D99B-41A9-90AE-6A03ACD35AC0}">
      <dgm:prSet phldrT="[Texto]" custAng="10800000" custFlipVert="1" custScaleX="116393" custScaleY="9474" custLinFactX="-100000" custLinFactNeighborX="-154069" custLinFactNeighborY="-77439"/>
      <dgm:spPr/>
      <dgm:t>
        <a:bodyPr/>
        <a:lstStyle/>
        <a:p>
          <a:endParaRPr lang="en-US"/>
        </a:p>
      </dgm:t>
    </dgm:pt>
    <dgm:pt modelId="{A6D3334A-76A4-46AE-A26B-6CEBE0B4E89B}" type="parTrans" cxnId="{A7FCDC89-2FF3-49E6-B26F-12DFE7A37A8D}">
      <dgm:prSet/>
      <dgm:spPr/>
      <dgm:t>
        <a:bodyPr/>
        <a:lstStyle/>
        <a:p>
          <a:endParaRPr lang="es-MX"/>
        </a:p>
      </dgm:t>
    </dgm:pt>
    <dgm:pt modelId="{C278A962-42F9-4074-82F9-14069CC39A68}" type="sibTrans" cxnId="{A7FCDC89-2FF3-49E6-B26F-12DFE7A37A8D}">
      <dgm:prSet/>
      <dgm:spPr/>
      <dgm:t>
        <a:bodyPr/>
        <a:lstStyle/>
        <a:p>
          <a:endParaRPr lang="es-MX"/>
        </a:p>
      </dgm:t>
    </dgm:pt>
    <dgm:pt modelId="{93AC58BF-BF1E-4219-AD4C-6FE81B262CDB}" type="pres">
      <dgm:prSet presAssocID="{AA29756C-41ED-4B0A-A53A-03483F20997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0C5AF2E-9ADE-43A0-8E7C-4214EF6984E1}" type="pres">
      <dgm:prSet presAssocID="{AA29756C-41ED-4B0A-A53A-03483F209971}" presName="arrow" presStyleLbl="bgShp" presStyleIdx="0" presStyleCnt="1" custLinFactNeighborX="-299" custLinFactNeighborY="-33"/>
      <dgm:spPr/>
    </dgm:pt>
    <dgm:pt modelId="{7098E481-53E3-44AD-AB44-EA752EAA5E70}" type="pres">
      <dgm:prSet presAssocID="{AA29756C-41ED-4B0A-A53A-03483F209971}" presName="arrowDiagram5" presStyleCnt="0"/>
      <dgm:spPr/>
    </dgm:pt>
    <dgm:pt modelId="{6D3C16CB-D325-4E04-A611-BD616238FE26}" type="pres">
      <dgm:prSet presAssocID="{99472A19-E349-4CD5-B913-71681256BFCE}" presName="bullet5a" presStyleLbl="node1" presStyleIdx="0" presStyleCnt="5"/>
      <dgm:spPr/>
    </dgm:pt>
    <dgm:pt modelId="{9016977B-415D-4DAE-9D56-17931F42E0AF}" type="pres">
      <dgm:prSet presAssocID="{99472A19-E349-4CD5-B913-71681256BFCE}" presName="textBox5a" presStyleLbl="revTx" presStyleIdx="0" presStyleCnt="5" custAng="10800000" custFlipVert="1" custScaleX="216201" custScaleY="24878" custLinFactY="-100000" custLinFactNeighborX="-20312" custLinFactNeighborY="-1759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EFC397-53E2-46AF-8DA6-40239A058E8F}" type="pres">
      <dgm:prSet presAssocID="{C14709D8-36F8-46C5-B3C4-F9EC32221F68}" presName="bullet5b" presStyleLbl="node1" presStyleIdx="1" presStyleCnt="5"/>
      <dgm:spPr/>
    </dgm:pt>
    <dgm:pt modelId="{F4084B8B-463A-4287-B968-245EBBDF33D3}" type="pres">
      <dgm:prSet presAssocID="{C14709D8-36F8-46C5-B3C4-F9EC32221F6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EDA02E-2A62-40D7-A505-40D3DC832B4A}" type="pres">
      <dgm:prSet presAssocID="{54DF03A4-9395-42FF-A26B-8BAA32AED29E}" presName="bullet5c" presStyleLbl="node1" presStyleIdx="2" presStyleCnt="5"/>
      <dgm:spPr/>
    </dgm:pt>
    <dgm:pt modelId="{EB87078C-7741-437F-818C-8AE982ADD3EA}" type="pres">
      <dgm:prSet presAssocID="{54DF03A4-9395-42FF-A26B-8BAA32AED29E}" presName="textBox5c" presStyleLbl="revTx" presStyleIdx="2" presStyleCnt="5" custAng="10800000" custFlipVert="1" custScaleX="116393" custScaleY="16861" custLinFactY="-19981" custLinFactNeighborX="-44023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AC8CD3-3562-4046-A9D2-74BE341CE604}" type="pres">
      <dgm:prSet presAssocID="{F743B220-7DAD-4CD8-8F4E-A57AD725EA03}" presName="bullet5d" presStyleLbl="node1" presStyleIdx="3" presStyleCnt="5"/>
      <dgm:spPr/>
    </dgm:pt>
    <dgm:pt modelId="{7FE77BE5-3B42-4B6E-B178-E3C911BEE8CD}" type="pres">
      <dgm:prSet presAssocID="{F743B220-7DAD-4CD8-8F4E-A57AD725EA03}" presName="textBox5d" presStyleLbl="revTx" presStyleIdx="3" presStyleCnt="5" custAng="10800000" custFlipVert="1" custScaleX="116393" custScaleY="16861" custLinFactX="-25891" custLinFactNeighborX="-100000" custLinFactNeighborY="-29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012E56-CE94-4728-8C1F-82BDC57E090A}" type="pres">
      <dgm:prSet presAssocID="{51385A04-4498-4FD2-84CB-4835384BC02D}" presName="bullet5e" presStyleLbl="node1" presStyleIdx="4" presStyleCnt="5"/>
      <dgm:spPr/>
    </dgm:pt>
    <dgm:pt modelId="{EC57A7B6-37FF-4011-944D-5C5B4C174699}" type="pres">
      <dgm:prSet presAssocID="{51385A04-4498-4FD2-84CB-4835384BC02D}" presName="textBox5e" presStyleLbl="revTx" presStyleIdx="4" presStyleCnt="5" custAng="10800000" custFlipVert="1" custScaleX="116393" custScaleY="9474" custLinFactX="-100000" custLinFactNeighborX="-167692" custLinFactNeighborY="-896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819478-0531-4057-A362-BFFEA3310BB2}" srcId="{AA29756C-41ED-4B0A-A53A-03483F209971}" destId="{788801BC-80A3-477E-833B-51026705C7D8}" srcOrd="13" destOrd="0" parTransId="{7327F159-7333-44E0-9F44-B84F251E3259}" sibTransId="{3CD7E574-DD10-43FC-962B-08B641672876}"/>
    <dgm:cxn modelId="{915D5A6D-22FC-4DB3-B7CA-E2F13C43279C}" srcId="{AA29756C-41ED-4B0A-A53A-03483F209971}" destId="{99472A19-E349-4CD5-B913-71681256BFCE}" srcOrd="0" destOrd="0" parTransId="{09BAC9ED-4AD8-4D7E-BDB3-9FF8C279AA0E}" sibTransId="{6DBFE8DB-4B2E-4374-A812-D5D141D140A9}"/>
    <dgm:cxn modelId="{DC90DCD1-F006-1F4B-BB8D-DB358540041B}" type="presOf" srcId="{AA29756C-41ED-4B0A-A53A-03483F209971}" destId="{93AC58BF-BF1E-4219-AD4C-6FE81B262CDB}" srcOrd="0" destOrd="0" presId="urn:microsoft.com/office/officeart/2005/8/layout/arrow2"/>
    <dgm:cxn modelId="{A07B9510-3992-4890-9EE0-E125417FCA33}" srcId="{AA29756C-41ED-4B0A-A53A-03483F209971}" destId="{C14709D8-36F8-46C5-B3C4-F9EC32221F68}" srcOrd="1" destOrd="0" parTransId="{5B18E2E6-F51C-44EE-9038-B00FE0064140}" sibTransId="{B4597F3D-8C21-4336-8B5D-6803EF3ADA3E}"/>
    <dgm:cxn modelId="{E5CC5FDF-258A-40B7-B71F-09F241700927}" srcId="{AA29756C-41ED-4B0A-A53A-03483F209971}" destId="{AFE03E82-2760-405D-AC15-435BADE132F4}" srcOrd="15" destOrd="0" parTransId="{C51CB8A0-2D40-43DB-A6FD-B6BF2B76770E}" sibTransId="{B8F8F7AE-FF90-4474-8044-1B952DF8F82F}"/>
    <dgm:cxn modelId="{A87A9AE0-4855-4725-8A97-ABB2BBB4B2BB}" srcId="{AA29756C-41ED-4B0A-A53A-03483F209971}" destId="{51385A04-4498-4FD2-84CB-4835384BC02D}" srcOrd="4" destOrd="0" parTransId="{A2B98C99-A0BE-4DBE-8D54-469F6A5ED3D6}" sibTransId="{401C67B9-4623-4E6F-A77C-3B661532EED6}"/>
    <dgm:cxn modelId="{D8B42BC6-B165-4207-AA44-6E517C5C02A6}" srcId="{AA29756C-41ED-4B0A-A53A-03483F209971}" destId="{68B2B6F5-3C8F-4A53-9C7E-1A3F2C6561EE}" srcOrd="11" destOrd="0" parTransId="{BE3328A3-B51B-446A-9730-4E75050368EA}" sibTransId="{0C44F218-97C7-4937-817B-275172C0D134}"/>
    <dgm:cxn modelId="{BA73DE11-8E11-4792-B7A8-6F624DAD4F7C}" srcId="{AA29756C-41ED-4B0A-A53A-03483F209971}" destId="{0CE54259-B93E-46F1-B22E-D607BC1EFF5B}" srcOrd="7" destOrd="0" parTransId="{A69F5340-D77A-45B4-A061-80999EDBC9F2}" sibTransId="{6A18A968-1808-4AE0-BAA2-BBD86274A093}"/>
    <dgm:cxn modelId="{D48D77DC-23BE-924B-804A-A11856782C48}" type="presOf" srcId="{C14709D8-36F8-46C5-B3C4-F9EC32221F68}" destId="{F4084B8B-463A-4287-B968-245EBBDF33D3}" srcOrd="0" destOrd="0" presId="urn:microsoft.com/office/officeart/2005/8/layout/arrow2"/>
    <dgm:cxn modelId="{A7FCDC89-2FF3-49E6-B26F-12DFE7A37A8D}" srcId="{AA29756C-41ED-4B0A-A53A-03483F209971}" destId="{FD185472-D99B-41A9-90AE-6A03ACD35AC0}" srcOrd="16" destOrd="0" parTransId="{A6D3334A-76A4-46AE-A26B-6CEBE0B4E89B}" sibTransId="{C278A962-42F9-4074-82F9-14069CC39A68}"/>
    <dgm:cxn modelId="{357845B6-4BFB-4449-9E5D-4E95FAEACA48}" srcId="{AA29756C-41ED-4B0A-A53A-03483F209971}" destId="{8D08881E-ECB5-412C-B48B-133F47CF1E27}" srcOrd="8" destOrd="0" parTransId="{0EDA7AE5-CA9B-4F8D-B3E7-7CB511535BC4}" sibTransId="{C06A13A1-5440-4851-8A49-69C67BAEC585}"/>
    <dgm:cxn modelId="{5E2891A6-A460-9E40-8BE1-8DCB729C41CA}" type="presOf" srcId="{51385A04-4498-4FD2-84CB-4835384BC02D}" destId="{EC57A7B6-37FF-4011-944D-5C5B4C174699}" srcOrd="0" destOrd="0" presId="urn:microsoft.com/office/officeart/2005/8/layout/arrow2"/>
    <dgm:cxn modelId="{67650411-DA03-A947-B770-526AED0CA2F3}" type="presOf" srcId="{54DF03A4-9395-42FF-A26B-8BAA32AED29E}" destId="{EB87078C-7741-437F-818C-8AE982ADD3EA}" srcOrd="0" destOrd="0" presId="urn:microsoft.com/office/officeart/2005/8/layout/arrow2"/>
    <dgm:cxn modelId="{6822BB90-437D-D342-B005-D2B973708144}" type="presOf" srcId="{99472A19-E349-4CD5-B913-71681256BFCE}" destId="{9016977B-415D-4DAE-9D56-17931F42E0AF}" srcOrd="0" destOrd="0" presId="urn:microsoft.com/office/officeart/2005/8/layout/arrow2"/>
    <dgm:cxn modelId="{81C463A6-119B-3E4E-9E79-D83342A61409}" type="presOf" srcId="{F743B220-7DAD-4CD8-8F4E-A57AD725EA03}" destId="{7FE77BE5-3B42-4B6E-B178-E3C911BEE8CD}" srcOrd="0" destOrd="0" presId="urn:microsoft.com/office/officeart/2005/8/layout/arrow2"/>
    <dgm:cxn modelId="{950B25A9-A5E0-4F0B-B6DD-3343D733FF5F}" srcId="{AA29756C-41ED-4B0A-A53A-03483F209971}" destId="{67D2C3C8-7B10-402E-B4BE-ECDA40EB27C6}" srcOrd="12" destOrd="0" parTransId="{AC526CDF-4031-46C9-9785-769081853C60}" sibTransId="{9586FFA5-FEE0-4345-A128-73BBEC2D1119}"/>
    <dgm:cxn modelId="{808B3F3A-FBFA-457F-8AF2-2A16D7EEC413}" srcId="{AA29756C-41ED-4B0A-A53A-03483F209971}" destId="{B7C41904-A3AF-43D0-9863-E74DF18ECFD4}" srcOrd="14" destOrd="0" parTransId="{381721CB-3A6E-4D9E-A5C5-634187AD566D}" sibTransId="{3292594C-9875-447E-A0A7-BF90155296EC}"/>
    <dgm:cxn modelId="{BEB021DA-A834-43C5-8246-6EAA17CA0928}" srcId="{AA29756C-41ED-4B0A-A53A-03483F209971}" destId="{F404412B-9263-4698-82E4-E07BF6070268}" srcOrd="9" destOrd="0" parTransId="{F878B2F9-DBD7-4BC3-A7D2-2B5300F5EBAB}" sibTransId="{C85D1D6D-C3BE-452A-8BC3-C290666A450E}"/>
    <dgm:cxn modelId="{623072F2-2E89-4260-9335-045FA67A4BCA}" srcId="{AA29756C-41ED-4B0A-A53A-03483F209971}" destId="{F743B220-7DAD-4CD8-8F4E-A57AD725EA03}" srcOrd="3" destOrd="0" parTransId="{D4D38E10-3AC3-41AF-8DF0-B9848DA7CB63}" sibTransId="{1B966161-D3E0-4554-96B6-1A0D1D3D54DD}"/>
    <dgm:cxn modelId="{835384C5-CCEC-4989-90F3-C7A375AAEB63}" srcId="{AA29756C-41ED-4B0A-A53A-03483F209971}" destId="{701C76B2-73EE-4216-95AA-1ED7F4175D26}" srcOrd="10" destOrd="0" parTransId="{5523CC40-4A83-4622-9BFA-B255C198C8C7}" sibTransId="{7D577928-5344-4C98-AE92-4B7B9A967A71}"/>
    <dgm:cxn modelId="{61050317-E11A-444D-A331-5D9A75CF06BE}" srcId="{AA29756C-41ED-4B0A-A53A-03483F209971}" destId="{54DF03A4-9395-42FF-A26B-8BAA32AED29E}" srcOrd="2" destOrd="0" parTransId="{7BA3CA72-A64F-40E2-8304-E4E367C52C11}" sibTransId="{6AAA2A89-8DFB-4ED0-A29B-D07A175447A8}"/>
    <dgm:cxn modelId="{F3D7E29B-97BA-4227-B87D-68235184915E}" srcId="{AA29756C-41ED-4B0A-A53A-03483F209971}" destId="{C6701535-CB36-40AB-ABA6-C29E8BE4475B}" srcOrd="6" destOrd="0" parTransId="{285141E2-47A1-4CF2-9DB4-0D88D90B989C}" sibTransId="{CA8D71B9-C2A7-47B7-93CA-B7E78D4059B5}"/>
    <dgm:cxn modelId="{CCE55313-34AB-4F42-B17A-61DBBA37EDB8}" srcId="{AA29756C-41ED-4B0A-A53A-03483F209971}" destId="{F122A102-316E-4ED6-B1B1-6C38BC405DC3}" srcOrd="5" destOrd="0" parTransId="{EF9ADEEA-A101-4211-98D6-367F886B79DD}" sibTransId="{E07E9668-A4DF-4ED2-AAFC-EB7424A68C6B}"/>
    <dgm:cxn modelId="{F6B921F2-E9E5-5F4A-BDC7-E7102F611965}" type="presParOf" srcId="{93AC58BF-BF1E-4219-AD4C-6FE81B262CDB}" destId="{40C5AF2E-9ADE-43A0-8E7C-4214EF6984E1}" srcOrd="0" destOrd="0" presId="urn:microsoft.com/office/officeart/2005/8/layout/arrow2"/>
    <dgm:cxn modelId="{912C14A5-DBA4-874F-B8E6-0482ADFE6F5E}" type="presParOf" srcId="{93AC58BF-BF1E-4219-AD4C-6FE81B262CDB}" destId="{7098E481-53E3-44AD-AB44-EA752EAA5E70}" srcOrd="1" destOrd="0" presId="urn:microsoft.com/office/officeart/2005/8/layout/arrow2"/>
    <dgm:cxn modelId="{3E23C38E-8051-6A44-847D-F938D9E5E503}" type="presParOf" srcId="{7098E481-53E3-44AD-AB44-EA752EAA5E70}" destId="{6D3C16CB-D325-4E04-A611-BD616238FE26}" srcOrd="0" destOrd="0" presId="urn:microsoft.com/office/officeart/2005/8/layout/arrow2"/>
    <dgm:cxn modelId="{C037A5E5-239A-104E-9318-86CFC04F60E7}" type="presParOf" srcId="{7098E481-53E3-44AD-AB44-EA752EAA5E70}" destId="{9016977B-415D-4DAE-9D56-17931F42E0AF}" srcOrd="1" destOrd="0" presId="urn:microsoft.com/office/officeart/2005/8/layout/arrow2"/>
    <dgm:cxn modelId="{1D648B36-5913-0F41-9810-7AD92B78903B}" type="presParOf" srcId="{7098E481-53E3-44AD-AB44-EA752EAA5E70}" destId="{FBEFC397-53E2-46AF-8DA6-40239A058E8F}" srcOrd="2" destOrd="0" presId="urn:microsoft.com/office/officeart/2005/8/layout/arrow2"/>
    <dgm:cxn modelId="{B782F6FC-D221-D941-9D06-8A79CFDF51EE}" type="presParOf" srcId="{7098E481-53E3-44AD-AB44-EA752EAA5E70}" destId="{F4084B8B-463A-4287-B968-245EBBDF33D3}" srcOrd="3" destOrd="0" presId="urn:microsoft.com/office/officeart/2005/8/layout/arrow2"/>
    <dgm:cxn modelId="{D7C2A39F-4E47-4342-8BD5-563D334FC172}" type="presParOf" srcId="{7098E481-53E3-44AD-AB44-EA752EAA5E70}" destId="{0DEDA02E-2A62-40D7-A505-40D3DC832B4A}" srcOrd="4" destOrd="0" presId="urn:microsoft.com/office/officeart/2005/8/layout/arrow2"/>
    <dgm:cxn modelId="{F5171D71-91FC-FD4E-B288-912851A33A5F}" type="presParOf" srcId="{7098E481-53E3-44AD-AB44-EA752EAA5E70}" destId="{EB87078C-7741-437F-818C-8AE982ADD3EA}" srcOrd="5" destOrd="0" presId="urn:microsoft.com/office/officeart/2005/8/layout/arrow2"/>
    <dgm:cxn modelId="{E3E0A16F-FB64-064A-AF46-615B1B2B8DB3}" type="presParOf" srcId="{7098E481-53E3-44AD-AB44-EA752EAA5E70}" destId="{D0AC8CD3-3562-4046-A9D2-74BE341CE604}" srcOrd="6" destOrd="0" presId="urn:microsoft.com/office/officeart/2005/8/layout/arrow2"/>
    <dgm:cxn modelId="{99A7B587-D8BA-3D43-BD5F-17D7455121A5}" type="presParOf" srcId="{7098E481-53E3-44AD-AB44-EA752EAA5E70}" destId="{7FE77BE5-3B42-4B6E-B178-E3C911BEE8CD}" srcOrd="7" destOrd="0" presId="urn:microsoft.com/office/officeart/2005/8/layout/arrow2"/>
    <dgm:cxn modelId="{6B8EC905-A08E-B54E-8B8A-7E3A0F7E60F9}" type="presParOf" srcId="{7098E481-53E3-44AD-AB44-EA752EAA5E70}" destId="{97012E56-CE94-4728-8C1F-82BDC57E090A}" srcOrd="8" destOrd="0" presId="urn:microsoft.com/office/officeart/2005/8/layout/arrow2"/>
    <dgm:cxn modelId="{1B4ED8C5-3D63-A149-BB76-3E7EB94EA23F}" type="presParOf" srcId="{7098E481-53E3-44AD-AB44-EA752EAA5E70}" destId="{EC57A7B6-37FF-4011-944D-5C5B4C17469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5AF2E-9ADE-43A0-8E7C-4214EF6984E1}">
      <dsp:nvSpPr>
        <dsp:cNvPr id="0" name=""/>
        <dsp:cNvSpPr/>
      </dsp:nvSpPr>
      <dsp:spPr>
        <a:xfrm>
          <a:off x="-78565" y="143174"/>
          <a:ext cx="9585205" cy="599075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C16CB-D325-4E04-A611-BD616238FE26}">
      <dsp:nvSpPr>
        <dsp:cNvPr id="0" name=""/>
        <dsp:cNvSpPr/>
      </dsp:nvSpPr>
      <dsp:spPr>
        <a:xfrm>
          <a:off x="865577" y="4599875"/>
          <a:ext cx="220459" cy="220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6977B-415D-4DAE-9D56-17931F42E0AF}">
      <dsp:nvSpPr>
        <dsp:cNvPr id="0" name=""/>
        <dsp:cNvSpPr/>
      </dsp:nvSpPr>
      <dsp:spPr>
        <a:xfrm rot="10800000" flipV="1">
          <a:off x="0" y="1311727"/>
          <a:ext cx="2714753" cy="35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1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1995- 1998</a:t>
          </a:r>
        </a:p>
      </dsp:txBody>
      <dsp:txXfrm rot="-10800000">
        <a:off x="0" y="1311727"/>
        <a:ext cx="2714753" cy="354710"/>
      </dsp:txXfrm>
    </dsp:sp>
    <dsp:sp modelId="{FBEFC397-53E2-46AF-8DA6-40239A058E8F}">
      <dsp:nvSpPr>
        <dsp:cNvPr id="0" name=""/>
        <dsp:cNvSpPr/>
      </dsp:nvSpPr>
      <dsp:spPr>
        <a:xfrm>
          <a:off x="2058935" y="3453245"/>
          <a:ext cx="345067" cy="345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84B8B-463A-4287-B968-245EBBDF33D3}">
      <dsp:nvSpPr>
        <dsp:cNvPr id="0" name=""/>
        <dsp:cNvSpPr/>
      </dsp:nvSpPr>
      <dsp:spPr>
        <a:xfrm>
          <a:off x="2231469" y="3625779"/>
          <a:ext cx="1591144" cy="251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4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2231469" y="3625779"/>
        <a:ext cx="1591144" cy="2510125"/>
      </dsp:txXfrm>
    </dsp:sp>
    <dsp:sp modelId="{0DEDA02E-2A62-40D7-A505-40D3DC832B4A}">
      <dsp:nvSpPr>
        <dsp:cNvPr id="0" name=""/>
        <dsp:cNvSpPr/>
      </dsp:nvSpPr>
      <dsp:spPr>
        <a:xfrm>
          <a:off x="3592568" y="2539056"/>
          <a:ext cx="460089" cy="460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7078C-7741-437F-818C-8AE982ADD3EA}">
      <dsp:nvSpPr>
        <dsp:cNvPr id="0" name=""/>
        <dsp:cNvSpPr/>
      </dsp:nvSpPr>
      <dsp:spPr>
        <a:xfrm rot="10800000" flipV="1">
          <a:off x="2856581" y="129140"/>
          <a:ext cx="2153205" cy="567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92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0" kern="1200" dirty="0"/>
        </a:p>
      </dsp:txBody>
      <dsp:txXfrm rot="-10800000">
        <a:off x="2856581" y="129140"/>
        <a:ext cx="2153205" cy="567676"/>
      </dsp:txXfrm>
    </dsp:sp>
    <dsp:sp modelId="{D0AC8CD3-3562-4046-A9D2-74BE341CE604}">
      <dsp:nvSpPr>
        <dsp:cNvPr id="0" name=""/>
        <dsp:cNvSpPr/>
      </dsp:nvSpPr>
      <dsp:spPr>
        <a:xfrm>
          <a:off x="5375416" y="1824959"/>
          <a:ext cx="594282" cy="594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77BE5-3B42-4B6E-B178-E3C911BEE8CD}">
      <dsp:nvSpPr>
        <dsp:cNvPr id="0" name=""/>
        <dsp:cNvSpPr/>
      </dsp:nvSpPr>
      <dsp:spPr>
        <a:xfrm rot="10800000" flipV="1">
          <a:off x="3102045" y="3673375"/>
          <a:ext cx="2231301" cy="676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89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2000- 2002</a:t>
          </a:r>
        </a:p>
      </dsp:txBody>
      <dsp:txXfrm rot="-10800000">
        <a:off x="3102045" y="3673375"/>
        <a:ext cx="2231301" cy="676767"/>
      </dsp:txXfrm>
    </dsp:sp>
    <dsp:sp modelId="{97012E56-CE94-4728-8C1F-82BDC57E090A}">
      <dsp:nvSpPr>
        <dsp:cNvPr id="0" name=""/>
        <dsp:cNvSpPr/>
      </dsp:nvSpPr>
      <dsp:spPr>
        <a:xfrm>
          <a:off x="7210983" y="1348095"/>
          <a:ext cx="757231" cy="75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A7B6-37FF-4011-944D-5C5B4C174699}">
      <dsp:nvSpPr>
        <dsp:cNvPr id="0" name=""/>
        <dsp:cNvSpPr/>
      </dsp:nvSpPr>
      <dsp:spPr>
        <a:xfrm rot="10800000" flipV="1">
          <a:off x="2300703" y="0"/>
          <a:ext cx="2231301" cy="41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24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</a:rPr>
            <a:t>2006-2007</a:t>
          </a:r>
        </a:p>
      </dsp:txBody>
      <dsp:txXfrm rot="-10800000">
        <a:off x="2300703" y="0"/>
        <a:ext cx="2231301" cy="417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7ADD2-0F07-4A19-95B4-657240783124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B2E9B-7446-4CF1-B6FF-E526F743B0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07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1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11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2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76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2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84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74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88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68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82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B2E9B-7446-4CF1-B6FF-E526F743B08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72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342024-3FB5-480E-9DC9-B4464298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CDF4BF5-C208-404C-B0E6-3DFB31555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B4387D-6AE8-4630-AA58-0146F808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3D747F-FFEB-4175-85E2-2127C20A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DE73578-7E68-4041-99B3-C19564FD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6A050C-5ECA-478E-B310-F12F63C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4B6C08B-6FC2-44AB-BD41-2C925F2B1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0FEC4D-73A1-498C-9A4C-ACCDA86F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CFD5BFD-75F7-43BC-B1F0-F2E6FDD7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3B97BA-0868-49A7-84D4-917F96DA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4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AE9EFFE-F00E-4CEB-9610-8F5099F1D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B1695E4-65A7-45A3-981D-CDF63F56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45E686-344F-4421-95C1-451AD4F4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39AEFC3-4799-4FD6-9A96-BAC63EBB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C00AC83-B3FC-468F-BFFF-EB2B118E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46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8272E2-BACA-4888-B14D-D09298B8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A9642C-27BF-47CC-B646-7CA8DCCE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03EAA46-212F-4821-B31D-71F7222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6A6781A-5DB1-49E0-AB94-3CF85EA2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2CDA1C5-6286-4A23-B0C6-B7607354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22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584E36-8364-4C0B-8015-33A61C97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45E3BD-9E00-40C6-8A63-B4C0FF7E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AEF0BB-A22B-40E4-B310-CF02112F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E1E8A3-9E8C-4AB8-9A55-783E7B99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9328366-B0C0-4370-A1E0-8009CB3C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693CF5E-F8C3-44C1-874C-A6CF9E93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469734A-38B0-450E-B98C-D8F7C3DEB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537AFC6-3995-43D4-BE79-DD5443015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9CE1CF-6318-46AF-8FC8-1019E974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B08A1C9-6BCC-4FA6-8D8D-9395D5C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425DA19-D409-4D43-9A21-C8ED9F5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4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6051C5-05A5-4E69-8871-2AA3AE7F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0CD12A-1A0A-4870-9FB4-BA9F8B322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511BFA0-47EE-4FE3-9A8A-AAB55AEF9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2F79FD2-CD56-467E-9747-92D32867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CDE40CA-368C-4512-818E-3EBD328CD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BB02879-3EA8-4692-BEE1-2A5123BA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6DC1DCA-3D0E-41F7-98D7-0C21D3A6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67653DC-1AB0-44F5-829D-4F6F6DF5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05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A0D0C8B-367E-40C6-92F8-5EEDF7D3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F569D9D-E548-4C1D-BF50-AC7F5A35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5CFF254-6299-4426-9DA5-B7BAC9BD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6890385-D1A6-4014-8E89-FE822BCF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97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43FE338-3146-4BB7-94F4-518B80F4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87DB2B3-A64D-4C34-933E-9EEAB4EE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57F8673-D9CC-47CD-8777-4D31CA0E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24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91D624-762F-479F-AB2A-C1373DD9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5716A8-E836-49A6-AF22-7823B316F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AEF6F34-4A7A-4A31-9462-003710A93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7DD9A9F-37AB-4E37-A61D-6E551698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23A79BE-FA2C-4A00-95CA-1B935E6B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B3E63AE-1E1C-4923-834C-4E7351D0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0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E328B9-4255-4E8E-AA68-BBC1A4AF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2A5D109-6A5E-417D-B2E9-E91F23FE8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2F01EF-FF57-4A96-82FD-DB4C39B08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E711ED9-D3EA-40DE-9542-600D44F5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6562515-DA03-474C-A9E0-4BA19523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762E8C7-F54E-4081-9A2A-DDB73FF4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7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C3DADE2-CF6A-4895-BEB6-E06FB41A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D5045E3-3AF4-428C-AD99-B825BF90E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9E6ACD-164D-4FF0-9586-AC85D8B9E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BBE8-0FED-4437-8471-590828992816}" type="datetimeFigureOut">
              <a:rPr lang="es-MX" smtClean="0"/>
              <a:t>10/09/18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79FBBC-C855-410C-88F6-7CF027719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803FDCA-90C0-4340-91A9-02F96A1BC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02A8-EC02-4B1E-9DD6-403C1CEBD87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01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hyperlink" Target="mailto:CEGS@unwomen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B5EAF30-A627-41BB-9D69-DF84DDA3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0FA3EDF-6697-465D-88E2-C5A748B90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233" y="0"/>
            <a:ext cx="2357656" cy="535459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="" xmlns:a16="http://schemas.microsoft.com/office/drawing/2014/main" id="{CEDC0F33-4601-4BB8-866A-5F19E0AA3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67" y="67744"/>
            <a:ext cx="1645933" cy="6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="" xmlns:a16="http://schemas.microsoft.com/office/drawing/2014/main" id="{F09C7C9B-15A8-4F5E-A5B4-C9F8CA8FA4BC}"/>
              </a:ext>
            </a:extLst>
          </p:cNvPr>
          <p:cNvSpPr/>
          <p:nvPr/>
        </p:nvSpPr>
        <p:spPr>
          <a:xfrm>
            <a:off x="503065" y="506466"/>
            <a:ext cx="5906444" cy="718224"/>
          </a:xfrm>
          <a:prstGeom prst="rect">
            <a:avLst/>
          </a:prstGeom>
          <a:solidFill>
            <a:srgbClr val="009DD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Multiple partnerships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EC47EC-2CB4-4DA8-A54C-D292484F34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20" y="1224690"/>
            <a:ext cx="6112003" cy="5147079"/>
          </a:xfrm>
          <a:prstGeom prst="rect">
            <a:avLst/>
          </a:prstGeom>
        </p:spPr>
      </p:pic>
      <p:sp>
        <p:nvSpPr>
          <p:cNvPr id="4" name="8 Rectángulo">
            <a:extLst>
              <a:ext uri="{FF2B5EF4-FFF2-40B4-BE49-F238E27FC236}">
                <a16:creationId xmlns="" xmlns:a16="http://schemas.microsoft.com/office/drawing/2014/main" id="{D8433583-113E-4707-9489-094C7F4F0618}"/>
              </a:ext>
            </a:extLst>
          </p:cNvPr>
          <p:cNvSpPr/>
          <p:nvPr/>
        </p:nvSpPr>
        <p:spPr>
          <a:xfrm>
            <a:off x="7916091" y="1224690"/>
            <a:ext cx="4040064" cy="718224"/>
          </a:xfrm>
          <a:prstGeom prst="rect">
            <a:avLst/>
          </a:prstGeom>
          <a:solidFill>
            <a:srgbClr val="009DD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bg1"/>
                </a:solidFill>
                <a:latin typeface="OpenSans-Semibold"/>
              </a:rPr>
              <a:t>Alliance for international cooperation on gender statistics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BDFD37-C2C1-4760-8F3E-3F2AA7EE1335}"/>
              </a:ext>
            </a:extLst>
          </p:cNvPr>
          <p:cNvSpPr/>
          <p:nvPr/>
        </p:nvSpPr>
        <p:spPr>
          <a:xfrm>
            <a:off x="8055429" y="2376780"/>
            <a:ext cx="3822349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MyriadPro-Regular"/>
              </a:rPr>
              <a:t>Interested countries and strategic partners might join the </a:t>
            </a:r>
            <a:r>
              <a:rPr lang="en-US" sz="2000" b="1" dirty="0" err="1">
                <a:latin typeface="MyriadPro-Regular"/>
              </a:rPr>
              <a:t>CEGS</a:t>
            </a:r>
            <a:r>
              <a:rPr lang="en-US" sz="2000" b="1" dirty="0">
                <a:latin typeface="MyriadPro-Regular"/>
              </a:rPr>
              <a:t>:</a:t>
            </a:r>
          </a:p>
          <a:p>
            <a:endParaRPr lang="en-US" sz="2000" b="1" dirty="0">
              <a:latin typeface="MyriadPro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MyriadPro-Regular"/>
              </a:rPr>
              <a:t>As donors jointly with Mexico </a:t>
            </a:r>
          </a:p>
          <a:p>
            <a:endParaRPr lang="en-US" b="1" dirty="0">
              <a:latin typeface="MyriadPro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MyriadPro-Regular"/>
              </a:rPr>
              <a:t>As partners in specific statistical </a:t>
            </a:r>
            <a:r>
              <a:rPr lang="en-US" b="1" dirty="0" smtClean="0">
                <a:latin typeface="MyriadPro-Regular"/>
              </a:rPr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MyriadPro-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MyriadPro-Regular"/>
              </a:rPr>
              <a:t>As part of south-south, triangular and horizontal cooperation schemes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1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23C62528-AA3D-42D3-B0DE-C45DB141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472" y="-3948402"/>
            <a:ext cx="6591025" cy="67548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47999" y="3105835"/>
            <a:ext cx="5979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err="1">
                <a:latin typeface="OpenSans-Semibold"/>
              </a:rPr>
              <a:t>For</a:t>
            </a:r>
            <a:r>
              <a:rPr lang="es-MX" sz="4000" dirty="0">
                <a:latin typeface="OpenSans-Semibold"/>
              </a:rPr>
              <a:t> more </a:t>
            </a:r>
            <a:r>
              <a:rPr lang="es-MX" sz="4000" dirty="0" err="1">
                <a:latin typeface="OpenSans-Semibold"/>
              </a:rPr>
              <a:t>information</a:t>
            </a:r>
            <a:r>
              <a:rPr lang="es-MX" sz="4000" dirty="0" smtClean="0">
                <a:latin typeface="OpenSans-Semibold"/>
              </a:rPr>
              <a:t>:</a:t>
            </a:r>
          </a:p>
          <a:p>
            <a:r>
              <a:rPr lang="es-MX" sz="4000" dirty="0" smtClean="0">
                <a:latin typeface="OpenSans-Semibold"/>
                <a:hlinkClick r:id="rId4"/>
              </a:rPr>
              <a:t>CEGS@unwomen.org</a:t>
            </a:r>
            <a:r>
              <a:rPr lang="es-MX" sz="4000" dirty="0" smtClean="0">
                <a:latin typeface="OpenSans-Semibold"/>
              </a:rPr>
              <a:t>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1018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23C62528-AA3D-42D3-B0DE-C45DB141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472" y="-3948402"/>
            <a:ext cx="6591025" cy="67548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47999" y="3105835"/>
            <a:ext cx="7739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dirty="0" smtClean="0">
              <a:solidFill>
                <a:schemeClr val="accent1">
                  <a:lumMod val="75000"/>
                </a:schemeClr>
              </a:solidFill>
              <a:latin typeface="OpenSans-Semibold"/>
            </a:endParaRPr>
          </a:p>
          <a:p>
            <a:pPr algn="r"/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OpenSans-Semibold"/>
              </a:rPr>
              <a:t>Paulina </a:t>
            </a:r>
            <a:r>
              <a:rPr lang="es-MX" sz="3200" dirty="0" err="1" smtClean="0">
                <a:solidFill>
                  <a:schemeClr val="accent1">
                    <a:lumMod val="75000"/>
                  </a:schemeClr>
                </a:solidFill>
                <a:latin typeface="OpenSans-Semibold"/>
              </a:rPr>
              <a:t>Grobet</a:t>
            </a:r>
            <a:endParaRPr lang="es-MX" sz="3200" dirty="0" smtClean="0">
              <a:solidFill>
                <a:schemeClr val="accent1">
                  <a:lumMod val="75000"/>
                </a:schemeClr>
              </a:solidFill>
              <a:latin typeface="OpenSans-Semibold"/>
            </a:endParaRPr>
          </a:p>
          <a:p>
            <a:pPr algn="r"/>
            <a:r>
              <a:rPr lang="es-MX" sz="3200" dirty="0" err="1" smtClean="0">
                <a:solidFill>
                  <a:schemeClr val="accent1">
                    <a:lumMod val="75000"/>
                  </a:schemeClr>
                </a:solidFill>
                <a:latin typeface="OpenSans-Semibold"/>
              </a:rPr>
              <a:t>Coordinator</a:t>
            </a:r>
            <a:endParaRPr lang="es-MX" sz="3200" dirty="0" smtClean="0">
              <a:solidFill>
                <a:schemeClr val="accent1">
                  <a:lumMod val="75000"/>
                </a:schemeClr>
              </a:solidFill>
              <a:latin typeface="OpenSans-Semibold"/>
            </a:endParaRPr>
          </a:p>
          <a:p>
            <a:pPr algn="ctr"/>
            <a:endParaRPr lang="es-MX" sz="3200" dirty="0" smtClean="0">
              <a:solidFill>
                <a:schemeClr val="accent1">
                  <a:lumMod val="75000"/>
                </a:schemeClr>
              </a:solidFill>
              <a:latin typeface="OpenSans-Semibold"/>
            </a:endParaRPr>
          </a:p>
          <a:p>
            <a:pPr algn="r"/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OpenSans-Semibold"/>
              </a:rPr>
              <a:t>p</a:t>
            </a:r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latin typeface="OpenSans-Semibold"/>
              </a:rPr>
              <a:t>aulina.grobet@unwomen.org </a:t>
            </a:r>
            <a:endParaRPr lang="es-MX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FD8220B-E856-463F-BFDC-89A9C2F1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13" y="1177930"/>
            <a:ext cx="3306583" cy="1344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9F05D74-454B-48BC-8399-D5B1AFE4DBBD}"/>
              </a:ext>
            </a:extLst>
          </p:cNvPr>
          <p:cNvSpPr/>
          <p:nvPr/>
        </p:nvSpPr>
        <p:spPr>
          <a:xfrm>
            <a:off x="568926" y="1020666"/>
            <a:ext cx="5873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OpenSans-Semibold"/>
              </a:rPr>
              <a:t>Challenges to monitor and provide accountability on SDGs gender related aspects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919B03-6929-4231-B124-233A2248B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2"/>
          <a:stretch/>
        </p:blipFill>
        <p:spPr>
          <a:xfrm>
            <a:off x="418936" y="3533431"/>
            <a:ext cx="6622474" cy="17487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A59036-0A3C-4DB1-8CF4-2096C0444519}"/>
              </a:ext>
            </a:extLst>
          </p:cNvPr>
          <p:cNvSpPr/>
          <p:nvPr/>
        </p:nvSpPr>
        <p:spPr>
          <a:xfrm>
            <a:off x="254917" y="5787738"/>
            <a:ext cx="6359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70C0"/>
                </a:solidFill>
                <a:latin typeface="MyriadPro-Regular"/>
              </a:rPr>
              <a:t>1 Source: UN Women. Turning Promises into Action: gender Equality in the 2030 for Sustainable Development, 2018</a:t>
            </a:r>
          </a:p>
          <a:p>
            <a:endParaRPr lang="en-US" sz="1000" b="0" i="0" u="none" strike="noStrike" baseline="0" dirty="0">
              <a:solidFill>
                <a:srgbClr val="0070C0"/>
              </a:solidFill>
              <a:latin typeface="MyriadPro-Regular"/>
            </a:endParaRPr>
          </a:p>
          <a:p>
            <a:r>
              <a:rPr lang="en-US" sz="1000" b="0" i="0" u="none" strike="noStrike" baseline="0" dirty="0">
                <a:solidFill>
                  <a:srgbClr val="0070C0"/>
                </a:solidFill>
                <a:latin typeface="MyriadPro-Regular"/>
              </a:rPr>
              <a:t>2 Source: United Nations. 2013. Report of the UN Secretary General on Gender Statistics.</a:t>
            </a: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E4EE59-845B-44AD-A173-F0D279F1C6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07" y="2716143"/>
            <a:ext cx="5164794" cy="2618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DC0F33-4601-4BB8-866A-5F19E0AA3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769" y="6069496"/>
            <a:ext cx="1471293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FA3EDF-6697-465D-88E2-C5A748B90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339" y="5934007"/>
            <a:ext cx="3713430" cy="8433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62681" y="222422"/>
            <a:ext cx="8929816" cy="63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2030 Agenda: </a:t>
            </a:r>
            <a:r>
              <a:rPr lang="es-MX" sz="2800" b="1" dirty="0" err="1" smtClean="0"/>
              <a:t>opportunity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for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gender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statistics</a:t>
            </a:r>
            <a:endParaRPr lang="es-MX" sz="2800" b="1" dirty="0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29919B03-6929-4231-B124-233A2248B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8"/>
          <a:stretch/>
        </p:blipFill>
        <p:spPr>
          <a:xfrm>
            <a:off x="418936" y="1569211"/>
            <a:ext cx="6622474" cy="149205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8936" y="3169328"/>
            <a:ext cx="6622474" cy="168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F33AA54C-C588-4371-8846-0DE487661ABC}"/>
              </a:ext>
            </a:extLst>
          </p:cNvPr>
          <p:cNvSpPr txBox="1">
            <a:spLocks/>
          </p:cNvSpPr>
          <p:nvPr/>
        </p:nvSpPr>
        <p:spPr>
          <a:xfrm>
            <a:off x="1420151" y="-79784"/>
            <a:ext cx="9703686" cy="617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B5FF"/>
                </a:solidFill>
              </a:rPr>
              <a:t>Timeline in Mexico towards the positioning of gender statistics</a:t>
            </a:r>
            <a:endParaRPr lang="es-MX" sz="2800" b="1" dirty="0">
              <a:solidFill>
                <a:srgbClr val="00B5FF"/>
              </a:solidFill>
            </a:endParaRPr>
          </a:p>
        </p:txBody>
      </p:sp>
      <p:graphicFrame>
        <p:nvGraphicFramePr>
          <p:cNvPr id="10" name="3 Marcador de contenido">
            <a:extLst>
              <a:ext uri="{FF2B5EF4-FFF2-40B4-BE49-F238E27FC236}">
                <a16:creationId xmlns="" xmlns:a16="http://schemas.microsoft.com/office/drawing/2014/main" id="{1D382CDD-DFEA-4E91-BC59-1BB720B6E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17435"/>
              </p:ext>
            </p:extLst>
          </p:nvPr>
        </p:nvGraphicFramePr>
        <p:xfrm>
          <a:off x="614709" y="543482"/>
          <a:ext cx="9585205" cy="628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4 CuadroTexto">
            <a:extLst>
              <a:ext uri="{FF2B5EF4-FFF2-40B4-BE49-F238E27FC236}">
                <a16:creationId xmlns="" xmlns:a16="http://schemas.microsoft.com/office/drawing/2014/main" id="{92E3D6FF-355B-4887-A0EE-0F7CD6B3BF29}"/>
              </a:ext>
            </a:extLst>
          </p:cNvPr>
          <p:cNvSpPr txBox="1"/>
          <p:nvPr/>
        </p:nvSpPr>
        <p:spPr>
          <a:xfrm>
            <a:off x="141925" y="2133422"/>
            <a:ext cx="20076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INEGI+UNIFEM</a:t>
            </a:r>
          </a:p>
          <a:p>
            <a:r>
              <a:rPr lang="en-US" sz="1600" b="1" dirty="0"/>
              <a:t>1995</a:t>
            </a:r>
            <a:r>
              <a:rPr lang="en-US" sz="1600" dirty="0"/>
              <a:t>: Beginning of partnership gender statistics in Mexico within the framework of the Beijing Platform for Action</a:t>
            </a:r>
            <a:br>
              <a:rPr lang="en-US" sz="1600" dirty="0"/>
            </a:br>
            <a:r>
              <a:rPr lang="en-US" sz="1600" b="1" dirty="0"/>
              <a:t>1996-1998: </a:t>
            </a:r>
            <a:r>
              <a:rPr lang="en-US" sz="1600" dirty="0"/>
              <a:t>First survey of the ENUT in Mexico.</a:t>
            </a:r>
            <a:endParaRPr lang="es-MX" sz="1600" dirty="0"/>
          </a:p>
        </p:txBody>
      </p:sp>
      <p:sp>
        <p:nvSpPr>
          <p:cNvPr id="12" name="7 CuadroTexto">
            <a:extLst>
              <a:ext uri="{FF2B5EF4-FFF2-40B4-BE49-F238E27FC236}">
                <a16:creationId xmlns="" xmlns:a16="http://schemas.microsoft.com/office/drawing/2014/main" id="{CD8E00D7-52B6-480A-9AA4-BDCF89DEB80E}"/>
              </a:ext>
            </a:extLst>
          </p:cNvPr>
          <p:cNvSpPr txBox="1"/>
          <p:nvPr/>
        </p:nvSpPr>
        <p:spPr>
          <a:xfrm>
            <a:off x="6530284" y="3920277"/>
            <a:ext cx="2581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INEGI+ UN </a:t>
            </a:r>
            <a:r>
              <a:rPr lang="en-US" sz="1400" b="1" dirty="0"/>
              <a:t>Women</a:t>
            </a:r>
            <a:r>
              <a:rPr lang="es-MX" sz="1400" b="1" dirty="0"/>
              <a:t>+ INMUJERES+ </a:t>
            </a:r>
            <a:r>
              <a:rPr lang="en-US" sz="1400" b="1" dirty="0"/>
              <a:t>Ministry of Foreign Affairs</a:t>
            </a:r>
            <a:endParaRPr lang="en-US" sz="1400" dirty="0"/>
          </a:p>
          <a:p>
            <a:r>
              <a:rPr lang="en-US" sz="1600" dirty="0">
                <a:latin typeface="+mj-lt"/>
              </a:rPr>
              <a:t>-2</a:t>
            </a:r>
            <a:r>
              <a:rPr lang="en-US" sz="1600" b="1" dirty="0">
                <a:latin typeface="+mj-lt"/>
              </a:rPr>
              <a:t>013:</a:t>
            </a:r>
            <a:r>
              <a:rPr lang="en-US" sz="1600" dirty="0">
                <a:latin typeface="+mj-lt"/>
              </a:rPr>
              <a:t> MOU S-S on gender statistics.</a:t>
            </a:r>
          </a:p>
          <a:p>
            <a:r>
              <a:rPr lang="en-US" sz="1600" dirty="0">
                <a:latin typeface="+mj-lt"/>
              </a:rPr>
              <a:t>-19 countries with time use information.</a:t>
            </a:r>
            <a:endParaRPr lang="en-US" sz="1600" baseline="30000" dirty="0">
              <a:latin typeface="+mj-lt"/>
            </a:endParaRPr>
          </a:p>
          <a:p>
            <a:r>
              <a:rPr lang="en-US" sz="1600" b="1" baseline="30000" dirty="0">
                <a:latin typeface="+mj-lt"/>
              </a:rPr>
              <a:t>-</a:t>
            </a:r>
            <a:r>
              <a:rPr lang="en-US" sz="1600" b="1" dirty="0">
                <a:latin typeface="+mj-lt"/>
              </a:rPr>
              <a:t> 2015-2030: </a:t>
            </a:r>
            <a:r>
              <a:rPr lang="en-US" sz="1600" dirty="0">
                <a:latin typeface="+mj-lt"/>
              </a:rPr>
              <a:t>Agenda and SDGs.</a:t>
            </a:r>
          </a:p>
        </p:txBody>
      </p:sp>
      <p:sp>
        <p:nvSpPr>
          <p:cNvPr id="13" name="8 CuadroTexto">
            <a:extLst>
              <a:ext uri="{FF2B5EF4-FFF2-40B4-BE49-F238E27FC236}">
                <a16:creationId xmlns="" xmlns:a16="http://schemas.microsoft.com/office/drawing/2014/main" id="{DFDCDD3A-140D-44CF-959D-AF81D7A4B79C}"/>
              </a:ext>
            </a:extLst>
          </p:cNvPr>
          <p:cNvSpPr txBox="1"/>
          <p:nvPr/>
        </p:nvSpPr>
        <p:spPr>
          <a:xfrm>
            <a:off x="2969267" y="872841"/>
            <a:ext cx="2323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INEGI+UNIFEM+</a:t>
            </a:r>
          </a:p>
          <a:p>
            <a:r>
              <a:rPr lang="es-MX" sz="1200" b="1" dirty="0"/>
              <a:t>INMUJERES+ DAG CEPAL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n-US" sz="1600" dirty="0"/>
              <a:t>Creation of the Gender Statistics Working Group of the Statistical Conference of the Americas (SCA-ECLAC).</a:t>
            </a:r>
            <a:endParaRPr lang="es-MX" sz="1600" dirty="0"/>
          </a:p>
        </p:txBody>
      </p:sp>
      <p:sp>
        <p:nvSpPr>
          <p:cNvPr id="14" name="7 CuadroTexto">
            <a:extLst>
              <a:ext uri="{FF2B5EF4-FFF2-40B4-BE49-F238E27FC236}">
                <a16:creationId xmlns="" xmlns:a16="http://schemas.microsoft.com/office/drawing/2014/main" id="{08EC14EC-1B30-455D-AE04-F669A708DA01}"/>
              </a:ext>
            </a:extLst>
          </p:cNvPr>
          <p:cNvSpPr txBox="1"/>
          <p:nvPr/>
        </p:nvSpPr>
        <p:spPr>
          <a:xfrm>
            <a:off x="9969991" y="872841"/>
            <a:ext cx="23076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400" b="1" dirty="0"/>
              <a:t>INEGI+ UN </a:t>
            </a:r>
            <a:r>
              <a:rPr lang="en-US" sz="1400" b="1" dirty="0"/>
              <a:t>Women</a:t>
            </a:r>
            <a:r>
              <a:rPr lang="es-MX" sz="1400" b="1" dirty="0"/>
              <a:t>+ INMUJERES+ </a:t>
            </a:r>
            <a:r>
              <a:rPr lang="en-US" sz="1400" b="1" dirty="0"/>
              <a:t>Ministry of Foreign Affairs + Global and Regional partners</a:t>
            </a:r>
            <a:endParaRPr lang="en-US" sz="1400" dirty="0"/>
          </a:p>
          <a:p>
            <a:r>
              <a:rPr lang="en-US" sz="1600" dirty="0"/>
              <a:t>-</a:t>
            </a:r>
            <a:r>
              <a:rPr lang="en-US" sz="1600" b="1" dirty="0"/>
              <a:t>2016</a:t>
            </a:r>
            <a:r>
              <a:rPr lang="en-US" sz="1600" dirty="0"/>
              <a:t>: Centre Of Excellence on Gender statistics (CEGS) Announcement by Chancellor at the launch of the FPI “Making every woman an girl count”.</a:t>
            </a:r>
            <a:br>
              <a:rPr lang="en-US" sz="1600" dirty="0"/>
            </a:br>
            <a:r>
              <a:rPr lang="en-US" sz="1600" dirty="0"/>
              <a:t>-</a:t>
            </a:r>
            <a:r>
              <a:rPr lang="en-US" sz="1600" b="1" dirty="0"/>
              <a:t>2017: A</a:t>
            </a:r>
            <a:r>
              <a:rPr lang="en-US" sz="1600" dirty="0"/>
              <a:t>greement UN Women-INEGI for the CEGS´s design.</a:t>
            </a:r>
            <a:br>
              <a:rPr lang="en-US" sz="1600" dirty="0"/>
            </a:br>
            <a:r>
              <a:rPr lang="en-US" sz="1600" dirty="0"/>
              <a:t>-</a:t>
            </a:r>
            <a:r>
              <a:rPr lang="en-US" sz="1600" b="1" dirty="0"/>
              <a:t>2018-2021: A</a:t>
            </a:r>
            <a:r>
              <a:rPr lang="en-US" sz="1600" dirty="0"/>
              <a:t>greement UN Women-INEGI for the CEGS´s Installation and Operation stage.</a:t>
            </a:r>
            <a:endParaRPr lang="es-MX" sz="1600" dirty="0">
              <a:latin typeface="+mj-lt"/>
            </a:endParaRPr>
          </a:p>
        </p:txBody>
      </p:sp>
      <p:grpSp>
        <p:nvGrpSpPr>
          <p:cNvPr id="15" name="Grupo 12">
            <a:extLst>
              <a:ext uri="{FF2B5EF4-FFF2-40B4-BE49-F238E27FC236}">
                <a16:creationId xmlns="" xmlns:a16="http://schemas.microsoft.com/office/drawing/2014/main" id="{3E19CC4E-6B7B-4AD4-B3EE-E11E37C8E428}"/>
              </a:ext>
            </a:extLst>
          </p:cNvPr>
          <p:cNvGrpSpPr/>
          <p:nvPr/>
        </p:nvGrpSpPr>
        <p:grpSpPr>
          <a:xfrm>
            <a:off x="5907907" y="3283831"/>
            <a:ext cx="2496024" cy="696974"/>
            <a:chOff x="0" y="1462538"/>
            <a:chExt cx="2506653" cy="764688"/>
          </a:xfrm>
        </p:grpSpPr>
        <p:sp>
          <p:nvSpPr>
            <p:cNvPr id="16" name="Rectángulo 13">
              <a:extLst>
                <a:ext uri="{FF2B5EF4-FFF2-40B4-BE49-F238E27FC236}">
                  <a16:creationId xmlns="" xmlns:a16="http://schemas.microsoft.com/office/drawing/2014/main" id="{F124B72E-4607-42DA-90BC-DB79B6532B83}"/>
                </a:ext>
              </a:extLst>
            </p:cNvPr>
            <p:cNvSpPr/>
            <p:nvPr/>
          </p:nvSpPr>
          <p:spPr>
            <a:xfrm rot="10800000" flipV="1">
              <a:off x="0" y="1462538"/>
              <a:ext cx="1062495" cy="3534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4">
              <a:extLst>
                <a:ext uri="{FF2B5EF4-FFF2-40B4-BE49-F238E27FC236}">
                  <a16:creationId xmlns="" xmlns:a16="http://schemas.microsoft.com/office/drawing/2014/main" id="{D321C6CD-C3E4-49D1-8DB0-361B774AF211}"/>
                </a:ext>
              </a:extLst>
            </p:cNvPr>
            <p:cNvSpPr/>
            <p:nvPr/>
          </p:nvSpPr>
          <p:spPr>
            <a:xfrm>
              <a:off x="788774" y="1873818"/>
              <a:ext cx="1717879" cy="353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846" tIns="0" rIns="0" bIns="0" numCol="1" spcCol="1270" anchor="t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>
                  <a:solidFill>
                    <a:schemeClr val="tx1"/>
                  </a:solidFill>
                </a:rPr>
                <a:t>2010-2015</a:t>
              </a:r>
            </a:p>
          </p:txBody>
        </p:sp>
      </p:grpSp>
      <p:sp>
        <p:nvSpPr>
          <p:cNvPr id="18" name="Rectángulo 15">
            <a:extLst>
              <a:ext uri="{FF2B5EF4-FFF2-40B4-BE49-F238E27FC236}">
                <a16:creationId xmlns="" xmlns:a16="http://schemas.microsoft.com/office/drawing/2014/main" id="{0324F277-C7DB-4F96-8EDC-5EA7D7157537}"/>
              </a:ext>
            </a:extLst>
          </p:cNvPr>
          <p:cNvSpPr/>
          <p:nvPr/>
        </p:nvSpPr>
        <p:spPr>
          <a:xfrm>
            <a:off x="10112178" y="566715"/>
            <a:ext cx="1327995" cy="335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46" tIns="0" rIns="0" bIns="0" numCol="1" spcCol="1270" anchor="t" anchorCtr="0">
            <a:noAutofit/>
          </a:bodyPr>
          <a:lstStyle/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>
                <a:solidFill>
                  <a:schemeClr val="tx1"/>
                </a:solidFill>
              </a:rPr>
              <a:t>2016-2020</a:t>
            </a:r>
          </a:p>
        </p:txBody>
      </p:sp>
      <p:sp>
        <p:nvSpPr>
          <p:cNvPr id="19" name="4 CuadroTexto">
            <a:extLst>
              <a:ext uri="{FF2B5EF4-FFF2-40B4-BE49-F238E27FC236}">
                <a16:creationId xmlns="" xmlns:a16="http://schemas.microsoft.com/office/drawing/2014/main" id="{26AF01BD-F643-415E-AF3F-DD118B3CB4D9}"/>
              </a:ext>
            </a:extLst>
          </p:cNvPr>
          <p:cNvSpPr txBox="1"/>
          <p:nvPr/>
        </p:nvSpPr>
        <p:spPr>
          <a:xfrm>
            <a:off x="3441478" y="4445392"/>
            <a:ext cx="25240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INEGI+UNIFEM+INMUJERES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2000: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1st International Meeting on Gender Statistics in Aguascalientes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2001: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Creation of SISESIM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2002: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First Expert international meeting  on time use and unpaid work in Mexico.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B8EC1-A03A-45E2-8160-4EC0B65C7C19}"/>
              </a:ext>
            </a:extLst>
          </p:cNvPr>
          <p:cNvSpPr txBox="1">
            <a:spLocks/>
          </p:cNvSpPr>
          <p:nvPr/>
        </p:nvSpPr>
        <p:spPr>
          <a:xfrm>
            <a:off x="265044" y="517688"/>
            <a:ext cx="9511623" cy="596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Women Global Flagship Program: Making Every Woman and Girl 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2803D0-7C24-421D-B6FE-B81AE43E4F8B}"/>
              </a:ext>
            </a:extLst>
          </p:cNvPr>
          <p:cNvSpPr txBox="1"/>
          <p:nvPr/>
        </p:nvSpPr>
        <p:spPr>
          <a:xfrm>
            <a:off x="0" y="2445977"/>
            <a:ext cx="37205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/>
              <a:t>The CEGS harness </a:t>
            </a:r>
            <a:r>
              <a:rPr lang="en-US" sz="1900" dirty="0" smtClean="0"/>
              <a:t>efforts </a:t>
            </a:r>
            <a:r>
              <a:rPr lang="en-US" sz="1900" dirty="0"/>
              <a:t>by UN Women in the framework of the Flagship Program Initiative on Gender Statistics “Making Every Woman and Girl Count”.</a:t>
            </a:r>
          </a:p>
          <a:p>
            <a:pPr algn="just"/>
            <a:endParaRPr lang="en-US" sz="19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 smtClean="0"/>
              <a:t>The CEGS will contribute to make evidence-based </a:t>
            </a:r>
            <a:r>
              <a:rPr lang="en-US" sz="1900" dirty="0"/>
              <a:t>and targeted policies to fully implement and track progress on the Sustainable Development Goals (SDGs</a:t>
            </a:r>
            <a:r>
              <a:rPr lang="en-US" sz="1900" dirty="0" smtClean="0"/>
              <a:t>).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3F990D-42E4-4166-B641-A410B18B7058}"/>
              </a:ext>
            </a:extLst>
          </p:cNvPr>
          <p:cNvSpPr/>
          <p:nvPr/>
        </p:nvSpPr>
        <p:spPr>
          <a:xfrm>
            <a:off x="4884879" y="2127344"/>
            <a:ext cx="527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High-level launch event during 71</a:t>
            </a:r>
            <a:r>
              <a:rPr lang="en-US" b="1" baseline="30000" dirty="0">
                <a:solidFill>
                  <a:schemeClr val="accent1"/>
                </a:solidFill>
              </a:rPr>
              <a:t>st</a:t>
            </a:r>
            <a:r>
              <a:rPr lang="en-US" b="1" dirty="0">
                <a:solidFill>
                  <a:schemeClr val="accent1"/>
                </a:solidFill>
              </a:rPr>
              <a:t> UNGA (Sept 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723F4D-44B4-4A44-BAC6-862C86B5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2047" r="778" b="1963"/>
          <a:stretch/>
        </p:blipFill>
        <p:spPr>
          <a:xfrm>
            <a:off x="4038715" y="2859001"/>
            <a:ext cx="8181048" cy="2921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D67096-1093-4BCC-B539-2332F38BF4F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669" y="1420057"/>
            <a:ext cx="1868991" cy="1133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F83D81C5-3BD1-4887-A154-82391D607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790" y="-3494841"/>
            <a:ext cx="5724666" cy="5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5D42224-0D41-44ED-9ACF-A5A06D01A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91885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8 Rectángulo">
            <a:extLst>
              <a:ext uri="{FF2B5EF4-FFF2-40B4-BE49-F238E27FC236}">
                <a16:creationId xmlns="" xmlns:a16="http://schemas.microsoft.com/office/drawing/2014/main" id="{6CCC1114-6A5D-42AB-B37F-81FCC336C6B8}"/>
              </a:ext>
            </a:extLst>
          </p:cNvPr>
          <p:cNvSpPr/>
          <p:nvPr/>
        </p:nvSpPr>
        <p:spPr>
          <a:xfrm>
            <a:off x="-2" y="2253270"/>
            <a:ext cx="3918859" cy="1671814"/>
          </a:xfrm>
          <a:prstGeom prst="rect">
            <a:avLst/>
          </a:prstGeom>
          <a:solidFill>
            <a:srgbClr val="1C2E5F">
              <a:alpha val="8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A pioneering 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initiative</a:t>
            </a:r>
            <a:endParaRPr lang="es-MX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CCA8508-149F-464E-8D6A-E62E0227E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815" y="2464708"/>
            <a:ext cx="987222" cy="1248937"/>
          </a:xfrm>
          <a:prstGeom prst="rect">
            <a:avLst/>
          </a:prstGeom>
        </p:spPr>
      </p:pic>
      <p:sp>
        <p:nvSpPr>
          <p:cNvPr id="17" name="5 Rectángulo">
            <a:extLst>
              <a:ext uri="{FF2B5EF4-FFF2-40B4-BE49-F238E27FC236}">
                <a16:creationId xmlns="" xmlns:a16="http://schemas.microsoft.com/office/drawing/2014/main" id="{DDF3B8D0-C609-48B7-AB71-F27FB81E154B}"/>
              </a:ext>
            </a:extLst>
          </p:cNvPr>
          <p:cNvSpPr/>
          <p:nvPr/>
        </p:nvSpPr>
        <p:spPr>
          <a:xfrm>
            <a:off x="4267200" y="0"/>
            <a:ext cx="776577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The CEGS is a first-of-its-kind initiative that will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Articulate the supply and demand for cooperation </a:t>
            </a:r>
            <a:r>
              <a:rPr lang="en-US" dirty="0"/>
              <a:t>for the development, strengthening, harmonization, comparability and dissemination of gender </a:t>
            </a:r>
            <a:r>
              <a:rPr lang="en-US" dirty="0" smtClean="0"/>
              <a:t>statistics.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Lead methodological innovations</a:t>
            </a:r>
            <a:r>
              <a:rPr lang="en-US" dirty="0" smtClean="0"/>
              <a:t>, knowledge and best practices at the global level to give timely responses face the emerging needs and structural challenges of National Statistical Systems.</a:t>
            </a:r>
          </a:p>
          <a:p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Advance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/>
              <a:t>knowledge with a </a:t>
            </a:r>
            <a:r>
              <a:rPr lang="en-US" b="1" dirty="0"/>
              <a:t>cutting-edge agenda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	Enhance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the generation, availability, dissemination, analysis and use of </a:t>
            </a:r>
            <a:r>
              <a:rPr lang="en-US" dirty="0" smtClean="0"/>
              <a:t>	gender statistics.</a:t>
            </a:r>
            <a:endParaRPr lang="en-US" b="1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	Close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the implementation gaps.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r>
              <a:rPr lang="en-US" b="1" dirty="0" smtClean="0">
                <a:solidFill>
                  <a:schemeClr val="accent1"/>
                </a:solidFill>
              </a:rPr>
              <a:t>3.   Link stakeholders</a:t>
            </a:r>
            <a:r>
              <a:rPr lang="en-US" dirty="0" smtClean="0"/>
              <a:t>, initiatives and processes to optimize resources and avoid 	duplicity and 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	Capitalize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/>
              <a:t>on the accumulated work and  experience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	Potentiate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/>
              <a:t>synergies with on going initiatives, working cooperatively and in a </a:t>
            </a:r>
            <a:r>
              <a:rPr lang="en-US" sz="1600" dirty="0" smtClean="0"/>
              <a:t>	complementary </a:t>
            </a:r>
            <a:r>
              <a:rPr lang="en-US" sz="1600" dirty="0"/>
              <a:t>manner (global, regional, national and sub-national). </a:t>
            </a:r>
          </a:p>
          <a:p>
            <a:endParaRPr lang="es-MX" sz="1600" dirty="0"/>
          </a:p>
          <a:p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00200D6-9E0E-4F8B-A014-31C63F934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92"/>
            <a:ext cx="4719780" cy="2209749"/>
          </a:xfrm>
          <a:prstGeom prst="rect">
            <a:avLst/>
          </a:prstGeom>
        </p:spPr>
      </p:pic>
      <p:sp>
        <p:nvSpPr>
          <p:cNvPr id="5" name="8 Rectángulo">
            <a:extLst>
              <a:ext uri="{FF2B5EF4-FFF2-40B4-BE49-F238E27FC236}">
                <a16:creationId xmlns="" xmlns:a16="http://schemas.microsoft.com/office/drawing/2014/main" id="{6A8553A7-81A7-419F-930A-384192EB36F8}"/>
              </a:ext>
            </a:extLst>
          </p:cNvPr>
          <p:cNvSpPr/>
          <p:nvPr/>
        </p:nvSpPr>
        <p:spPr>
          <a:xfrm>
            <a:off x="0" y="2268941"/>
            <a:ext cx="4719779" cy="718224"/>
          </a:xfrm>
          <a:prstGeom prst="rect">
            <a:avLst/>
          </a:prstGeom>
          <a:solidFill>
            <a:srgbClr val="009DD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	A COMPELLING CAUSE</a:t>
            </a:r>
            <a:r>
              <a:rPr lang="es-MX" sz="2400" b="1" dirty="0"/>
              <a:t/>
            </a:r>
            <a:br>
              <a:rPr lang="es-MX" sz="2400" b="1" dirty="0"/>
            </a:br>
            <a:endParaRPr lang="es-MX" sz="2400" dirty="0"/>
          </a:p>
        </p:txBody>
      </p:sp>
      <p:sp>
        <p:nvSpPr>
          <p:cNvPr id="6" name="11 Rectángulo">
            <a:extLst>
              <a:ext uri="{FF2B5EF4-FFF2-40B4-BE49-F238E27FC236}">
                <a16:creationId xmlns="" xmlns:a16="http://schemas.microsoft.com/office/drawing/2014/main" id="{5CD9CEDF-3439-493A-85AF-B2A9F11AA82D}"/>
              </a:ext>
            </a:extLst>
          </p:cNvPr>
          <p:cNvSpPr/>
          <p:nvPr/>
        </p:nvSpPr>
        <p:spPr>
          <a:xfrm>
            <a:off x="5624946" y="475196"/>
            <a:ext cx="5966690" cy="554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Mission:</a:t>
            </a:r>
          </a:p>
          <a:p>
            <a:pPr lvl="0" algn="just">
              <a:lnSpc>
                <a:spcPct val="108000"/>
              </a:lnSpc>
            </a:pPr>
            <a:r>
              <a:rPr lang="en-US" sz="2000" dirty="0"/>
              <a:t>Support National Statistical Systems (NSS</a:t>
            </a:r>
            <a:r>
              <a:rPr lang="en-US" sz="2000" dirty="0" smtClean="0"/>
              <a:t>) </a:t>
            </a:r>
            <a:r>
              <a:rPr lang="en-US" sz="2000" dirty="0"/>
              <a:t>to improve the generation, analysis and use of gender statistics in selected statistical projects.</a:t>
            </a:r>
            <a:endParaRPr lang="es-ES_tradnl" sz="2400" dirty="0"/>
          </a:p>
          <a:p>
            <a:pPr lvl="0" algn="just">
              <a:lnSpc>
                <a:spcPct val="108000"/>
              </a:lnSpc>
            </a:pPr>
            <a:endParaRPr lang="es-ES_tradnl" sz="2400" dirty="0">
              <a:latin typeface="+mj-lt"/>
            </a:endParaRPr>
          </a:p>
          <a:p>
            <a:endParaRPr lang="es-MX" sz="2400" b="1" dirty="0"/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Objectives: 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1. </a:t>
            </a:r>
            <a:r>
              <a:rPr lang="en-US" sz="2000" dirty="0"/>
              <a:t>Strengthen technical capacity of National Statistics Offices (NSO) to produce statistics with a gender perspective.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2. </a:t>
            </a:r>
            <a:r>
              <a:rPr lang="en-US" sz="2000" dirty="0"/>
              <a:t>Disseminate knowledge and promote information sharing and best practices on key aspects for gender statistics.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3</a:t>
            </a:r>
            <a:r>
              <a:rPr lang="en-US" sz="2000" dirty="0"/>
              <a:t>. Promote analysis, research and innovation on gender statistics in key emerging areas for gender equality. </a:t>
            </a:r>
            <a:endParaRPr lang="es-ES_tradnl" sz="2400" dirty="0">
              <a:latin typeface="+mj-l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4E96E584-7F6E-44A6-9FED-E061AF20C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7165"/>
            <a:ext cx="4719780" cy="1449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CA6133-B686-4002-8F9E-2EB584980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" y="1836467"/>
            <a:ext cx="1287095" cy="15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="" xmlns:a16="http://schemas.microsoft.com/office/drawing/2014/main" id="{D7C53CAE-6543-49AA-8AD9-29901D0BE17B}"/>
              </a:ext>
            </a:extLst>
          </p:cNvPr>
          <p:cNvSpPr/>
          <p:nvPr/>
        </p:nvSpPr>
        <p:spPr>
          <a:xfrm>
            <a:off x="932026" y="262530"/>
            <a:ext cx="7197213" cy="811161"/>
          </a:xfrm>
          <a:prstGeom prst="rect">
            <a:avLst/>
          </a:prstGeom>
          <a:solidFill>
            <a:srgbClr val="009DD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Three programmatic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4C947E-80A9-45EA-A817-EDC888F1B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214" y="1440557"/>
            <a:ext cx="7021549" cy="464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46412B-CDBC-45B1-A35F-EDABCF38D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87" y="262530"/>
            <a:ext cx="1287095" cy="15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="" xmlns:a16="http://schemas.microsoft.com/office/drawing/2014/main" id="{E783F119-9D9F-42FC-9019-E510C8F88FA0}"/>
              </a:ext>
            </a:extLst>
          </p:cNvPr>
          <p:cNvSpPr/>
          <p:nvPr/>
        </p:nvSpPr>
        <p:spPr>
          <a:xfrm>
            <a:off x="1263015" y="0"/>
            <a:ext cx="5732589" cy="718224"/>
          </a:xfrm>
          <a:prstGeom prst="rect">
            <a:avLst/>
          </a:prstGeom>
          <a:solidFill>
            <a:srgbClr val="009DD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2018-2020: </a:t>
            </a:r>
            <a:r>
              <a:rPr lang="es-MX" sz="3200" b="1" dirty="0">
                <a:solidFill>
                  <a:schemeClr val="bg1"/>
                </a:solidFill>
              </a:rPr>
              <a:t>MAIN PRODUCTS</a:t>
            </a:r>
          </a:p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	</a:t>
            </a:r>
            <a:endParaRPr lang="es-MX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0AD1DA-409D-4BAF-B85F-84035AB877F4}"/>
              </a:ext>
            </a:extLst>
          </p:cNvPr>
          <p:cNvSpPr/>
          <p:nvPr/>
        </p:nvSpPr>
        <p:spPr>
          <a:xfrm>
            <a:off x="1017547" y="2483378"/>
            <a:ext cx="5306461" cy="3570208"/>
          </a:xfrm>
          <a:prstGeom prst="rect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First topics: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Time </a:t>
            </a:r>
            <a:r>
              <a:rPr lang="en-US" sz="1600" b="1" dirty="0">
                <a:solidFill>
                  <a:schemeClr val="accent1"/>
                </a:solidFill>
              </a:rPr>
              <a:t>use </a:t>
            </a:r>
            <a:r>
              <a:rPr lang="en-US" sz="1600" b="1" dirty="0" smtClean="0">
                <a:solidFill>
                  <a:schemeClr val="accent1"/>
                </a:solidFill>
              </a:rPr>
              <a:t>and </a:t>
            </a:r>
            <a:r>
              <a:rPr lang="en-US" sz="1600" b="1" dirty="0">
                <a:solidFill>
                  <a:schemeClr val="accent1"/>
                </a:solidFill>
              </a:rPr>
              <a:t>domestic unpaid </a:t>
            </a:r>
            <a:r>
              <a:rPr lang="en-US" sz="1600" b="1" dirty="0" smtClean="0">
                <a:solidFill>
                  <a:schemeClr val="accent1"/>
                </a:solidFill>
              </a:rPr>
              <a:t>work statistics 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Methodological tools and demand-driven technical assistance to develop time use </a:t>
            </a:r>
            <a:r>
              <a:rPr lang="en-US" sz="1600" dirty="0" smtClean="0"/>
              <a:t>surveys and analysis.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Global dialogues on </a:t>
            </a:r>
            <a:r>
              <a:rPr lang="en-US" sz="1600" dirty="0"/>
              <a:t>Unpaid Care and Domestic Work </a:t>
            </a:r>
            <a:r>
              <a:rPr lang="en-US" sz="1600" dirty="0" smtClean="0"/>
              <a:t>measurement, like this First Global Conference.</a:t>
            </a:r>
          </a:p>
          <a:p>
            <a:endParaRPr lang="en-US" sz="1600" dirty="0" smtClean="0"/>
          </a:p>
          <a:p>
            <a:r>
              <a:rPr lang="en-US" sz="1600" b="1" dirty="0">
                <a:solidFill>
                  <a:schemeClr val="accent1"/>
                </a:solidFill>
              </a:rPr>
              <a:t>Geospatial analysis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Innovative methodologies for geospatial analysis on women’s economic empowerment, time use and care work, using census information and other sources. As well as geospatial analysis of </a:t>
            </a:r>
            <a:r>
              <a:rPr lang="en-US" sz="1600" dirty="0" err="1" smtClean="0"/>
              <a:t>femicide</a:t>
            </a:r>
            <a:r>
              <a:rPr lang="en-US" sz="1600" dirty="0" smtClean="0"/>
              <a:t>/</a:t>
            </a:r>
            <a:r>
              <a:rPr lang="en-US" sz="1600" dirty="0" err="1" smtClean="0"/>
              <a:t>feminicide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FCA5AE-FE84-451B-99EC-6DA14B91267B}"/>
              </a:ext>
            </a:extLst>
          </p:cNvPr>
          <p:cNvSpPr/>
          <p:nvPr/>
        </p:nvSpPr>
        <p:spPr>
          <a:xfrm>
            <a:off x="1084594" y="1078877"/>
            <a:ext cx="5239413" cy="1200329"/>
          </a:xfrm>
          <a:prstGeom prst="rect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/>
                </a:solidFill>
              </a:rPr>
              <a:t>Inventory </a:t>
            </a:r>
            <a:r>
              <a:rPr lang="en-US" b="1" dirty="0">
                <a:solidFill>
                  <a:schemeClr val="accent1"/>
                </a:solidFill>
              </a:rPr>
              <a:t>of innovations </a:t>
            </a:r>
            <a:r>
              <a:rPr lang="en-US" dirty="0"/>
              <a:t>and best practices for the calculation and monitoring </a:t>
            </a:r>
            <a:r>
              <a:rPr lang="en-US" dirty="0" smtClean="0"/>
              <a:t>SDG indicators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Communication and Fundraising </a:t>
            </a:r>
            <a:r>
              <a:rPr lang="en-US" dirty="0" smtClean="0"/>
              <a:t>strategies</a:t>
            </a:r>
            <a:endParaRPr lang="es-MX" dirty="0"/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23C62528-AA3D-42D3-B0DE-C45DB141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472" y="-3948402"/>
            <a:ext cx="6591025" cy="6754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7C683F-E252-4922-B5FF-E36C03C1CE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17" y="2869395"/>
            <a:ext cx="2702428" cy="24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>
            <a:extLst>
              <a:ext uri="{FF2B5EF4-FFF2-40B4-BE49-F238E27FC236}">
                <a16:creationId xmlns="" xmlns:a16="http://schemas.microsoft.com/office/drawing/2014/main" id="{17AE4083-9ABE-4C0D-9AC1-C7DED0C219E8}"/>
              </a:ext>
            </a:extLst>
          </p:cNvPr>
          <p:cNvSpPr/>
          <p:nvPr/>
        </p:nvSpPr>
        <p:spPr>
          <a:xfrm>
            <a:off x="1302771" y="145773"/>
            <a:ext cx="7990167" cy="718224"/>
          </a:xfrm>
          <a:prstGeom prst="rect">
            <a:avLst/>
          </a:prstGeom>
          <a:solidFill>
            <a:srgbClr val="009DD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ctr"/>
            <a:endParaRPr lang="es-MX" sz="2400" b="1" dirty="0">
              <a:solidFill>
                <a:schemeClr val="bg1"/>
              </a:solidFill>
            </a:endParaRPr>
          </a:p>
          <a:p>
            <a:pPr algn="ctr"/>
            <a:r>
              <a:rPr lang="es-MX" sz="4000" b="1" dirty="0" err="1">
                <a:solidFill>
                  <a:schemeClr val="bg1"/>
                </a:solidFill>
              </a:rPr>
              <a:t>An</a:t>
            </a:r>
            <a:r>
              <a:rPr lang="es-MX" sz="4000" b="1" dirty="0">
                <a:solidFill>
                  <a:schemeClr val="bg1"/>
                </a:solidFill>
              </a:rPr>
              <a:t> </a:t>
            </a:r>
            <a:r>
              <a:rPr lang="es-MX" sz="4000" b="1" dirty="0" err="1">
                <a:solidFill>
                  <a:schemeClr val="bg1"/>
                </a:solidFill>
              </a:rPr>
              <a:t>efficiency-oriented</a:t>
            </a:r>
            <a:r>
              <a:rPr lang="es-MX" sz="4000" b="1" dirty="0">
                <a:solidFill>
                  <a:schemeClr val="bg1"/>
                </a:solidFill>
              </a:rPr>
              <a:t> </a:t>
            </a:r>
            <a:r>
              <a:rPr lang="es-MX" sz="4000" b="1" dirty="0" err="1">
                <a:solidFill>
                  <a:schemeClr val="bg1"/>
                </a:solidFill>
              </a:rPr>
              <a:t>governance</a:t>
            </a:r>
            <a:endParaRPr lang="es-MX" sz="4000" b="1" dirty="0">
              <a:solidFill>
                <a:schemeClr val="bg1"/>
              </a:solidFill>
            </a:endParaRPr>
          </a:p>
          <a:p>
            <a:pPr algn="ctr"/>
            <a:endParaRPr lang="es-MX" sz="3200" b="1" dirty="0">
              <a:solidFill>
                <a:schemeClr val="bg1"/>
              </a:solidFill>
            </a:endParaRP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	</a:t>
            </a:r>
            <a:endParaRPr lang="es-MX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37E6E2-6A2B-429C-9791-44A7C49A5E73}"/>
              </a:ext>
            </a:extLst>
          </p:cNvPr>
          <p:cNvSpPr/>
          <p:nvPr/>
        </p:nvSpPr>
        <p:spPr>
          <a:xfrm>
            <a:off x="1483016" y="1254830"/>
            <a:ext cx="7297637" cy="923330"/>
          </a:xfrm>
          <a:prstGeom prst="rect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MyriadPro-Regular"/>
              </a:rPr>
              <a:t>The CEGS will have a flexible governance structure aimed at the efficiency and simplification of decision-making, strategic guidance and operation of activities.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2122C4-4BBB-4756-8D60-9D49B546EE4C}"/>
              </a:ext>
            </a:extLst>
          </p:cNvPr>
          <p:cNvPicPr/>
          <p:nvPr/>
        </p:nvPicPr>
        <p:blipFill rotWithShape="1">
          <a:blip r:embed="rId3"/>
          <a:srcRect l="2546" t="31395" r="27699" b="30871"/>
          <a:stretch/>
        </p:blipFill>
        <p:spPr bwMode="auto">
          <a:xfrm>
            <a:off x="673220" y="2863214"/>
            <a:ext cx="9249267" cy="3079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DB7576-29EB-4437-A39D-F3E6C37CF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48" y="248088"/>
            <a:ext cx="1577435" cy="195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592</Words>
  <Application>Microsoft Macintosh PowerPoint</Application>
  <PresentationFormat>Widescreen</PresentationFormat>
  <Paragraphs>107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MyriadPro-Regular</vt:lpstr>
      <vt:lpstr>OpenSans-Semibold</vt:lpstr>
      <vt:lpstr>Times New Roman</vt:lpstr>
      <vt:lpstr>Wingdings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Cuevas</dc:creator>
  <cp:lastModifiedBy>Ernesto Castellanos</cp:lastModifiedBy>
  <cp:revision>45</cp:revision>
  <dcterms:created xsi:type="dcterms:W3CDTF">1601-01-01T00:00:00Z</dcterms:created>
  <dcterms:modified xsi:type="dcterms:W3CDTF">2018-09-10T16:38:06Z</dcterms:modified>
</cp:coreProperties>
</file>