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3" r:id="rId2"/>
    <p:sldId id="4129" r:id="rId3"/>
    <p:sldId id="4153" r:id="rId4"/>
    <p:sldId id="4154" r:id="rId5"/>
    <p:sldId id="265" r:id="rId6"/>
    <p:sldId id="4130" r:id="rId7"/>
    <p:sldId id="4131" r:id="rId8"/>
    <p:sldId id="4132" r:id="rId9"/>
    <p:sldId id="275" r:id="rId10"/>
    <p:sldId id="4155" r:id="rId11"/>
    <p:sldId id="4134" r:id="rId12"/>
    <p:sldId id="274" r:id="rId13"/>
    <p:sldId id="4135" r:id="rId14"/>
    <p:sldId id="4136" r:id="rId15"/>
    <p:sldId id="4133" r:id="rId16"/>
    <p:sldId id="4167" r:id="rId17"/>
    <p:sldId id="4137" r:id="rId18"/>
    <p:sldId id="4156" r:id="rId19"/>
    <p:sldId id="4157" r:id="rId20"/>
    <p:sldId id="4158" r:id="rId21"/>
    <p:sldId id="4159" r:id="rId22"/>
    <p:sldId id="4138" r:id="rId23"/>
    <p:sldId id="4168" r:id="rId24"/>
    <p:sldId id="4139" r:id="rId25"/>
    <p:sldId id="4169" r:id="rId26"/>
    <p:sldId id="4140" r:id="rId27"/>
    <p:sldId id="4141" r:id="rId28"/>
    <p:sldId id="3322" r:id="rId29"/>
    <p:sldId id="4170" r:id="rId30"/>
    <p:sldId id="4160" r:id="rId31"/>
    <p:sldId id="4171" r:id="rId32"/>
    <p:sldId id="4172" r:id="rId33"/>
    <p:sldId id="4161" r:id="rId34"/>
    <p:sldId id="4142" r:id="rId35"/>
    <p:sldId id="4148" r:id="rId36"/>
    <p:sldId id="4162" r:id="rId37"/>
    <p:sldId id="4173" r:id="rId38"/>
    <p:sldId id="4174" r:id="rId39"/>
    <p:sldId id="4163" r:id="rId40"/>
    <p:sldId id="4175" r:id="rId41"/>
    <p:sldId id="4176" r:id="rId42"/>
    <p:sldId id="4177" r:id="rId43"/>
    <p:sldId id="4178" r:id="rId44"/>
    <p:sldId id="4179" r:id="rId45"/>
    <p:sldId id="4180" r:id="rId46"/>
    <p:sldId id="4181" r:id="rId47"/>
    <p:sldId id="317" r:id="rId48"/>
    <p:sldId id="318" r:id="rId49"/>
    <p:sldId id="404" r:id="rId50"/>
    <p:sldId id="4144" r:id="rId51"/>
    <p:sldId id="4166" r:id="rId52"/>
    <p:sldId id="373" r:id="rId53"/>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C84330"/>
    <a:srgbClr val="D97C28"/>
    <a:srgbClr val="71BAB0"/>
    <a:srgbClr val="ACAE31"/>
    <a:srgbClr val="C5EEFF"/>
    <a:srgbClr val="67B8E6"/>
    <a:srgbClr val="7ABCE7"/>
    <a:srgbClr val="009CDB"/>
    <a:srgbClr val="FD6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525D7-D5B8-4575-8F55-AEEB8C2E8CFD}" v="33" dt="2024-08-04T09:58:20.4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3" autoAdjust="0"/>
    <p:restoredTop sz="90148" autoAdjust="0"/>
  </p:normalViewPr>
  <p:slideViewPr>
    <p:cSldViewPr>
      <p:cViewPr>
        <p:scale>
          <a:sx n="30" d="100"/>
          <a:sy n="30" d="100"/>
        </p:scale>
        <p:origin x="800" y="16"/>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 MANSUKHANI" userId="e666c894-e087-4f93-a56d-2ded096cf5ad" providerId="ADAL" clId="{8F8525D7-D5B8-4575-8F55-AEEB8C2E8CFD}"/>
    <pc:docChg chg="undo redo custSel addSld delSld modSld sldOrd">
      <pc:chgData name="Mika MANSUKHANI" userId="e666c894-e087-4f93-a56d-2ded096cf5ad" providerId="ADAL" clId="{8F8525D7-D5B8-4575-8F55-AEEB8C2E8CFD}" dt="2024-08-05T04:37:04.390" v="2682" actId="20577"/>
      <pc:docMkLst>
        <pc:docMk/>
      </pc:docMkLst>
      <pc:sldChg chg="modSp mod">
        <pc:chgData name="Mika MANSUKHANI" userId="e666c894-e087-4f93-a56d-2ded096cf5ad" providerId="ADAL" clId="{8F8525D7-D5B8-4575-8F55-AEEB8C2E8CFD}" dt="2024-08-02T03:58:08.397" v="3" actId="1076"/>
        <pc:sldMkLst>
          <pc:docMk/>
          <pc:sldMk cId="3084512860" sldId="265"/>
        </pc:sldMkLst>
        <pc:spChg chg="mod">
          <ac:chgData name="Mika MANSUKHANI" userId="e666c894-e087-4f93-a56d-2ded096cf5ad" providerId="ADAL" clId="{8F8525D7-D5B8-4575-8F55-AEEB8C2E8CFD}" dt="2024-08-02T03:58:08.397" v="3" actId="1076"/>
          <ac:spMkLst>
            <pc:docMk/>
            <pc:sldMk cId="3084512860" sldId="265"/>
            <ac:spMk id="8" creationId="{144216D7-5606-9249-3382-903A648F27A4}"/>
          </ac:spMkLst>
        </pc:spChg>
      </pc:sldChg>
      <pc:sldChg chg="modSp mod">
        <pc:chgData name="Mika MANSUKHANI" userId="e666c894-e087-4f93-a56d-2ded096cf5ad" providerId="ADAL" clId="{8F8525D7-D5B8-4575-8F55-AEEB8C2E8CFD}" dt="2024-08-04T08:04:04.165" v="967" actId="14100"/>
        <pc:sldMkLst>
          <pc:docMk/>
          <pc:sldMk cId="97688558" sldId="273"/>
        </pc:sldMkLst>
        <pc:spChg chg="mod">
          <ac:chgData name="Mika MANSUKHANI" userId="e666c894-e087-4f93-a56d-2ded096cf5ad" providerId="ADAL" clId="{8F8525D7-D5B8-4575-8F55-AEEB8C2E8CFD}" dt="2024-08-04T08:04:04.165" v="967" actId="14100"/>
          <ac:spMkLst>
            <pc:docMk/>
            <pc:sldMk cId="97688558" sldId="273"/>
            <ac:spMk id="3" creationId="{00000000-0000-0000-0000-000000000000}"/>
          </ac:spMkLst>
        </pc:spChg>
      </pc:sldChg>
      <pc:sldChg chg="delSp modSp mod">
        <pc:chgData name="Mika MANSUKHANI" userId="e666c894-e087-4f93-a56d-2ded096cf5ad" providerId="ADAL" clId="{8F8525D7-D5B8-4575-8F55-AEEB8C2E8CFD}" dt="2024-08-02T04:45:55.109" v="339" actId="1076"/>
        <pc:sldMkLst>
          <pc:docMk/>
          <pc:sldMk cId="3052908671" sldId="274"/>
        </pc:sldMkLst>
        <pc:spChg chg="mod">
          <ac:chgData name="Mika MANSUKHANI" userId="e666c894-e087-4f93-a56d-2ded096cf5ad" providerId="ADAL" clId="{8F8525D7-D5B8-4575-8F55-AEEB8C2E8CFD}" dt="2024-08-02T04:42:46.494" v="328"/>
          <ac:spMkLst>
            <pc:docMk/>
            <pc:sldMk cId="3052908671" sldId="274"/>
            <ac:spMk id="2" creationId="{5A15C5D3-92C7-4A16-B4B5-F4686184494C}"/>
          </ac:spMkLst>
        </pc:spChg>
        <pc:spChg chg="del">
          <ac:chgData name="Mika MANSUKHANI" userId="e666c894-e087-4f93-a56d-2ded096cf5ad" providerId="ADAL" clId="{8F8525D7-D5B8-4575-8F55-AEEB8C2E8CFD}" dt="2024-08-02T04:42:56.469" v="329" actId="478"/>
          <ac:spMkLst>
            <pc:docMk/>
            <pc:sldMk cId="3052908671" sldId="274"/>
            <ac:spMk id="4" creationId="{2244C2D3-7BF1-4651-927B-3C99204032BE}"/>
          </ac:spMkLst>
        </pc:spChg>
        <pc:spChg chg="del">
          <ac:chgData name="Mika MANSUKHANI" userId="e666c894-e087-4f93-a56d-2ded096cf5ad" providerId="ADAL" clId="{8F8525D7-D5B8-4575-8F55-AEEB8C2E8CFD}" dt="2024-08-02T04:43:01.715" v="330" actId="478"/>
          <ac:spMkLst>
            <pc:docMk/>
            <pc:sldMk cId="3052908671" sldId="274"/>
            <ac:spMk id="5" creationId="{7F41B8A2-1671-48C8-BC20-A3A665AA8FFE}"/>
          </ac:spMkLst>
        </pc:spChg>
        <pc:spChg chg="del">
          <ac:chgData name="Mika MANSUKHANI" userId="e666c894-e087-4f93-a56d-2ded096cf5ad" providerId="ADAL" clId="{8F8525D7-D5B8-4575-8F55-AEEB8C2E8CFD}" dt="2024-08-02T04:43:08.347" v="331" actId="478"/>
          <ac:spMkLst>
            <pc:docMk/>
            <pc:sldMk cId="3052908671" sldId="274"/>
            <ac:spMk id="7" creationId="{2B8E097D-C213-4477-B5B4-1D0B04023F9A}"/>
          </ac:spMkLst>
        </pc:spChg>
        <pc:spChg chg="mod">
          <ac:chgData name="Mika MANSUKHANI" userId="e666c894-e087-4f93-a56d-2ded096cf5ad" providerId="ADAL" clId="{8F8525D7-D5B8-4575-8F55-AEEB8C2E8CFD}" dt="2024-08-02T04:45:34.140" v="334" actId="1076"/>
          <ac:spMkLst>
            <pc:docMk/>
            <pc:sldMk cId="3052908671" sldId="274"/>
            <ac:spMk id="12" creationId="{635159F4-6F50-4D82-8E21-6354B0426D7E}"/>
          </ac:spMkLst>
        </pc:spChg>
        <pc:spChg chg="mod">
          <ac:chgData name="Mika MANSUKHANI" userId="e666c894-e087-4f93-a56d-2ded096cf5ad" providerId="ADAL" clId="{8F8525D7-D5B8-4575-8F55-AEEB8C2E8CFD}" dt="2024-08-02T04:45:48.483" v="337" actId="1076"/>
          <ac:spMkLst>
            <pc:docMk/>
            <pc:sldMk cId="3052908671" sldId="274"/>
            <ac:spMk id="13" creationId="{12C8C0FF-AFA3-401F-970A-BF222225FE1E}"/>
          </ac:spMkLst>
        </pc:spChg>
        <pc:picChg chg="mod">
          <ac:chgData name="Mika MANSUKHANI" userId="e666c894-e087-4f93-a56d-2ded096cf5ad" providerId="ADAL" clId="{8F8525D7-D5B8-4575-8F55-AEEB8C2E8CFD}" dt="2024-08-02T04:45:55.109" v="339" actId="1076"/>
          <ac:picMkLst>
            <pc:docMk/>
            <pc:sldMk cId="3052908671" sldId="274"/>
            <ac:picMk id="9" creationId="{57CDFE93-F2B5-47F4-B272-502E2F94D778}"/>
          </ac:picMkLst>
        </pc:picChg>
      </pc:sldChg>
      <pc:sldChg chg="modSp mod">
        <pc:chgData name="Mika MANSUKHANI" userId="e666c894-e087-4f93-a56d-2ded096cf5ad" providerId="ADAL" clId="{8F8525D7-D5B8-4575-8F55-AEEB8C2E8CFD}" dt="2024-08-02T04:35:17.754" v="295" actId="1076"/>
        <pc:sldMkLst>
          <pc:docMk/>
          <pc:sldMk cId="1445859466" sldId="275"/>
        </pc:sldMkLst>
        <pc:spChg chg="mod">
          <ac:chgData name="Mika MANSUKHANI" userId="e666c894-e087-4f93-a56d-2ded096cf5ad" providerId="ADAL" clId="{8F8525D7-D5B8-4575-8F55-AEEB8C2E8CFD}" dt="2024-08-02T04:35:17.754" v="295" actId="1076"/>
          <ac:spMkLst>
            <pc:docMk/>
            <pc:sldMk cId="1445859466" sldId="275"/>
            <ac:spMk id="2" creationId="{16856D91-6DDA-B7E6-3D57-F86EED2E605E}"/>
          </ac:spMkLst>
        </pc:spChg>
      </pc:sldChg>
      <pc:sldChg chg="del">
        <pc:chgData name="Mika MANSUKHANI" userId="e666c894-e087-4f93-a56d-2ded096cf5ad" providerId="ADAL" clId="{8F8525D7-D5B8-4575-8F55-AEEB8C2E8CFD}" dt="2024-08-04T10:22:07.199" v="2634" actId="47"/>
        <pc:sldMkLst>
          <pc:docMk/>
          <pc:sldMk cId="1170093793" sldId="315"/>
        </pc:sldMkLst>
      </pc:sldChg>
      <pc:sldChg chg="ord">
        <pc:chgData name="Mika MANSUKHANI" userId="e666c894-e087-4f93-a56d-2ded096cf5ad" providerId="ADAL" clId="{8F8525D7-D5B8-4575-8F55-AEEB8C2E8CFD}" dt="2024-08-04T10:09:55.182" v="2545"/>
        <pc:sldMkLst>
          <pc:docMk/>
          <pc:sldMk cId="3758123550" sldId="317"/>
        </pc:sldMkLst>
      </pc:sldChg>
      <pc:sldChg chg="modSp mod">
        <pc:chgData name="Mika MANSUKHANI" userId="e666c894-e087-4f93-a56d-2ded096cf5ad" providerId="ADAL" clId="{8F8525D7-D5B8-4575-8F55-AEEB8C2E8CFD}" dt="2024-08-04T10:23:15.386" v="2668" actId="1076"/>
        <pc:sldMkLst>
          <pc:docMk/>
          <pc:sldMk cId="2120804722" sldId="373"/>
        </pc:sldMkLst>
        <pc:spChg chg="mod">
          <ac:chgData name="Mika MANSUKHANI" userId="e666c894-e087-4f93-a56d-2ded096cf5ad" providerId="ADAL" clId="{8F8525D7-D5B8-4575-8F55-AEEB8C2E8CFD}" dt="2024-08-04T10:23:15.386" v="2668" actId="1076"/>
          <ac:spMkLst>
            <pc:docMk/>
            <pc:sldMk cId="2120804722" sldId="373"/>
            <ac:spMk id="3" creationId="{00000000-0000-0000-0000-000000000000}"/>
          </ac:spMkLst>
        </pc:spChg>
      </pc:sldChg>
      <pc:sldChg chg="addSp delSp modSp mod">
        <pc:chgData name="Mika MANSUKHANI" userId="e666c894-e087-4f93-a56d-2ded096cf5ad" providerId="ADAL" clId="{8F8525D7-D5B8-4575-8F55-AEEB8C2E8CFD}" dt="2024-08-04T08:51:42.050" v="1359" actId="20577"/>
        <pc:sldMkLst>
          <pc:docMk/>
          <pc:sldMk cId="1394355474" sldId="3322"/>
        </pc:sldMkLst>
        <pc:spChg chg="mod">
          <ac:chgData name="Mika MANSUKHANI" userId="e666c894-e087-4f93-a56d-2ded096cf5ad" providerId="ADAL" clId="{8F8525D7-D5B8-4575-8F55-AEEB8C2E8CFD}" dt="2024-08-04T08:30:17.797" v="1165" actId="1035"/>
          <ac:spMkLst>
            <pc:docMk/>
            <pc:sldMk cId="1394355474" sldId="3322"/>
            <ac:spMk id="5" creationId="{26C5807B-EFB3-4043-9EB4-B8FE38187CAD}"/>
          </ac:spMkLst>
        </pc:spChg>
        <pc:spChg chg="add mod">
          <ac:chgData name="Mika MANSUKHANI" userId="e666c894-e087-4f93-a56d-2ded096cf5ad" providerId="ADAL" clId="{8F8525D7-D5B8-4575-8F55-AEEB8C2E8CFD}" dt="2024-08-04T08:51:42.050" v="1359" actId="20577"/>
          <ac:spMkLst>
            <pc:docMk/>
            <pc:sldMk cId="1394355474" sldId="3322"/>
            <ac:spMk id="37" creationId="{F7CAEC2E-596E-0C90-DEBB-51944B5CC27D}"/>
          </ac:spMkLst>
        </pc:spChg>
        <pc:spChg chg="mod">
          <ac:chgData name="Mika MANSUKHANI" userId="e666c894-e087-4f93-a56d-2ded096cf5ad" providerId="ADAL" clId="{8F8525D7-D5B8-4575-8F55-AEEB8C2E8CFD}" dt="2024-08-04T08:51:20.649" v="1346" actId="20577"/>
          <ac:spMkLst>
            <pc:docMk/>
            <pc:sldMk cId="1394355474" sldId="3322"/>
            <ac:spMk id="78" creationId="{B8BB09A4-DB9B-455F-B234-BF0D648422EB}"/>
          </ac:spMkLst>
        </pc:spChg>
        <pc:cxnChg chg="mod">
          <ac:chgData name="Mika MANSUKHANI" userId="e666c894-e087-4f93-a56d-2ded096cf5ad" providerId="ADAL" clId="{8F8525D7-D5B8-4575-8F55-AEEB8C2E8CFD}" dt="2024-08-04T08:30:17.797" v="1165" actId="1035"/>
          <ac:cxnSpMkLst>
            <pc:docMk/>
            <pc:sldMk cId="1394355474" sldId="3322"/>
            <ac:cxnSpMk id="22" creationId="{9F242110-5B77-FA4A-BFEC-CEB673E1F258}"/>
          </ac:cxnSpMkLst>
        </pc:cxnChg>
        <pc:cxnChg chg="del mod">
          <ac:chgData name="Mika MANSUKHANI" userId="e666c894-e087-4f93-a56d-2ded096cf5ad" providerId="ADAL" clId="{8F8525D7-D5B8-4575-8F55-AEEB8C2E8CFD}" dt="2024-08-04T08:31:21.957" v="1182" actId="478"/>
          <ac:cxnSpMkLst>
            <pc:docMk/>
            <pc:sldMk cId="1394355474" sldId="3322"/>
            <ac:cxnSpMk id="30" creationId="{A13A7C6C-6376-2F4F-AD6F-314AE235CDB9}"/>
          </ac:cxnSpMkLst>
        </pc:cxnChg>
        <pc:cxnChg chg="add del mod">
          <ac:chgData name="Mika MANSUKHANI" userId="e666c894-e087-4f93-a56d-2ded096cf5ad" providerId="ADAL" clId="{8F8525D7-D5B8-4575-8F55-AEEB8C2E8CFD}" dt="2024-08-04T08:31:16.725" v="1181" actId="1076"/>
          <ac:cxnSpMkLst>
            <pc:docMk/>
            <pc:sldMk cId="1394355474" sldId="3322"/>
            <ac:cxnSpMk id="31" creationId="{D994CDDB-5E89-E346-92B8-56C6A3A788BD}"/>
          </ac:cxnSpMkLst>
        </pc:cxnChg>
        <pc:cxnChg chg="del mod">
          <ac:chgData name="Mika MANSUKHANI" userId="e666c894-e087-4f93-a56d-2ded096cf5ad" providerId="ADAL" clId="{8F8525D7-D5B8-4575-8F55-AEEB8C2E8CFD}" dt="2024-08-04T08:31:32.893" v="1183" actId="478"/>
          <ac:cxnSpMkLst>
            <pc:docMk/>
            <pc:sldMk cId="1394355474" sldId="3322"/>
            <ac:cxnSpMk id="39" creationId="{8FD72B32-E697-F245-A60C-F25B6491583C}"/>
          </ac:cxnSpMkLst>
        </pc:cxnChg>
      </pc:sldChg>
      <pc:sldChg chg="addSp delSp modSp mod">
        <pc:chgData name="Mika MANSUKHANI" userId="e666c894-e087-4f93-a56d-2ded096cf5ad" providerId="ADAL" clId="{8F8525D7-D5B8-4575-8F55-AEEB8C2E8CFD}" dt="2024-08-02T04:34:24.462" v="293" actId="20577"/>
        <pc:sldMkLst>
          <pc:docMk/>
          <pc:sldMk cId="3490077931" sldId="4130"/>
        </pc:sldMkLst>
        <pc:spChg chg="add del mod">
          <ac:chgData name="Mika MANSUKHANI" userId="e666c894-e087-4f93-a56d-2ded096cf5ad" providerId="ADAL" clId="{8F8525D7-D5B8-4575-8F55-AEEB8C2E8CFD}" dt="2024-08-02T04:07:24.342" v="156"/>
          <ac:spMkLst>
            <pc:docMk/>
            <pc:sldMk cId="3490077931" sldId="4130"/>
            <ac:spMk id="2" creationId="{924B7D38-6EDE-1E8D-C86A-D47687D551E2}"/>
          </ac:spMkLst>
        </pc:spChg>
        <pc:spChg chg="add del mod">
          <ac:chgData name="Mika MANSUKHANI" userId="e666c894-e087-4f93-a56d-2ded096cf5ad" providerId="ADAL" clId="{8F8525D7-D5B8-4575-8F55-AEEB8C2E8CFD}" dt="2024-08-02T03:59:32.877" v="10" actId="21"/>
          <ac:spMkLst>
            <pc:docMk/>
            <pc:sldMk cId="3490077931" sldId="4130"/>
            <ac:spMk id="3" creationId="{D17D69E8-E4AE-89AD-0D2D-564D42DB9E83}"/>
          </ac:spMkLst>
        </pc:spChg>
        <pc:spChg chg="add del mod">
          <ac:chgData name="Mika MANSUKHANI" userId="e666c894-e087-4f93-a56d-2ded096cf5ad" providerId="ADAL" clId="{8F8525D7-D5B8-4575-8F55-AEEB8C2E8CFD}" dt="2024-08-02T03:59:41.224" v="12"/>
          <ac:spMkLst>
            <pc:docMk/>
            <pc:sldMk cId="3490077931" sldId="4130"/>
            <ac:spMk id="4" creationId="{3D0C65DF-8416-02D2-1104-70C97AA62FA2}"/>
          </ac:spMkLst>
        </pc:spChg>
        <pc:spChg chg="add del mod">
          <ac:chgData name="Mika MANSUKHANI" userId="e666c894-e087-4f93-a56d-2ded096cf5ad" providerId="ADAL" clId="{8F8525D7-D5B8-4575-8F55-AEEB8C2E8CFD}" dt="2024-08-02T03:59:41.224" v="12"/>
          <ac:spMkLst>
            <pc:docMk/>
            <pc:sldMk cId="3490077931" sldId="4130"/>
            <ac:spMk id="5" creationId="{C8F3823A-0B47-7893-D9E4-94AB4FDCCEBC}"/>
          </ac:spMkLst>
        </pc:spChg>
        <pc:spChg chg="add del mod">
          <ac:chgData name="Mika MANSUKHANI" userId="e666c894-e087-4f93-a56d-2ded096cf5ad" providerId="ADAL" clId="{8F8525D7-D5B8-4575-8F55-AEEB8C2E8CFD}" dt="2024-08-02T04:34:24.462" v="293" actId="20577"/>
          <ac:spMkLst>
            <pc:docMk/>
            <pc:sldMk cId="3490077931" sldId="4130"/>
            <ac:spMk id="7" creationId="{3A02FABF-8DEB-5D15-BCFD-D887A80F9718}"/>
          </ac:spMkLst>
        </pc:spChg>
      </pc:sldChg>
      <pc:sldChg chg="modSp mod">
        <pc:chgData name="Mika MANSUKHANI" userId="e666c894-e087-4f93-a56d-2ded096cf5ad" providerId="ADAL" clId="{8F8525D7-D5B8-4575-8F55-AEEB8C2E8CFD}" dt="2024-08-02T04:30:16.114" v="162" actId="20577"/>
        <pc:sldMkLst>
          <pc:docMk/>
          <pc:sldMk cId="1728315637" sldId="4131"/>
        </pc:sldMkLst>
        <pc:spChg chg="mod">
          <ac:chgData name="Mika MANSUKHANI" userId="e666c894-e087-4f93-a56d-2ded096cf5ad" providerId="ADAL" clId="{8F8525D7-D5B8-4575-8F55-AEEB8C2E8CFD}" dt="2024-08-02T04:30:16.114" v="162" actId="20577"/>
          <ac:spMkLst>
            <pc:docMk/>
            <pc:sldMk cId="1728315637" sldId="4131"/>
            <ac:spMk id="16" creationId="{7C6636EF-5862-B44C-A4C0-CD2083103D3D}"/>
          </ac:spMkLst>
        </pc:spChg>
      </pc:sldChg>
      <pc:sldChg chg="modSp mod">
        <pc:chgData name="Mika MANSUKHANI" userId="e666c894-e087-4f93-a56d-2ded096cf5ad" providerId="ADAL" clId="{8F8525D7-D5B8-4575-8F55-AEEB8C2E8CFD}" dt="2024-08-02T04:53:48.771" v="369" actId="5793"/>
        <pc:sldMkLst>
          <pc:docMk/>
          <pc:sldMk cId="237479738" sldId="4133"/>
        </pc:sldMkLst>
        <pc:spChg chg="mod">
          <ac:chgData name="Mika MANSUKHANI" userId="e666c894-e087-4f93-a56d-2ded096cf5ad" providerId="ADAL" clId="{8F8525D7-D5B8-4575-8F55-AEEB8C2E8CFD}" dt="2024-08-02T04:53:18.641" v="362" actId="120"/>
          <ac:spMkLst>
            <pc:docMk/>
            <pc:sldMk cId="237479738" sldId="4133"/>
            <ac:spMk id="6" creationId="{9C670C84-4E66-64B2-BF1F-13992BCF659B}"/>
          </ac:spMkLst>
        </pc:spChg>
        <pc:spChg chg="mod">
          <ac:chgData name="Mika MANSUKHANI" userId="e666c894-e087-4f93-a56d-2ded096cf5ad" providerId="ADAL" clId="{8F8525D7-D5B8-4575-8F55-AEEB8C2E8CFD}" dt="2024-08-02T04:53:48.771" v="369" actId="5793"/>
          <ac:spMkLst>
            <pc:docMk/>
            <pc:sldMk cId="237479738" sldId="4133"/>
            <ac:spMk id="7" creationId="{3A02FABF-8DEB-5D15-BCFD-D887A80F9718}"/>
          </ac:spMkLst>
        </pc:spChg>
      </pc:sldChg>
      <pc:sldChg chg="modSp mod">
        <pc:chgData name="Mika MANSUKHANI" userId="e666c894-e087-4f93-a56d-2ded096cf5ad" providerId="ADAL" clId="{8F8525D7-D5B8-4575-8F55-AEEB8C2E8CFD}" dt="2024-08-02T05:02:00.238" v="615" actId="1076"/>
        <pc:sldMkLst>
          <pc:docMk/>
          <pc:sldMk cId="2040980894" sldId="4137"/>
        </pc:sldMkLst>
        <pc:spChg chg="mod">
          <ac:chgData name="Mika MANSUKHANI" userId="e666c894-e087-4f93-a56d-2ded096cf5ad" providerId="ADAL" clId="{8F8525D7-D5B8-4575-8F55-AEEB8C2E8CFD}" dt="2024-08-02T05:02:00.238" v="615" actId="1076"/>
          <ac:spMkLst>
            <pc:docMk/>
            <pc:sldMk cId="2040980894" sldId="4137"/>
            <ac:spMk id="2" creationId="{D03D1936-3DFF-9EC7-4FBE-ACBED0985BEE}"/>
          </ac:spMkLst>
        </pc:spChg>
      </pc:sldChg>
      <pc:sldChg chg="modSp mod modNotesTx">
        <pc:chgData name="Mika MANSUKHANI" userId="e666c894-e087-4f93-a56d-2ded096cf5ad" providerId="ADAL" clId="{8F8525D7-D5B8-4575-8F55-AEEB8C2E8CFD}" dt="2024-08-04T08:00:51.013" v="859" actId="20577"/>
        <pc:sldMkLst>
          <pc:docMk/>
          <pc:sldMk cId="2394644984" sldId="4138"/>
        </pc:sldMkLst>
        <pc:spChg chg="mod">
          <ac:chgData name="Mika MANSUKHANI" userId="e666c894-e087-4f93-a56d-2ded096cf5ad" providerId="ADAL" clId="{8F8525D7-D5B8-4575-8F55-AEEB8C2E8CFD}" dt="2024-08-04T07:43:52.630" v="620" actId="20577"/>
          <ac:spMkLst>
            <pc:docMk/>
            <pc:sldMk cId="2394644984" sldId="4138"/>
            <ac:spMk id="6" creationId="{CD375F87-3B6C-8103-3D8D-7B206DACB742}"/>
          </ac:spMkLst>
        </pc:spChg>
        <pc:spChg chg="mod">
          <ac:chgData name="Mika MANSUKHANI" userId="e666c894-e087-4f93-a56d-2ded096cf5ad" providerId="ADAL" clId="{8F8525D7-D5B8-4575-8F55-AEEB8C2E8CFD}" dt="2024-08-04T08:00:51.013" v="859" actId="20577"/>
          <ac:spMkLst>
            <pc:docMk/>
            <pc:sldMk cId="2394644984" sldId="4138"/>
            <ac:spMk id="7" creationId="{338794D3-23A9-4036-A1B5-F80ACAB505AA}"/>
          </ac:spMkLst>
        </pc:spChg>
      </pc:sldChg>
      <pc:sldChg chg="modSp mod ord">
        <pc:chgData name="Mika MANSUKHANI" userId="e666c894-e087-4f93-a56d-2ded096cf5ad" providerId="ADAL" clId="{8F8525D7-D5B8-4575-8F55-AEEB8C2E8CFD}" dt="2024-08-04T08:12:27.523" v="1047" actId="404"/>
        <pc:sldMkLst>
          <pc:docMk/>
          <pc:sldMk cId="3087061098" sldId="4139"/>
        </pc:sldMkLst>
        <pc:spChg chg="mod">
          <ac:chgData name="Mika MANSUKHANI" userId="e666c894-e087-4f93-a56d-2ded096cf5ad" providerId="ADAL" clId="{8F8525D7-D5B8-4575-8F55-AEEB8C2E8CFD}" dt="2024-08-04T08:12:27.523" v="1047" actId="404"/>
          <ac:spMkLst>
            <pc:docMk/>
            <pc:sldMk cId="3087061098" sldId="4139"/>
            <ac:spMk id="7" creationId="{338794D3-23A9-4036-A1B5-F80ACAB505AA}"/>
          </ac:spMkLst>
        </pc:spChg>
      </pc:sldChg>
      <pc:sldChg chg="modSp mod">
        <pc:chgData name="Mika MANSUKHANI" userId="e666c894-e087-4f93-a56d-2ded096cf5ad" providerId="ADAL" clId="{8F8525D7-D5B8-4575-8F55-AEEB8C2E8CFD}" dt="2024-08-04T08:26:33.211" v="1129" actId="404"/>
        <pc:sldMkLst>
          <pc:docMk/>
          <pc:sldMk cId="2146117217" sldId="4140"/>
        </pc:sldMkLst>
        <pc:spChg chg="mod">
          <ac:chgData name="Mika MANSUKHANI" userId="e666c894-e087-4f93-a56d-2ded096cf5ad" providerId="ADAL" clId="{8F8525D7-D5B8-4575-8F55-AEEB8C2E8CFD}" dt="2024-08-04T08:26:33.211" v="1129" actId="404"/>
          <ac:spMkLst>
            <pc:docMk/>
            <pc:sldMk cId="2146117217" sldId="4140"/>
            <ac:spMk id="3" creationId="{4290D0C5-EB64-C342-4F4E-EE36DB2124FF}"/>
          </ac:spMkLst>
        </pc:spChg>
      </pc:sldChg>
      <pc:sldChg chg="modSp mod">
        <pc:chgData name="Mika MANSUKHANI" userId="e666c894-e087-4f93-a56d-2ded096cf5ad" providerId="ADAL" clId="{8F8525D7-D5B8-4575-8F55-AEEB8C2E8CFD}" dt="2024-08-04T08:26:51.157" v="1130" actId="1076"/>
        <pc:sldMkLst>
          <pc:docMk/>
          <pc:sldMk cId="601235357" sldId="4141"/>
        </pc:sldMkLst>
        <pc:spChg chg="mod">
          <ac:chgData name="Mika MANSUKHANI" userId="e666c894-e087-4f93-a56d-2ded096cf5ad" providerId="ADAL" clId="{8F8525D7-D5B8-4575-8F55-AEEB8C2E8CFD}" dt="2024-08-04T08:26:51.157" v="1130" actId="1076"/>
          <ac:spMkLst>
            <pc:docMk/>
            <pc:sldMk cId="601235357" sldId="4141"/>
            <ac:spMk id="2" creationId="{67083494-BB12-9731-D7F4-DE6FA8FD67C1}"/>
          </ac:spMkLst>
        </pc:spChg>
      </pc:sldChg>
      <pc:sldChg chg="modSp mod">
        <pc:chgData name="Mika MANSUKHANI" userId="e666c894-e087-4f93-a56d-2ded096cf5ad" providerId="ADAL" clId="{8F8525D7-D5B8-4575-8F55-AEEB8C2E8CFD}" dt="2024-08-04T10:22:21.342" v="2643" actId="20577"/>
        <pc:sldMkLst>
          <pc:docMk/>
          <pc:sldMk cId="2190440340" sldId="4144"/>
        </pc:sldMkLst>
        <pc:spChg chg="mod">
          <ac:chgData name="Mika MANSUKHANI" userId="e666c894-e087-4f93-a56d-2ded096cf5ad" providerId="ADAL" clId="{8F8525D7-D5B8-4575-8F55-AEEB8C2E8CFD}" dt="2024-08-04T10:21:18.968" v="2633" actId="20577"/>
          <ac:spMkLst>
            <pc:docMk/>
            <pc:sldMk cId="2190440340" sldId="4144"/>
            <ac:spMk id="2" creationId="{B6771B04-D1DF-3DB7-767A-E297B01A812E}"/>
          </ac:spMkLst>
        </pc:spChg>
        <pc:spChg chg="mod">
          <ac:chgData name="Mika MANSUKHANI" userId="e666c894-e087-4f93-a56d-2ded096cf5ad" providerId="ADAL" clId="{8F8525D7-D5B8-4575-8F55-AEEB8C2E8CFD}" dt="2024-08-04T10:22:21.342" v="2643" actId="20577"/>
          <ac:spMkLst>
            <pc:docMk/>
            <pc:sldMk cId="2190440340" sldId="4144"/>
            <ac:spMk id="5" creationId="{05D81391-AB0F-9B2B-C9FB-CC296EAAC804}"/>
          </ac:spMkLst>
        </pc:spChg>
      </pc:sldChg>
      <pc:sldChg chg="del">
        <pc:chgData name="Mika MANSUKHANI" userId="e666c894-e087-4f93-a56d-2ded096cf5ad" providerId="ADAL" clId="{8F8525D7-D5B8-4575-8F55-AEEB8C2E8CFD}" dt="2024-08-04T10:22:31.199" v="2644" actId="47"/>
        <pc:sldMkLst>
          <pc:docMk/>
          <pc:sldMk cId="550066999" sldId="4149"/>
        </pc:sldMkLst>
      </pc:sldChg>
      <pc:sldChg chg="del">
        <pc:chgData name="Mika MANSUKHANI" userId="e666c894-e087-4f93-a56d-2ded096cf5ad" providerId="ADAL" clId="{8F8525D7-D5B8-4575-8F55-AEEB8C2E8CFD}" dt="2024-08-04T10:22:31.199" v="2644" actId="47"/>
        <pc:sldMkLst>
          <pc:docMk/>
          <pc:sldMk cId="473624663" sldId="4150"/>
        </pc:sldMkLst>
      </pc:sldChg>
      <pc:sldChg chg="del">
        <pc:chgData name="Mika MANSUKHANI" userId="e666c894-e087-4f93-a56d-2ded096cf5ad" providerId="ADAL" clId="{8F8525D7-D5B8-4575-8F55-AEEB8C2E8CFD}" dt="2024-08-04T10:22:07.199" v="2634" actId="47"/>
        <pc:sldMkLst>
          <pc:docMk/>
          <pc:sldMk cId="4195266515" sldId="4151"/>
        </pc:sldMkLst>
      </pc:sldChg>
      <pc:sldChg chg="modSp mod">
        <pc:chgData name="Mika MANSUKHANI" userId="e666c894-e087-4f93-a56d-2ded096cf5ad" providerId="ADAL" clId="{8F8525D7-D5B8-4575-8F55-AEEB8C2E8CFD}" dt="2024-08-05T04:37:04.390" v="2682" actId="20577"/>
        <pc:sldMkLst>
          <pc:docMk/>
          <pc:sldMk cId="1623094318" sldId="4154"/>
        </pc:sldMkLst>
        <pc:spChg chg="mod">
          <ac:chgData name="Mika MANSUKHANI" userId="e666c894-e087-4f93-a56d-2ded096cf5ad" providerId="ADAL" clId="{8F8525D7-D5B8-4575-8F55-AEEB8C2E8CFD}" dt="2024-08-05T04:37:04.390" v="2682" actId="20577"/>
          <ac:spMkLst>
            <pc:docMk/>
            <pc:sldMk cId="1623094318" sldId="4154"/>
            <ac:spMk id="124" creationId="{4DC9C72C-641C-037F-E5B5-23A8D8013A50}"/>
          </ac:spMkLst>
        </pc:spChg>
      </pc:sldChg>
      <pc:sldChg chg="addSp delSp modSp mod">
        <pc:chgData name="Mika MANSUKHANI" userId="e666c894-e087-4f93-a56d-2ded096cf5ad" providerId="ADAL" clId="{8F8525D7-D5B8-4575-8F55-AEEB8C2E8CFD}" dt="2024-08-02T04:37:41.485" v="325" actId="20577"/>
        <pc:sldMkLst>
          <pc:docMk/>
          <pc:sldMk cId="2140068561" sldId="4155"/>
        </pc:sldMkLst>
        <pc:spChg chg="add del">
          <ac:chgData name="Mika MANSUKHANI" userId="e666c894-e087-4f93-a56d-2ded096cf5ad" providerId="ADAL" clId="{8F8525D7-D5B8-4575-8F55-AEEB8C2E8CFD}" dt="2024-08-02T04:35:58.554" v="297"/>
          <ac:spMkLst>
            <pc:docMk/>
            <pc:sldMk cId="2140068561" sldId="4155"/>
            <ac:spMk id="2" creationId="{4A12501E-6465-2BCC-CE08-1B25FA6A3E62}"/>
          </ac:spMkLst>
        </pc:spChg>
        <pc:spChg chg="mod">
          <ac:chgData name="Mika MANSUKHANI" userId="e666c894-e087-4f93-a56d-2ded096cf5ad" providerId="ADAL" clId="{8F8525D7-D5B8-4575-8F55-AEEB8C2E8CFD}" dt="2024-08-02T04:37:41.485" v="325" actId="20577"/>
          <ac:spMkLst>
            <pc:docMk/>
            <pc:sldMk cId="2140068561" sldId="4155"/>
            <ac:spMk id="7" creationId="{3A02FABF-8DEB-5D15-BCFD-D887A80F9718}"/>
          </ac:spMkLst>
        </pc:spChg>
      </pc:sldChg>
      <pc:sldChg chg="modSp mod">
        <pc:chgData name="Mika MANSUKHANI" userId="e666c894-e087-4f93-a56d-2ded096cf5ad" providerId="ADAL" clId="{8F8525D7-D5B8-4575-8F55-AEEB8C2E8CFD}" dt="2024-08-02T04:59:49.960" v="564" actId="20577"/>
        <pc:sldMkLst>
          <pc:docMk/>
          <pc:sldMk cId="2932207044" sldId="4156"/>
        </pc:sldMkLst>
        <pc:spChg chg="mod">
          <ac:chgData name="Mika MANSUKHANI" userId="e666c894-e087-4f93-a56d-2ded096cf5ad" providerId="ADAL" clId="{8F8525D7-D5B8-4575-8F55-AEEB8C2E8CFD}" dt="2024-08-02T04:59:49.960" v="564" actId="20577"/>
          <ac:spMkLst>
            <pc:docMk/>
            <pc:sldMk cId="2932207044" sldId="4156"/>
            <ac:spMk id="7" creationId="{3A02FABF-8DEB-5D15-BCFD-D887A80F9718}"/>
          </ac:spMkLst>
        </pc:spChg>
      </pc:sldChg>
      <pc:sldChg chg="modSp mod">
        <pc:chgData name="Mika MANSUKHANI" userId="e666c894-e087-4f93-a56d-2ded096cf5ad" providerId="ADAL" clId="{8F8525D7-D5B8-4575-8F55-AEEB8C2E8CFD}" dt="2024-08-02T05:00:24.452" v="570" actId="20577"/>
        <pc:sldMkLst>
          <pc:docMk/>
          <pc:sldMk cId="3347358705" sldId="4157"/>
        </pc:sldMkLst>
        <pc:spChg chg="mod">
          <ac:chgData name="Mika MANSUKHANI" userId="e666c894-e087-4f93-a56d-2ded096cf5ad" providerId="ADAL" clId="{8F8525D7-D5B8-4575-8F55-AEEB8C2E8CFD}" dt="2024-08-02T05:00:24.452" v="570" actId="20577"/>
          <ac:spMkLst>
            <pc:docMk/>
            <pc:sldMk cId="3347358705" sldId="4157"/>
            <ac:spMk id="7" creationId="{3A02FABF-8DEB-5D15-BCFD-D887A80F9718}"/>
          </ac:spMkLst>
        </pc:spChg>
      </pc:sldChg>
      <pc:sldChg chg="modSp mod">
        <pc:chgData name="Mika MANSUKHANI" userId="e666c894-e087-4f93-a56d-2ded096cf5ad" providerId="ADAL" clId="{8F8525D7-D5B8-4575-8F55-AEEB8C2E8CFD}" dt="2024-08-02T05:01:22.807" v="614" actId="20577"/>
        <pc:sldMkLst>
          <pc:docMk/>
          <pc:sldMk cId="647875662" sldId="4158"/>
        </pc:sldMkLst>
        <pc:spChg chg="mod">
          <ac:chgData name="Mika MANSUKHANI" userId="e666c894-e087-4f93-a56d-2ded096cf5ad" providerId="ADAL" clId="{8F8525D7-D5B8-4575-8F55-AEEB8C2E8CFD}" dt="2024-08-02T05:01:22.807" v="614" actId="20577"/>
          <ac:spMkLst>
            <pc:docMk/>
            <pc:sldMk cId="647875662" sldId="4158"/>
            <ac:spMk id="6" creationId="{9C670C84-4E66-64B2-BF1F-13992BCF659B}"/>
          </ac:spMkLst>
        </pc:spChg>
      </pc:sldChg>
      <pc:sldChg chg="modSp mod">
        <pc:chgData name="Mika MANSUKHANI" userId="e666c894-e087-4f93-a56d-2ded096cf5ad" providerId="ADAL" clId="{8F8525D7-D5B8-4575-8F55-AEEB8C2E8CFD}" dt="2024-08-04T07:40:56.514" v="616" actId="1076"/>
        <pc:sldMkLst>
          <pc:docMk/>
          <pc:sldMk cId="1029719230" sldId="4159"/>
        </pc:sldMkLst>
        <pc:spChg chg="mod">
          <ac:chgData name="Mika MANSUKHANI" userId="e666c894-e087-4f93-a56d-2ded096cf5ad" providerId="ADAL" clId="{8F8525D7-D5B8-4575-8F55-AEEB8C2E8CFD}" dt="2024-08-04T07:40:56.514" v="616" actId="1076"/>
          <ac:spMkLst>
            <pc:docMk/>
            <pc:sldMk cId="1029719230" sldId="4159"/>
            <ac:spMk id="2" creationId="{D03D1936-3DFF-9EC7-4FBE-ACBED0985BEE}"/>
          </ac:spMkLst>
        </pc:spChg>
      </pc:sldChg>
      <pc:sldChg chg="addSp modSp mod">
        <pc:chgData name="Mika MANSUKHANI" userId="e666c894-e087-4f93-a56d-2ded096cf5ad" providerId="ADAL" clId="{8F8525D7-D5B8-4575-8F55-AEEB8C2E8CFD}" dt="2024-08-04T08:52:29.386" v="1372" actId="1076"/>
        <pc:sldMkLst>
          <pc:docMk/>
          <pc:sldMk cId="997462525" sldId="4160"/>
        </pc:sldMkLst>
        <pc:spChg chg="mod">
          <ac:chgData name="Mika MANSUKHANI" userId="e666c894-e087-4f93-a56d-2ded096cf5ad" providerId="ADAL" clId="{8F8525D7-D5B8-4575-8F55-AEEB8C2E8CFD}" dt="2024-08-04T08:51:59.112" v="1360" actId="21"/>
          <ac:spMkLst>
            <pc:docMk/>
            <pc:sldMk cId="997462525" sldId="4160"/>
            <ac:spMk id="6" creationId="{CD375F87-3B6C-8103-3D8D-7B206DACB742}"/>
          </ac:spMkLst>
        </pc:spChg>
        <pc:spChg chg="add mod">
          <ac:chgData name="Mika MANSUKHANI" userId="e666c894-e087-4f93-a56d-2ded096cf5ad" providerId="ADAL" clId="{8F8525D7-D5B8-4575-8F55-AEEB8C2E8CFD}" dt="2024-08-04T08:52:29.386" v="1372" actId="1076"/>
          <ac:spMkLst>
            <pc:docMk/>
            <pc:sldMk cId="997462525" sldId="4160"/>
            <ac:spMk id="19" creationId="{7A85FF3B-09E4-BC4A-81D3-542D6B121BCF}"/>
          </ac:spMkLst>
        </pc:spChg>
      </pc:sldChg>
      <pc:sldChg chg="modSp mod ord">
        <pc:chgData name="Mika MANSUKHANI" userId="e666c894-e087-4f93-a56d-2ded096cf5ad" providerId="ADAL" clId="{8F8525D7-D5B8-4575-8F55-AEEB8C2E8CFD}" dt="2024-08-04T09:06:06.055" v="1545" actId="207"/>
        <pc:sldMkLst>
          <pc:docMk/>
          <pc:sldMk cId="1901154395" sldId="4161"/>
        </pc:sldMkLst>
        <pc:spChg chg="mod">
          <ac:chgData name="Mika MANSUKHANI" userId="e666c894-e087-4f93-a56d-2ded096cf5ad" providerId="ADAL" clId="{8F8525D7-D5B8-4575-8F55-AEEB8C2E8CFD}" dt="2024-08-04T09:05:35.193" v="1521" actId="20577"/>
          <ac:spMkLst>
            <pc:docMk/>
            <pc:sldMk cId="1901154395" sldId="4161"/>
            <ac:spMk id="2" creationId="{D439ED9E-E458-590F-213D-50087A45E51C}"/>
          </ac:spMkLst>
        </pc:spChg>
        <pc:spChg chg="mod">
          <ac:chgData name="Mika MANSUKHANI" userId="e666c894-e087-4f93-a56d-2ded096cf5ad" providerId="ADAL" clId="{8F8525D7-D5B8-4575-8F55-AEEB8C2E8CFD}" dt="2024-08-04T09:06:06.055" v="1545" actId="207"/>
          <ac:spMkLst>
            <pc:docMk/>
            <pc:sldMk cId="1901154395" sldId="4161"/>
            <ac:spMk id="3" creationId="{2A9815E5-5435-B78B-72B1-5B933B618CA8}"/>
          </ac:spMkLst>
        </pc:spChg>
      </pc:sldChg>
      <pc:sldChg chg="modSp mod">
        <pc:chgData name="Mika MANSUKHANI" userId="e666c894-e087-4f93-a56d-2ded096cf5ad" providerId="ADAL" clId="{8F8525D7-D5B8-4575-8F55-AEEB8C2E8CFD}" dt="2024-08-04T09:13:44.555" v="1601" actId="20577"/>
        <pc:sldMkLst>
          <pc:docMk/>
          <pc:sldMk cId="2798157775" sldId="4162"/>
        </pc:sldMkLst>
        <pc:spChg chg="mod">
          <ac:chgData name="Mika MANSUKHANI" userId="e666c894-e087-4f93-a56d-2ded096cf5ad" providerId="ADAL" clId="{8F8525D7-D5B8-4575-8F55-AEEB8C2E8CFD}" dt="2024-08-04T09:13:44.555" v="1601" actId="20577"/>
          <ac:spMkLst>
            <pc:docMk/>
            <pc:sldMk cId="2798157775" sldId="4162"/>
            <ac:spMk id="3" creationId="{2A9815E5-5435-B78B-72B1-5B933B618CA8}"/>
          </ac:spMkLst>
        </pc:spChg>
      </pc:sldChg>
      <pc:sldChg chg="modSp mod">
        <pc:chgData name="Mika MANSUKHANI" userId="e666c894-e087-4f93-a56d-2ded096cf5ad" providerId="ADAL" clId="{8F8525D7-D5B8-4575-8F55-AEEB8C2E8CFD}" dt="2024-08-04T09:32:00.828" v="1753" actId="20577"/>
        <pc:sldMkLst>
          <pc:docMk/>
          <pc:sldMk cId="960799935" sldId="4163"/>
        </pc:sldMkLst>
        <pc:spChg chg="mod">
          <ac:chgData name="Mika MANSUKHANI" userId="e666c894-e087-4f93-a56d-2ded096cf5ad" providerId="ADAL" clId="{8F8525D7-D5B8-4575-8F55-AEEB8C2E8CFD}" dt="2024-08-04T09:28:30.826" v="1736" actId="20577"/>
          <ac:spMkLst>
            <pc:docMk/>
            <pc:sldMk cId="960799935" sldId="4163"/>
            <ac:spMk id="2" creationId="{67083494-BB12-9731-D7F4-DE6FA8FD67C1}"/>
          </ac:spMkLst>
        </pc:spChg>
        <pc:spChg chg="mod">
          <ac:chgData name="Mika MANSUKHANI" userId="e666c894-e087-4f93-a56d-2ded096cf5ad" providerId="ADAL" clId="{8F8525D7-D5B8-4575-8F55-AEEB8C2E8CFD}" dt="2024-08-04T09:32:00.828" v="1753" actId="20577"/>
          <ac:spMkLst>
            <pc:docMk/>
            <pc:sldMk cId="960799935" sldId="4163"/>
            <ac:spMk id="5" creationId="{05D81391-AB0F-9B2B-C9FB-CC296EAAC804}"/>
          </ac:spMkLst>
        </pc:spChg>
      </pc:sldChg>
      <pc:sldChg chg="del">
        <pc:chgData name="Mika MANSUKHANI" userId="e666c894-e087-4f93-a56d-2ded096cf5ad" providerId="ADAL" clId="{8F8525D7-D5B8-4575-8F55-AEEB8C2E8CFD}" dt="2024-08-04T10:22:07.199" v="2634" actId="47"/>
        <pc:sldMkLst>
          <pc:docMk/>
          <pc:sldMk cId="2444572421" sldId="4164"/>
        </pc:sldMkLst>
      </pc:sldChg>
      <pc:sldChg chg="del">
        <pc:chgData name="Mika MANSUKHANI" userId="e666c894-e087-4f93-a56d-2ded096cf5ad" providerId="ADAL" clId="{8F8525D7-D5B8-4575-8F55-AEEB8C2E8CFD}" dt="2024-08-04T10:22:07.199" v="2634" actId="47"/>
        <pc:sldMkLst>
          <pc:docMk/>
          <pc:sldMk cId="4208229878" sldId="4165"/>
        </pc:sldMkLst>
      </pc:sldChg>
      <pc:sldChg chg="modSp new del mod">
        <pc:chgData name="Mika MANSUKHANI" userId="e666c894-e087-4f93-a56d-2ded096cf5ad" providerId="ADAL" clId="{8F8525D7-D5B8-4575-8F55-AEEB8C2E8CFD}" dt="2024-08-02T04:35:07.113" v="294" actId="2696"/>
        <pc:sldMkLst>
          <pc:docMk/>
          <pc:sldMk cId="123882916" sldId="4167"/>
        </pc:sldMkLst>
        <pc:spChg chg="mod">
          <ac:chgData name="Mika MANSUKHANI" userId="e666c894-e087-4f93-a56d-2ded096cf5ad" providerId="ADAL" clId="{8F8525D7-D5B8-4575-8F55-AEEB8C2E8CFD}" dt="2024-08-02T04:31:19.959" v="165" actId="20577"/>
          <ac:spMkLst>
            <pc:docMk/>
            <pc:sldMk cId="123882916" sldId="4167"/>
            <ac:spMk id="2" creationId="{1B87F41E-9F4F-498B-E907-FCCCCA025FF1}"/>
          </ac:spMkLst>
        </pc:spChg>
      </pc:sldChg>
      <pc:sldChg chg="modSp new mod">
        <pc:chgData name="Mika MANSUKHANI" userId="e666c894-e087-4f93-a56d-2ded096cf5ad" providerId="ADAL" clId="{8F8525D7-D5B8-4575-8F55-AEEB8C2E8CFD}" dt="2024-08-02T04:57:48.053" v="557" actId="20577"/>
        <pc:sldMkLst>
          <pc:docMk/>
          <pc:sldMk cId="2383962031" sldId="4167"/>
        </pc:sldMkLst>
        <pc:spChg chg="mod">
          <ac:chgData name="Mika MANSUKHANI" userId="e666c894-e087-4f93-a56d-2ded096cf5ad" providerId="ADAL" clId="{8F8525D7-D5B8-4575-8F55-AEEB8C2E8CFD}" dt="2024-08-02T04:54:05.861" v="386" actId="20577"/>
          <ac:spMkLst>
            <pc:docMk/>
            <pc:sldMk cId="2383962031" sldId="4167"/>
            <ac:spMk id="2" creationId="{2EE636CA-467F-2067-E380-E78F1E365594}"/>
          </ac:spMkLst>
        </pc:spChg>
        <pc:spChg chg="mod">
          <ac:chgData name="Mika MANSUKHANI" userId="e666c894-e087-4f93-a56d-2ded096cf5ad" providerId="ADAL" clId="{8F8525D7-D5B8-4575-8F55-AEEB8C2E8CFD}" dt="2024-08-02T04:57:48.053" v="557" actId="20577"/>
          <ac:spMkLst>
            <pc:docMk/>
            <pc:sldMk cId="2383962031" sldId="4167"/>
            <ac:spMk id="3" creationId="{D402ADF7-6646-D04F-B397-B524E05A5470}"/>
          </ac:spMkLst>
        </pc:spChg>
      </pc:sldChg>
      <pc:sldChg chg="addSp modSp new mod">
        <pc:chgData name="Mika MANSUKHANI" userId="e666c894-e087-4f93-a56d-2ded096cf5ad" providerId="ADAL" clId="{8F8525D7-D5B8-4575-8F55-AEEB8C2E8CFD}" dt="2024-08-04T08:06:21.109" v="981" actId="1076"/>
        <pc:sldMkLst>
          <pc:docMk/>
          <pc:sldMk cId="544184365" sldId="4168"/>
        </pc:sldMkLst>
        <pc:spChg chg="mod">
          <ac:chgData name="Mika MANSUKHANI" userId="e666c894-e087-4f93-a56d-2ded096cf5ad" providerId="ADAL" clId="{8F8525D7-D5B8-4575-8F55-AEEB8C2E8CFD}" dt="2024-08-04T08:02:21.533" v="908" actId="20577"/>
          <ac:spMkLst>
            <pc:docMk/>
            <pc:sldMk cId="544184365" sldId="4168"/>
            <ac:spMk id="2" creationId="{8BE3F08F-F23D-59AD-F311-A85A0174F722}"/>
          </ac:spMkLst>
        </pc:spChg>
        <pc:spChg chg="mod">
          <ac:chgData name="Mika MANSUKHANI" userId="e666c894-e087-4f93-a56d-2ded096cf5ad" providerId="ADAL" clId="{8F8525D7-D5B8-4575-8F55-AEEB8C2E8CFD}" dt="2024-08-04T08:05:41.830" v="979" actId="6549"/>
          <ac:spMkLst>
            <pc:docMk/>
            <pc:sldMk cId="544184365" sldId="4168"/>
            <ac:spMk id="3" creationId="{F3FEEFA3-8F90-67F9-8B28-F466F519D291}"/>
          </ac:spMkLst>
        </pc:spChg>
        <pc:picChg chg="add mod modCrop">
          <ac:chgData name="Mika MANSUKHANI" userId="e666c894-e087-4f93-a56d-2ded096cf5ad" providerId="ADAL" clId="{8F8525D7-D5B8-4575-8F55-AEEB8C2E8CFD}" dt="2024-08-04T08:06:21.109" v="981" actId="1076"/>
          <ac:picMkLst>
            <pc:docMk/>
            <pc:sldMk cId="544184365" sldId="4168"/>
            <ac:picMk id="5" creationId="{DA1184DD-7472-929D-7509-F76802F9C062}"/>
          </ac:picMkLst>
        </pc:picChg>
      </pc:sldChg>
      <pc:sldChg chg="addSp modSp new mod">
        <pc:chgData name="Mika MANSUKHANI" userId="e666c894-e087-4f93-a56d-2ded096cf5ad" providerId="ADAL" clId="{8F8525D7-D5B8-4575-8F55-AEEB8C2E8CFD}" dt="2024-08-04T08:24:01.003" v="1085" actId="1076"/>
        <pc:sldMkLst>
          <pc:docMk/>
          <pc:sldMk cId="3689624242" sldId="4169"/>
        </pc:sldMkLst>
        <pc:spChg chg="mod">
          <ac:chgData name="Mika MANSUKHANI" userId="e666c894-e087-4f93-a56d-2ded096cf5ad" providerId="ADAL" clId="{8F8525D7-D5B8-4575-8F55-AEEB8C2E8CFD}" dt="2024-08-04T08:16:04.145" v="1058" actId="20577"/>
          <ac:spMkLst>
            <pc:docMk/>
            <pc:sldMk cId="3689624242" sldId="4169"/>
            <ac:spMk id="2" creationId="{534AF7ED-ADF8-CC11-1ED2-129EC71E108F}"/>
          </ac:spMkLst>
        </pc:spChg>
        <pc:spChg chg="mod">
          <ac:chgData name="Mika MANSUKHANI" userId="e666c894-e087-4f93-a56d-2ded096cf5ad" providerId="ADAL" clId="{8F8525D7-D5B8-4575-8F55-AEEB8C2E8CFD}" dt="2024-08-04T08:23:56.715" v="1084" actId="1076"/>
          <ac:spMkLst>
            <pc:docMk/>
            <pc:sldMk cId="3689624242" sldId="4169"/>
            <ac:spMk id="3" creationId="{8B20568C-2705-A8F4-B4DC-F79D5FD7A04A}"/>
          </ac:spMkLst>
        </pc:spChg>
        <pc:picChg chg="add mod">
          <ac:chgData name="Mika MANSUKHANI" userId="e666c894-e087-4f93-a56d-2ded096cf5ad" providerId="ADAL" clId="{8F8525D7-D5B8-4575-8F55-AEEB8C2E8CFD}" dt="2024-08-04T08:24:01.003" v="1085" actId="1076"/>
          <ac:picMkLst>
            <pc:docMk/>
            <pc:sldMk cId="3689624242" sldId="4169"/>
            <ac:picMk id="5" creationId="{D9FD46D5-09B8-590A-D405-623B71D53735}"/>
          </ac:picMkLst>
        </pc:picChg>
      </pc:sldChg>
      <pc:sldChg chg="addSp delSp modSp new mod ord">
        <pc:chgData name="Mika MANSUKHANI" userId="e666c894-e087-4f93-a56d-2ded096cf5ad" providerId="ADAL" clId="{8F8525D7-D5B8-4575-8F55-AEEB8C2E8CFD}" dt="2024-08-04T08:40:19.814" v="1242" actId="948"/>
        <pc:sldMkLst>
          <pc:docMk/>
          <pc:sldMk cId="1562635185" sldId="4170"/>
        </pc:sldMkLst>
        <pc:spChg chg="mod">
          <ac:chgData name="Mika MANSUKHANI" userId="e666c894-e087-4f93-a56d-2ded096cf5ad" providerId="ADAL" clId="{8F8525D7-D5B8-4575-8F55-AEEB8C2E8CFD}" dt="2024-08-04T08:37:14.869" v="1200" actId="20577"/>
          <ac:spMkLst>
            <pc:docMk/>
            <pc:sldMk cId="1562635185" sldId="4170"/>
            <ac:spMk id="2" creationId="{FF4F2A70-B1CA-6581-BA36-D9B43C8A9AE3}"/>
          </ac:spMkLst>
        </pc:spChg>
        <pc:spChg chg="del">
          <ac:chgData name="Mika MANSUKHANI" userId="e666c894-e087-4f93-a56d-2ded096cf5ad" providerId="ADAL" clId="{8F8525D7-D5B8-4575-8F55-AEEB8C2E8CFD}" dt="2024-08-04T08:37:41.717" v="1209" actId="478"/>
          <ac:spMkLst>
            <pc:docMk/>
            <pc:sldMk cId="1562635185" sldId="4170"/>
            <ac:spMk id="3" creationId="{BB5E3091-D9B0-A241-6E60-C3889BE819DD}"/>
          </ac:spMkLst>
        </pc:spChg>
        <pc:spChg chg="add del mod">
          <ac:chgData name="Mika MANSUKHANI" userId="e666c894-e087-4f93-a56d-2ded096cf5ad" providerId="ADAL" clId="{8F8525D7-D5B8-4575-8F55-AEEB8C2E8CFD}" dt="2024-08-04T08:37:26.475" v="1204"/>
          <ac:spMkLst>
            <pc:docMk/>
            <pc:sldMk cId="1562635185" sldId="4170"/>
            <ac:spMk id="5" creationId="{182DDD4A-CD98-90B2-3701-AFBA4C387E18}"/>
          </ac:spMkLst>
        </pc:spChg>
        <pc:spChg chg="mod">
          <ac:chgData name="Mika MANSUKHANI" userId="e666c894-e087-4f93-a56d-2ded096cf5ad" providerId="ADAL" clId="{8F8525D7-D5B8-4575-8F55-AEEB8C2E8CFD}" dt="2024-08-04T08:37:25.596" v="1203" actId="14100"/>
          <ac:spMkLst>
            <pc:docMk/>
            <pc:sldMk cId="1562635185" sldId="4170"/>
            <ac:spMk id="8" creationId="{D17377FD-EF9D-3D3F-A634-490ACE608372}"/>
          </ac:spMkLst>
        </pc:spChg>
        <pc:spChg chg="mod">
          <ac:chgData name="Mika MANSUKHANI" userId="e666c894-e087-4f93-a56d-2ded096cf5ad" providerId="ADAL" clId="{8F8525D7-D5B8-4575-8F55-AEEB8C2E8CFD}" dt="2024-08-04T08:37:25.596" v="1203" actId="14100"/>
          <ac:spMkLst>
            <pc:docMk/>
            <pc:sldMk cId="1562635185" sldId="4170"/>
            <ac:spMk id="10" creationId="{FC2407A1-CA55-805F-AC0B-19DCDB9F4D55}"/>
          </ac:spMkLst>
        </pc:spChg>
        <pc:spChg chg="mod">
          <ac:chgData name="Mika MANSUKHANI" userId="e666c894-e087-4f93-a56d-2ded096cf5ad" providerId="ADAL" clId="{8F8525D7-D5B8-4575-8F55-AEEB8C2E8CFD}" dt="2024-08-04T08:37:25.596" v="1203" actId="14100"/>
          <ac:spMkLst>
            <pc:docMk/>
            <pc:sldMk cId="1562635185" sldId="4170"/>
            <ac:spMk id="11" creationId="{2ADD6A9A-9BDF-D3AD-FC7C-692C2AF349FC}"/>
          </ac:spMkLst>
        </pc:spChg>
        <pc:spChg chg="add del mod">
          <ac:chgData name="Mika MANSUKHANI" userId="e666c894-e087-4f93-a56d-2ded096cf5ad" providerId="ADAL" clId="{8F8525D7-D5B8-4575-8F55-AEEB8C2E8CFD}" dt="2024-08-04T08:37:26.475" v="1204"/>
          <ac:spMkLst>
            <pc:docMk/>
            <pc:sldMk cId="1562635185" sldId="4170"/>
            <ac:spMk id="16" creationId="{D506F3B6-6CC7-9D91-5F54-7B3DDF7D7CF8}"/>
          </ac:spMkLst>
        </pc:spChg>
        <pc:spChg chg="add del mod">
          <ac:chgData name="Mika MANSUKHANI" userId="e666c894-e087-4f93-a56d-2ded096cf5ad" providerId="ADAL" clId="{8F8525D7-D5B8-4575-8F55-AEEB8C2E8CFD}" dt="2024-08-04T08:37:26.475" v="1204"/>
          <ac:spMkLst>
            <pc:docMk/>
            <pc:sldMk cId="1562635185" sldId="4170"/>
            <ac:spMk id="17" creationId="{78D4D66B-70D9-1DC3-442C-B7188C3CDDE5}"/>
          </ac:spMkLst>
        </pc:spChg>
        <pc:spChg chg="add del mod">
          <ac:chgData name="Mika MANSUKHANI" userId="e666c894-e087-4f93-a56d-2ded096cf5ad" providerId="ADAL" clId="{8F8525D7-D5B8-4575-8F55-AEEB8C2E8CFD}" dt="2024-08-04T08:40:19.814" v="1242" actId="948"/>
          <ac:spMkLst>
            <pc:docMk/>
            <pc:sldMk cId="1562635185" sldId="4170"/>
            <ac:spMk id="19" creationId="{1CA06EE5-240B-244F-33D6-04147413F874}"/>
          </ac:spMkLst>
        </pc:spChg>
        <pc:spChg chg="mod">
          <ac:chgData name="Mika MANSUKHANI" userId="e666c894-e087-4f93-a56d-2ded096cf5ad" providerId="ADAL" clId="{8F8525D7-D5B8-4575-8F55-AEEB8C2E8CFD}" dt="2024-08-04T08:39:38.237" v="1240" actId="404"/>
          <ac:spMkLst>
            <pc:docMk/>
            <pc:sldMk cId="1562635185" sldId="4170"/>
            <ac:spMk id="22" creationId="{35EC5D49-5AAA-E097-0E6A-8DA02D4FB9B7}"/>
          </ac:spMkLst>
        </pc:spChg>
        <pc:spChg chg="mod">
          <ac:chgData name="Mika MANSUKHANI" userId="e666c894-e087-4f93-a56d-2ded096cf5ad" providerId="ADAL" clId="{8F8525D7-D5B8-4575-8F55-AEEB8C2E8CFD}" dt="2024-08-04T08:38:56.986" v="1229" actId="14100"/>
          <ac:spMkLst>
            <pc:docMk/>
            <pc:sldMk cId="1562635185" sldId="4170"/>
            <ac:spMk id="24" creationId="{EF3CF4C1-A583-1DC3-DB10-5EA0D057DA8D}"/>
          </ac:spMkLst>
        </pc:spChg>
        <pc:spChg chg="mod">
          <ac:chgData name="Mika MANSUKHANI" userId="e666c894-e087-4f93-a56d-2ded096cf5ad" providerId="ADAL" clId="{8F8525D7-D5B8-4575-8F55-AEEB8C2E8CFD}" dt="2024-08-04T08:37:49.100" v="1211" actId="1076"/>
          <ac:spMkLst>
            <pc:docMk/>
            <pc:sldMk cId="1562635185" sldId="4170"/>
            <ac:spMk id="25" creationId="{663264FF-5EFA-5A79-779E-C659BBE69E0A}"/>
          </ac:spMkLst>
        </pc:spChg>
        <pc:spChg chg="add del mod">
          <ac:chgData name="Mika MANSUKHANI" userId="e666c894-e087-4f93-a56d-2ded096cf5ad" providerId="ADAL" clId="{8F8525D7-D5B8-4575-8F55-AEEB8C2E8CFD}" dt="2024-08-04T08:38:05.298" v="1215" actId="478"/>
          <ac:spMkLst>
            <pc:docMk/>
            <pc:sldMk cId="1562635185" sldId="4170"/>
            <ac:spMk id="30" creationId="{531C81C4-18D7-6F5F-9EA9-8AB60826013F}"/>
          </ac:spMkLst>
        </pc:spChg>
        <pc:spChg chg="add del mod">
          <ac:chgData name="Mika MANSUKHANI" userId="e666c894-e087-4f93-a56d-2ded096cf5ad" providerId="ADAL" clId="{8F8525D7-D5B8-4575-8F55-AEEB8C2E8CFD}" dt="2024-08-04T08:37:59.898" v="1214" actId="478"/>
          <ac:spMkLst>
            <pc:docMk/>
            <pc:sldMk cId="1562635185" sldId="4170"/>
            <ac:spMk id="31" creationId="{67AD5187-BBB8-87DC-9B18-9D93B864D797}"/>
          </ac:spMkLst>
        </pc:spChg>
        <pc:grpChg chg="add del mod">
          <ac:chgData name="Mika MANSUKHANI" userId="e666c894-e087-4f93-a56d-2ded096cf5ad" providerId="ADAL" clId="{8F8525D7-D5B8-4575-8F55-AEEB8C2E8CFD}" dt="2024-08-04T08:37:26.475" v="1204"/>
          <ac:grpSpMkLst>
            <pc:docMk/>
            <pc:sldMk cId="1562635185" sldId="4170"/>
            <ac:grpSpMk id="6" creationId="{ED8FCF34-9CFB-874C-237B-419487D8D49F}"/>
          </ac:grpSpMkLst>
        </pc:grpChg>
        <pc:grpChg chg="mod">
          <ac:chgData name="Mika MANSUKHANI" userId="e666c894-e087-4f93-a56d-2ded096cf5ad" providerId="ADAL" clId="{8F8525D7-D5B8-4575-8F55-AEEB8C2E8CFD}" dt="2024-08-04T08:37:25.596" v="1203" actId="14100"/>
          <ac:grpSpMkLst>
            <pc:docMk/>
            <pc:sldMk cId="1562635185" sldId="4170"/>
            <ac:grpSpMk id="7" creationId="{921AED12-3A43-52DC-3A33-0BCC0437A3F8}"/>
          </ac:grpSpMkLst>
        </pc:grpChg>
        <pc:grpChg chg="mod">
          <ac:chgData name="Mika MANSUKHANI" userId="e666c894-e087-4f93-a56d-2ded096cf5ad" providerId="ADAL" clId="{8F8525D7-D5B8-4575-8F55-AEEB8C2E8CFD}" dt="2024-08-04T08:37:25.596" v="1203" actId="14100"/>
          <ac:grpSpMkLst>
            <pc:docMk/>
            <pc:sldMk cId="1562635185" sldId="4170"/>
            <ac:grpSpMk id="9" creationId="{C5544B03-3C84-60E0-C6A7-D8FF4C4BEE77}"/>
          </ac:grpSpMkLst>
        </pc:grpChg>
        <pc:grpChg chg="add del mod">
          <ac:chgData name="Mika MANSUKHANI" userId="e666c894-e087-4f93-a56d-2ded096cf5ad" providerId="ADAL" clId="{8F8525D7-D5B8-4575-8F55-AEEB8C2E8CFD}" dt="2024-08-04T08:38:23.241" v="1217" actId="14100"/>
          <ac:grpSpMkLst>
            <pc:docMk/>
            <pc:sldMk cId="1562635185" sldId="4170"/>
            <ac:grpSpMk id="20" creationId="{286B4921-7D09-184C-1D9B-39D0044E1080}"/>
          </ac:grpSpMkLst>
        </pc:grpChg>
        <pc:grpChg chg="mod">
          <ac:chgData name="Mika MANSUKHANI" userId="e666c894-e087-4f93-a56d-2ded096cf5ad" providerId="ADAL" clId="{8F8525D7-D5B8-4575-8F55-AEEB8C2E8CFD}" dt="2024-08-04T08:37:49.100" v="1211" actId="1076"/>
          <ac:grpSpMkLst>
            <pc:docMk/>
            <pc:sldMk cId="1562635185" sldId="4170"/>
            <ac:grpSpMk id="21" creationId="{25A3D662-4CA1-485B-44F6-3FFA4217AB8D}"/>
          </ac:grpSpMkLst>
        </pc:grpChg>
        <pc:grpChg chg="mod">
          <ac:chgData name="Mika MANSUKHANI" userId="e666c894-e087-4f93-a56d-2ded096cf5ad" providerId="ADAL" clId="{8F8525D7-D5B8-4575-8F55-AEEB8C2E8CFD}" dt="2024-08-04T08:37:49.100" v="1211" actId="1076"/>
          <ac:grpSpMkLst>
            <pc:docMk/>
            <pc:sldMk cId="1562635185" sldId="4170"/>
            <ac:grpSpMk id="23" creationId="{A51E5BB6-C8C8-0945-A8BC-ED2218BE98A9}"/>
          </ac:grpSpMkLst>
        </pc:grpChg>
        <pc:picChg chg="add del mod">
          <ac:chgData name="Mika MANSUKHANI" userId="e666c894-e087-4f93-a56d-2ded096cf5ad" providerId="ADAL" clId="{8F8525D7-D5B8-4575-8F55-AEEB8C2E8CFD}" dt="2024-08-04T08:37:39.254" v="1208"/>
          <ac:picMkLst>
            <pc:docMk/>
            <pc:sldMk cId="1562635185" sldId="4170"/>
            <ac:picMk id="18" creationId="{293154A9-1469-A92A-7A53-4C33054E6D4D}"/>
          </ac:picMkLst>
        </pc:picChg>
        <pc:cxnChg chg="mod">
          <ac:chgData name="Mika MANSUKHANI" userId="e666c894-e087-4f93-a56d-2ded096cf5ad" providerId="ADAL" clId="{8F8525D7-D5B8-4575-8F55-AEEB8C2E8CFD}" dt="2024-08-04T08:37:25.596" v="1203" actId="14100"/>
          <ac:cxnSpMkLst>
            <pc:docMk/>
            <pc:sldMk cId="1562635185" sldId="4170"/>
            <ac:cxnSpMk id="12" creationId="{404FC220-41A2-3714-8511-C6BD5C72966E}"/>
          </ac:cxnSpMkLst>
        </pc:cxnChg>
        <pc:cxnChg chg="mod">
          <ac:chgData name="Mika MANSUKHANI" userId="e666c894-e087-4f93-a56d-2ded096cf5ad" providerId="ADAL" clId="{8F8525D7-D5B8-4575-8F55-AEEB8C2E8CFD}" dt="2024-08-04T08:37:25.596" v="1203" actId="14100"/>
          <ac:cxnSpMkLst>
            <pc:docMk/>
            <pc:sldMk cId="1562635185" sldId="4170"/>
            <ac:cxnSpMk id="13" creationId="{EF0FFBEC-AFFF-98D2-054C-E754B2FF60C7}"/>
          </ac:cxnSpMkLst>
        </pc:cxnChg>
        <pc:cxnChg chg="mod">
          <ac:chgData name="Mika MANSUKHANI" userId="e666c894-e087-4f93-a56d-2ded096cf5ad" providerId="ADAL" clId="{8F8525D7-D5B8-4575-8F55-AEEB8C2E8CFD}" dt="2024-08-04T08:37:25.596" v="1203" actId="14100"/>
          <ac:cxnSpMkLst>
            <pc:docMk/>
            <pc:sldMk cId="1562635185" sldId="4170"/>
            <ac:cxnSpMk id="14" creationId="{DFBC22F4-1AE2-DC9F-02D0-A6037758DA9D}"/>
          </ac:cxnSpMkLst>
        </pc:cxnChg>
        <pc:cxnChg chg="mod">
          <ac:chgData name="Mika MANSUKHANI" userId="e666c894-e087-4f93-a56d-2ded096cf5ad" providerId="ADAL" clId="{8F8525D7-D5B8-4575-8F55-AEEB8C2E8CFD}" dt="2024-08-04T08:37:25.596" v="1203" actId="14100"/>
          <ac:cxnSpMkLst>
            <pc:docMk/>
            <pc:sldMk cId="1562635185" sldId="4170"/>
            <ac:cxnSpMk id="15" creationId="{D644FDCD-626B-A4C9-2671-CF9C73DED3B3}"/>
          </ac:cxnSpMkLst>
        </pc:cxnChg>
        <pc:cxnChg chg="mod">
          <ac:chgData name="Mika MANSUKHANI" userId="e666c894-e087-4f93-a56d-2ded096cf5ad" providerId="ADAL" clId="{8F8525D7-D5B8-4575-8F55-AEEB8C2E8CFD}" dt="2024-08-04T08:37:49.100" v="1211" actId="1076"/>
          <ac:cxnSpMkLst>
            <pc:docMk/>
            <pc:sldMk cId="1562635185" sldId="4170"/>
            <ac:cxnSpMk id="26" creationId="{65EFEB34-6267-0466-D4AF-F3423D77C022}"/>
          </ac:cxnSpMkLst>
        </pc:cxnChg>
        <pc:cxnChg chg="mod">
          <ac:chgData name="Mika MANSUKHANI" userId="e666c894-e087-4f93-a56d-2ded096cf5ad" providerId="ADAL" clId="{8F8525D7-D5B8-4575-8F55-AEEB8C2E8CFD}" dt="2024-08-04T08:37:49.100" v="1211" actId="1076"/>
          <ac:cxnSpMkLst>
            <pc:docMk/>
            <pc:sldMk cId="1562635185" sldId="4170"/>
            <ac:cxnSpMk id="27" creationId="{6C9EB1EF-5016-B372-FD9F-2B34B3F65AFE}"/>
          </ac:cxnSpMkLst>
        </pc:cxnChg>
        <pc:cxnChg chg="mod">
          <ac:chgData name="Mika MANSUKHANI" userId="e666c894-e087-4f93-a56d-2ded096cf5ad" providerId="ADAL" clId="{8F8525D7-D5B8-4575-8F55-AEEB8C2E8CFD}" dt="2024-08-04T08:37:49.100" v="1211" actId="1076"/>
          <ac:cxnSpMkLst>
            <pc:docMk/>
            <pc:sldMk cId="1562635185" sldId="4170"/>
            <ac:cxnSpMk id="28" creationId="{F97CB88A-3B38-856F-EDBD-C2B69B927B74}"/>
          </ac:cxnSpMkLst>
        </pc:cxnChg>
        <pc:cxnChg chg="mod">
          <ac:chgData name="Mika MANSUKHANI" userId="e666c894-e087-4f93-a56d-2ded096cf5ad" providerId="ADAL" clId="{8F8525D7-D5B8-4575-8F55-AEEB8C2E8CFD}" dt="2024-08-04T08:37:49.100" v="1211" actId="1076"/>
          <ac:cxnSpMkLst>
            <pc:docMk/>
            <pc:sldMk cId="1562635185" sldId="4170"/>
            <ac:cxnSpMk id="29" creationId="{24D0C64A-D7FF-FC33-F06F-053578FA98DF}"/>
          </ac:cxnSpMkLst>
        </pc:cxnChg>
      </pc:sldChg>
      <pc:sldChg chg="addSp delSp modSp new mod">
        <pc:chgData name="Mika MANSUKHANI" userId="e666c894-e087-4f93-a56d-2ded096cf5ad" providerId="ADAL" clId="{8F8525D7-D5B8-4575-8F55-AEEB8C2E8CFD}" dt="2024-08-04T08:48:18.187" v="1344" actId="404"/>
        <pc:sldMkLst>
          <pc:docMk/>
          <pc:sldMk cId="3260434054" sldId="4171"/>
        </pc:sldMkLst>
        <pc:spChg chg="mod">
          <ac:chgData name="Mika MANSUKHANI" userId="e666c894-e087-4f93-a56d-2ded096cf5ad" providerId="ADAL" clId="{8F8525D7-D5B8-4575-8F55-AEEB8C2E8CFD}" dt="2024-08-04T08:42:12.975" v="1255" actId="403"/>
          <ac:spMkLst>
            <pc:docMk/>
            <pc:sldMk cId="3260434054" sldId="4171"/>
            <ac:spMk id="2" creationId="{5185AB55-3C55-FA6F-C885-7611E990C525}"/>
          </ac:spMkLst>
        </pc:spChg>
        <pc:spChg chg="del mod">
          <ac:chgData name="Mika MANSUKHANI" userId="e666c894-e087-4f93-a56d-2ded096cf5ad" providerId="ADAL" clId="{8F8525D7-D5B8-4575-8F55-AEEB8C2E8CFD}" dt="2024-08-04T08:43:41.621" v="1265" actId="478"/>
          <ac:spMkLst>
            <pc:docMk/>
            <pc:sldMk cId="3260434054" sldId="4171"/>
            <ac:spMk id="3" creationId="{18C33EE2-BC42-7162-4764-09B4B38B598B}"/>
          </ac:spMkLst>
        </pc:spChg>
        <pc:spChg chg="add mod">
          <ac:chgData name="Mika MANSUKHANI" userId="e666c894-e087-4f93-a56d-2ded096cf5ad" providerId="ADAL" clId="{8F8525D7-D5B8-4575-8F55-AEEB8C2E8CFD}" dt="2024-08-04T08:48:18.187" v="1344" actId="404"/>
          <ac:spMkLst>
            <pc:docMk/>
            <pc:sldMk cId="3260434054" sldId="4171"/>
            <ac:spMk id="5" creationId="{DBAAB454-6957-B22A-7C2D-706A0BDE1C68}"/>
          </ac:spMkLst>
        </pc:spChg>
        <pc:spChg chg="mod">
          <ac:chgData name="Mika MANSUKHANI" userId="e666c894-e087-4f93-a56d-2ded096cf5ad" providerId="ADAL" clId="{8F8525D7-D5B8-4575-8F55-AEEB8C2E8CFD}" dt="2024-08-04T08:42:59.208" v="1256"/>
          <ac:spMkLst>
            <pc:docMk/>
            <pc:sldMk cId="3260434054" sldId="4171"/>
            <ac:spMk id="7" creationId="{EABDC023-D970-A744-96A5-F32C6D1A27BE}"/>
          </ac:spMkLst>
        </pc:spChg>
        <pc:spChg chg="mod">
          <ac:chgData name="Mika MANSUKHANI" userId="e666c894-e087-4f93-a56d-2ded096cf5ad" providerId="ADAL" clId="{8F8525D7-D5B8-4575-8F55-AEEB8C2E8CFD}" dt="2024-08-04T08:42:59.208" v="1256"/>
          <ac:spMkLst>
            <pc:docMk/>
            <pc:sldMk cId="3260434054" sldId="4171"/>
            <ac:spMk id="8" creationId="{034F4541-90A1-A185-238B-49F34983B309}"/>
          </ac:spMkLst>
        </pc:spChg>
        <pc:spChg chg="mod">
          <ac:chgData name="Mika MANSUKHANI" userId="e666c894-e087-4f93-a56d-2ded096cf5ad" providerId="ADAL" clId="{8F8525D7-D5B8-4575-8F55-AEEB8C2E8CFD}" dt="2024-08-04T08:47:59.047" v="1340" actId="1036"/>
          <ac:spMkLst>
            <pc:docMk/>
            <pc:sldMk cId="3260434054" sldId="4171"/>
            <ac:spMk id="10" creationId="{F8BFCA94-C34D-83D9-A808-5B0BE423C954}"/>
          </ac:spMkLst>
        </pc:spChg>
        <pc:spChg chg="mod">
          <ac:chgData name="Mika MANSUKHANI" userId="e666c894-e087-4f93-a56d-2ded096cf5ad" providerId="ADAL" clId="{8F8525D7-D5B8-4575-8F55-AEEB8C2E8CFD}" dt="2024-08-04T08:47:59.047" v="1340" actId="1036"/>
          <ac:spMkLst>
            <pc:docMk/>
            <pc:sldMk cId="3260434054" sldId="4171"/>
            <ac:spMk id="11" creationId="{B7DF0EB3-245E-8363-C356-F485BB6DA520}"/>
          </ac:spMkLst>
        </pc:spChg>
        <pc:spChg chg="mod">
          <ac:chgData name="Mika MANSUKHANI" userId="e666c894-e087-4f93-a56d-2ded096cf5ad" providerId="ADAL" clId="{8F8525D7-D5B8-4575-8F55-AEEB8C2E8CFD}" dt="2024-08-04T08:48:08.167" v="1342" actId="1036"/>
          <ac:spMkLst>
            <pc:docMk/>
            <pc:sldMk cId="3260434054" sldId="4171"/>
            <ac:spMk id="13" creationId="{E4AACA39-EE95-A7A4-E376-B3D5A0D1D57C}"/>
          </ac:spMkLst>
        </pc:spChg>
        <pc:spChg chg="mod">
          <ac:chgData name="Mika MANSUKHANI" userId="e666c894-e087-4f93-a56d-2ded096cf5ad" providerId="ADAL" clId="{8F8525D7-D5B8-4575-8F55-AEEB8C2E8CFD}" dt="2024-08-04T08:48:08.167" v="1342" actId="1036"/>
          <ac:spMkLst>
            <pc:docMk/>
            <pc:sldMk cId="3260434054" sldId="4171"/>
            <ac:spMk id="14" creationId="{2B63F372-CF82-FBD4-F67A-155298B33469}"/>
          </ac:spMkLst>
        </pc:spChg>
        <pc:spChg chg="mod">
          <ac:chgData name="Mika MANSUKHANI" userId="e666c894-e087-4f93-a56d-2ded096cf5ad" providerId="ADAL" clId="{8F8525D7-D5B8-4575-8F55-AEEB8C2E8CFD}" dt="2024-08-04T08:42:59.208" v="1256"/>
          <ac:spMkLst>
            <pc:docMk/>
            <pc:sldMk cId="3260434054" sldId="4171"/>
            <ac:spMk id="16" creationId="{1798B9E0-151D-4EBB-BD24-49061D90B3BD}"/>
          </ac:spMkLst>
        </pc:spChg>
        <pc:spChg chg="mod">
          <ac:chgData name="Mika MANSUKHANI" userId="e666c894-e087-4f93-a56d-2ded096cf5ad" providerId="ADAL" clId="{8F8525D7-D5B8-4575-8F55-AEEB8C2E8CFD}" dt="2024-08-04T08:42:59.208" v="1256"/>
          <ac:spMkLst>
            <pc:docMk/>
            <pc:sldMk cId="3260434054" sldId="4171"/>
            <ac:spMk id="17" creationId="{926C830F-8418-50AB-CD0E-AEF33E8BA2EF}"/>
          </ac:spMkLst>
        </pc:spChg>
        <pc:spChg chg="mod">
          <ac:chgData name="Mika MANSUKHANI" userId="e666c894-e087-4f93-a56d-2ded096cf5ad" providerId="ADAL" clId="{8F8525D7-D5B8-4575-8F55-AEEB8C2E8CFD}" dt="2024-08-04T08:42:59.208" v="1256"/>
          <ac:spMkLst>
            <pc:docMk/>
            <pc:sldMk cId="3260434054" sldId="4171"/>
            <ac:spMk id="19" creationId="{E6B6ADA5-23FF-89A6-2F73-C35DDA741D37}"/>
          </ac:spMkLst>
        </pc:spChg>
        <pc:spChg chg="mod">
          <ac:chgData name="Mika MANSUKHANI" userId="e666c894-e087-4f93-a56d-2ded096cf5ad" providerId="ADAL" clId="{8F8525D7-D5B8-4575-8F55-AEEB8C2E8CFD}" dt="2024-08-04T08:42:59.208" v="1256"/>
          <ac:spMkLst>
            <pc:docMk/>
            <pc:sldMk cId="3260434054" sldId="4171"/>
            <ac:spMk id="20" creationId="{00BF8609-AF58-6048-9FE0-CD63EB04DD04}"/>
          </ac:spMkLst>
        </pc:spChg>
        <pc:spChg chg="mod">
          <ac:chgData name="Mika MANSUKHANI" userId="e666c894-e087-4f93-a56d-2ded096cf5ad" providerId="ADAL" clId="{8F8525D7-D5B8-4575-8F55-AEEB8C2E8CFD}" dt="2024-08-04T08:42:59.208" v="1256"/>
          <ac:spMkLst>
            <pc:docMk/>
            <pc:sldMk cId="3260434054" sldId="4171"/>
            <ac:spMk id="22" creationId="{B2A1DFFC-519A-FD5B-4D0A-0BA9E4AB38CA}"/>
          </ac:spMkLst>
        </pc:spChg>
        <pc:spChg chg="mod">
          <ac:chgData name="Mika MANSUKHANI" userId="e666c894-e087-4f93-a56d-2ded096cf5ad" providerId="ADAL" clId="{8F8525D7-D5B8-4575-8F55-AEEB8C2E8CFD}" dt="2024-08-04T08:42:59.208" v="1256"/>
          <ac:spMkLst>
            <pc:docMk/>
            <pc:sldMk cId="3260434054" sldId="4171"/>
            <ac:spMk id="23" creationId="{B716563F-DEC1-D894-4187-3CCF46CF0EC8}"/>
          </ac:spMkLst>
        </pc:spChg>
        <pc:spChg chg="mod">
          <ac:chgData name="Mika MANSUKHANI" userId="e666c894-e087-4f93-a56d-2ded096cf5ad" providerId="ADAL" clId="{8F8525D7-D5B8-4575-8F55-AEEB8C2E8CFD}" dt="2024-08-04T08:47:42.521" v="1335" actId="1036"/>
          <ac:spMkLst>
            <pc:docMk/>
            <pc:sldMk cId="3260434054" sldId="4171"/>
            <ac:spMk id="25" creationId="{344B8D4C-5ADE-6CA1-B4E7-8A4C9002F593}"/>
          </ac:spMkLst>
        </pc:spChg>
        <pc:spChg chg="mod">
          <ac:chgData name="Mika MANSUKHANI" userId="e666c894-e087-4f93-a56d-2ded096cf5ad" providerId="ADAL" clId="{8F8525D7-D5B8-4575-8F55-AEEB8C2E8CFD}" dt="2024-08-04T08:47:42.521" v="1335" actId="1036"/>
          <ac:spMkLst>
            <pc:docMk/>
            <pc:sldMk cId="3260434054" sldId="4171"/>
            <ac:spMk id="26" creationId="{2DF4EE8B-3501-B4A6-6FED-FA38F296FCA5}"/>
          </ac:spMkLst>
        </pc:spChg>
        <pc:spChg chg="add del mod">
          <ac:chgData name="Mika MANSUKHANI" userId="e666c894-e087-4f93-a56d-2ded096cf5ad" providerId="ADAL" clId="{8F8525D7-D5B8-4575-8F55-AEEB8C2E8CFD}" dt="2024-08-04T08:44:23.537" v="1270" actId="478"/>
          <ac:spMkLst>
            <pc:docMk/>
            <pc:sldMk cId="3260434054" sldId="4171"/>
            <ac:spMk id="28" creationId="{B18AB9A2-7423-8AE0-B817-D5A803D310A6}"/>
          </ac:spMkLst>
        </pc:spChg>
        <pc:grpChg chg="add mod">
          <ac:chgData name="Mika MANSUKHANI" userId="e666c894-e087-4f93-a56d-2ded096cf5ad" providerId="ADAL" clId="{8F8525D7-D5B8-4575-8F55-AEEB8C2E8CFD}" dt="2024-08-04T08:43:19.201" v="1262" actId="14100"/>
          <ac:grpSpMkLst>
            <pc:docMk/>
            <pc:sldMk cId="3260434054" sldId="4171"/>
            <ac:grpSpMk id="6" creationId="{12A80F97-2697-31A9-CACE-90FD55E359A4}"/>
          </ac:grpSpMkLst>
        </pc:grpChg>
        <pc:grpChg chg="add mod">
          <ac:chgData name="Mika MANSUKHANI" userId="e666c894-e087-4f93-a56d-2ded096cf5ad" providerId="ADAL" clId="{8F8525D7-D5B8-4575-8F55-AEEB8C2E8CFD}" dt="2024-08-04T08:43:19.201" v="1262" actId="14100"/>
          <ac:grpSpMkLst>
            <pc:docMk/>
            <pc:sldMk cId="3260434054" sldId="4171"/>
            <ac:grpSpMk id="9" creationId="{06146C33-A95D-8B1B-2937-10A9C74612BB}"/>
          </ac:grpSpMkLst>
        </pc:grpChg>
        <pc:grpChg chg="add mod">
          <ac:chgData name="Mika MANSUKHANI" userId="e666c894-e087-4f93-a56d-2ded096cf5ad" providerId="ADAL" clId="{8F8525D7-D5B8-4575-8F55-AEEB8C2E8CFD}" dt="2024-08-04T08:43:19.201" v="1262" actId="14100"/>
          <ac:grpSpMkLst>
            <pc:docMk/>
            <pc:sldMk cId="3260434054" sldId="4171"/>
            <ac:grpSpMk id="12" creationId="{7CF76DE8-12A8-F833-3161-E06FC3A1EA25}"/>
          </ac:grpSpMkLst>
        </pc:grpChg>
        <pc:grpChg chg="add del mod">
          <ac:chgData name="Mika MANSUKHANI" userId="e666c894-e087-4f93-a56d-2ded096cf5ad" providerId="ADAL" clId="{8F8525D7-D5B8-4575-8F55-AEEB8C2E8CFD}" dt="2024-08-04T08:46:46.785" v="1314" actId="478"/>
          <ac:grpSpMkLst>
            <pc:docMk/>
            <pc:sldMk cId="3260434054" sldId="4171"/>
            <ac:grpSpMk id="15" creationId="{240E274B-88C5-6AC7-54D6-59244B5C3624}"/>
          </ac:grpSpMkLst>
        </pc:grpChg>
        <pc:grpChg chg="add mod">
          <ac:chgData name="Mika MANSUKHANI" userId="e666c894-e087-4f93-a56d-2ded096cf5ad" providerId="ADAL" clId="{8F8525D7-D5B8-4575-8F55-AEEB8C2E8CFD}" dt="2024-08-04T08:43:19.201" v="1262" actId="14100"/>
          <ac:grpSpMkLst>
            <pc:docMk/>
            <pc:sldMk cId="3260434054" sldId="4171"/>
            <ac:grpSpMk id="18" creationId="{AA2D488F-6046-ED9A-581C-FBF336F8CA14}"/>
          </ac:grpSpMkLst>
        </pc:grpChg>
        <pc:grpChg chg="add del mod">
          <ac:chgData name="Mika MANSUKHANI" userId="e666c894-e087-4f93-a56d-2ded096cf5ad" providerId="ADAL" clId="{8F8525D7-D5B8-4575-8F55-AEEB8C2E8CFD}" dt="2024-08-04T08:46:37.448" v="1313" actId="478"/>
          <ac:grpSpMkLst>
            <pc:docMk/>
            <pc:sldMk cId="3260434054" sldId="4171"/>
            <ac:grpSpMk id="21" creationId="{A451692E-A9EF-33AF-D49A-5C39067EC045}"/>
          </ac:grpSpMkLst>
        </pc:grpChg>
        <pc:grpChg chg="add mod">
          <ac:chgData name="Mika MANSUKHANI" userId="e666c894-e087-4f93-a56d-2ded096cf5ad" providerId="ADAL" clId="{8F8525D7-D5B8-4575-8F55-AEEB8C2E8CFD}" dt="2024-08-04T08:43:19.201" v="1262" actId="14100"/>
          <ac:grpSpMkLst>
            <pc:docMk/>
            <pc:sldMk cId="3260434054" sldId="4171"/>
            <ac:grpSpMk id="24" creationId="{F31FA6BB-D310-0E29-EB83-F8753D669729}"/>
          </ac:grpSpMkLst>
        </pc:grpChg>
      </pc:sldChg>
      <pc:sldChg chg="modSp new mod">
        <pc:chgData name="Mika MANSUKHANI" userId="e666c894-e087-4f93-a56d-2ded096cf5ad" providerId="ADAL" clId="{8F8525D7-D5B8-4575-8F55-AEEB8C2E8CFD}" dt="2024-08-04T08:59:58.033" v="1444" actId="33524"/>
        <pc:sldMkLst>
          <pc:docMk/>
          <pc:sldMk cId="3119931916" sldId="4172"/>
        </pc:sldMkLst>
        <pc:spChg chg="mod">
          <ac:chgData name="Mika MANSUKHANI" userId="e666c894-e087-4f93-a56d-2ded096cf5ad" providerId="ADAL" clId="{8F8525D7-D5B8-4575-8F55-AEEB8C2E8CFD}" dt="2024-08-04T08:54:48.953" v="1393" actId="20577"/>
          <ac:spMkLst>
            <pc:docMk/>
            <pc:sldMk cId="3119931916" sldId="4172"/>
            <ac:spMk id="2" creationId="{BED6B147-6422-7E2A-364C-56E44BE0F360}"/>
          </ac:spMkLst>
        </pc:spChg>
        <pc:spChg chg="mod">
          <ac:chgData name="Mika MANSUKHANI" userId="e666c894-e087-4f93-a56d-2ded096cf5ad" providerId="ADAL" clId="{8F8525D7-D5B8-4575-8F55-AEEB8C2E8CFD}" dt="2024-08-04T08:59:58.033" v="1444" actId="33524"/>
          <ac:spMkLst>
            <pc:docMk/>
            <pc:sldMk cId="3119931916" sldId="4172"/>
            <ac:spMk id="3" creationId="{37E8CEA2-4B85-065C-E93C-0EFC25CC9E75}"/>
          </ac:spMkLst>
        </pc:spChg>
      </pc:sldChg>
      <pc:sldChg chg="modSp new del mod ord">
        <pc:chgData name="Mika MANSUKHANI" userId="e666c894-e087-4f93-a56d-2ded096cf5ad" providerId="ADAL" clId="{8F8525D7-D5B8-4575-8F55-AEEB8C2E8CFD}" dt="2024-08-04T09:03:11.644" v="1463" actId="47"/>
        <pc:sldMkLst>
          <pc:docMk/>
          <pc:sldMk cId="101290265" sldId="4173"/>
        </pc:sldMkLst>
        <pc:spChg chg="mod">
          <ac:chgData name="Mika MANSUKHANI" userId="e666c894-e087-4f93-a56d-2ded096cf5ad" providerId="ADAL" clId="{8F8525D7-D5B8-4575-8F55-AEEB8C2E8CFD}" dt="2024-08-04T09:02:52.537" v="1460" actId="20577"/>
          <ac:spMkLst>
            <pc:docMk/>
            <pc:sldMk cId="101290265" sldId="4173"/>
            <ac:spMk id="3" creationId="{0F6E54D4-EA9E-CD6E-B433-523B6CD6D68A}"/>
          </ac:spMkLst>
        </pc:spChg>
      </pc:sldChg>
      <pc:sldChg chg="modSp new mod">
        <pc:chgData name="Mika MANSUKHANI" userId="e666c894-e087-4f93-a56d-2ded096cf5ad" providerId="ADAL" clId="{8F8525D7-D5B8-4575-8F55-AEEB8C2E8CFD}" dt="2024-08-04T09:16:35.991" v="1672" actId="14100"/>
        <pc:sldMkLst>
          <pc:docMk/>
          <pc:sldMk cId="1991400838" sldId="4173"/>
        </pc:sldMkLst>
        <pc:spChg chg="mod">
          <ac:chgData name="Mika MANSUKHANI" userId="e666c894-e087-4f93-a56d-2ded096cf5ad" providerId="ADAL" clId="{8F8525D7-D5B8-4575-8F55-AEEB8C2E8CFD}" dt="2024-08-04T09:14:32.348" v="1642" actId="20577"/>
          <ac:spMkLst>
            <pc:docMk/>
            <pc:sldMk cId="1991400838" sldId="4173"/>
            <ac:spMk id="2" creationId="{82A5F029-CD66-9D66-739F-68DDD4749077}"/>
          </ac:spMkLst>
        </pc:spChg>
        <pc:spChg chg="mod">
          <ac:chgData name="Mika MANSUKHANI" userId="e666c894-e087-4f93-a56d-2ded096cf5ad" providerId="ADAL" clId="{8F8525D7-D5B8-4575-8F55-AEEB8C2E8CFD}" dt="2024-08-04T09:16:35.991" v="1672" actId="14100"/>
          <ac:spMkLst>
            <pc:docMk/>
            <pc:sldMk cId="1991400838" sldId="4173"/>
            <ac:spMk id="3" creationId="{E9F3069A-EEAC-D825-D6F6-FFAB5069AF12}"/>
          </ac:spMkLst>
        </pc:spChg>
      </pc:sldChg>
      <pc:sldChg chg="addSp modSp new mod modAnim">
        <pc:chgData name="Mika MANSUKHANI" userId="e666c894-e087-4f93-a56d-2ded096cf5ad" providerId="ADAL" clId="{8F8525D7-D5B8-4575-8F55-AEEB8C2E8CFD}" dt="2024-08-04T09:26:42.959" v="1703" actId="1076"/>
        <pc:sldMkLst>
          <pc:docMk/>
          <pc:sldMk cId="1232339572" sldId="4174"/>
        </pc:sldMkLst>
        <pc:spChg chg="mod">
          <ac:chgData name="Mika MANSUKHANI" userId="e666c894-e087-4f93-a56d-2ded096cf5ad" providerId="ADAL" clId="{8F8525D7-D5B8-4575-8F55-AEEB8C2E8CFD}" dt="2024-08-04T09:16:59.434" v="1684" actId="20577"/>
          <ac:spMkLst>
            <pc:docMk/>
            <pc:sldMk cId="1232339572" sldId="4174"/>
            <ac:spMk id="2" creationId="{0F147948-E422-645D-43B5-A79E511D36C4}"/>
          </ac:spMkLst>
        </pc:spChg>
        <pc:spChg chg="mod">
          <ac:chgData name="Mika MANSUKHANI" userId="e666c894-e087-4f93-a56d-2ded096cf5ad" providerId="ADAL" clId="{8F8525D7-D5B8-4575-8F55-AEEB8C2E8CFD}" dt="2024-08-04T09:26:42.959" v="1703" actId="1076"/>
          <ac:spMkLst>
            <pc:docMk/>
            <pc:sldMk cId="1232339572" sldId="4174"/>
            <ac:spMk id="3" creationId="{6AD7C1C7-69EE-1371-5690-6CAFF7AAD63F}"/>
          </ac:spMkLst>
        </pc:spChg>
        <pc:picChg chg="add mod">
          <ac:chgData name="Mika MANSUKHANI" userId="e666c894-e087-4f93-a56d-2ded096cf5ad" providerId="ADAL" clId="{8F8525D7-D5B8-4575-8F55-AEEB8C2E8CFD}" dt="2024-08-04T09:26:24.373" v="1700" actId="1076"/>
          <ac:picMkLst>
            <pc:docMk/>
            <pc:sldMk cId="1232339572" sldId="4174"/>
            <ac:picMk id="5" creationId="{ACE10614-CE27-CE14-9C4E-8C11EC5418B0}"/>
          </ac:picMkLst>
        </pc:picChg>
      </pc:sldChg>
      <pc:sldChg chg="modSp new mod ord">
        <pc:chgData name="Mika MANSUKHANI" userId="e666c894-e087-4f93-a56d-2ded096cf5ad" providerId="ADAL" clId="{8F8525D7-D5B8-4575-8F55-AEEB8C2E8CFD}" dt="2024-08-04T09:44:26.498" v="2015" actId="207"/>
        <pc:sldMkLst>
          <pc:docMk/>
          <pc:sldMk cId="1471056423" sldId="4175"/>
        </pc:sldMkLst>
        <pc:spChg chg="mod">
          <ac:chgData name="Mika MANSUKHANI" userId="e666c894-e087-4f93-a56d-2ded096cf5ad" providerId="ADAL" clId="{8F8525D7-D5B8-4575-8F55-AEEB8C2E8CFD}" dt="2024-08-04T09:33:40.741" v="1787" actId="20577"/>
          <ac:spMkLst>
            <pc:docMk/>
            <pc:sldMk cId="1471056423" sldId="4175"/>
            <ac:spMk id="2" creationId="{4A42B7CB-4589-544F-F273-0546C87EC7BF}"/>
          </ac:spMkLst>
        </pc:spChg>
        <pc:spChg chg="mod">
          <ac:chgData name="Mika MANSUKHANI" userId="e666c894-e087-4f93-a56d-2ded096cf5ad" providerId="ADAL" clId="{8F8525D7-D5B8-4575-8F55-AEEB8C2E8CFD}" dt="2024-08-04T09:44:26.498" v="2015" actId="207"/>
          <ac:spMkLst>
            <pc:docMk/>
            <pc:sldMk cId="1471056423" sldId="4175"/>
            <ac:spMk id="3" creationId="{D523BC36-3B68-6603-A43B-D5CE16B45BDB}"/>
          </ac:spMkLst>
        </pc:spChg>
      </pc:sldChg>
      <pc:sldChg chg="addSp modSp new mod">
        <pc:chgData name="Mika MANSUKHANI" userId="e666c894-e087-4f93-a56d-2ded096cf5ad" providerId="ADAL" clId="{8F8525D7-D5B8-4575-8F55-AEEB8C2E8CFD}" dt="2024-08-04T09:49:20.401" v="2169" actId="1076"/>
        <pc:sldMkLst>
          <pc:docMk/>
          <pc:sldMk cId="4092593823" sldId="4176"/>
        </pc:sldMkLst>
        <pc:spChg chg="mod">
          <ac:chgData name="Mika MANSUKHANI" userId="e666c894-e087-4f93-a56d-2ded096cf5ad" providerId="ADAL" clId="{8F8525D7-D5B8-4575-8F55-AEEB8C2E8CFD}" dt="2024-08-04T09:45:01.641" v="2053" actId="20577"/>
          <ac:spMkLst>
            <pc:docMk/>
            <pc:sldMk cId="4092593823" sldId="4176"/>
            <ac:spMk id="2" creationId="{6C0F010A-EF8C-2584-4AE7-288116BB7DF2}"/>
          </ac:spMkLst>
        </pc:spChg>
        <pc:spChg chg="mod">
          <ac:chgData name="Mika MANSUKHANI" userId="e666c894-e087-4f93-a56d-2ded096cf5ad" providerId="ADAL" clId="{8F8525D7-D5B8-4575-8F55-AEEB8C2E8CFD}" dt="2024-08-04T09:48:07.058" v="2125" actId="14100"/>
          <ac:spMkLst>
            <pc:docMk/>
            <pc:sldMk cId="4092593823" sldId="4176"/>
            <ac:spMk id="3" creationId="{26F54802-3A64-B9A5-FD34-026E6FA23A97}"/>
          </ac:spMkLst>
        </pc:spChg>
        <pc:spChg chg="add mod">
          <ac:chgData name="Mika MANSUKHANI" userId="e666c894-e087-4f93-a56d-2ded096cf5ad" providerId="ADAL" clId="{8F8525D7-D5B8-4575-8F55-AEEB8C2E8CFD}" dt="2024-08-04T09:49:06.317" v="2167" actId="1076"/>
          <ac:spMkLst>
            <pc:docMk/>
            <pc:sldMk cId="4092593823" sldId="4176"/>
            <ac:spMk id="7" creationId="{BA6F64E8-9F42-56C6-D086-3E6C0ABE58C5}"/>
          </ac:spMkLst>
        </pc:spChg>
        <pc:picChg chg="add mod">
          <ac:chgData name="Mika MANSUKHANI" userId="e666c894-e087-4f93-a56d-2ded096cf5ad" providerId="ADAL" clId="{8F8525D7-D5B8-4575-8F55-AEEB8C2E8CFD}" dt="2024-08-04T09:49:20.401" v="2169" actId="1076"/>
          <ac:picMkLst>
            <pc:docMk/>
            <pc:sldMk cId="4092593823" sldId="4176"/>
            <ac:picMk id="5" creationId="{7EFA2D9F-227A-5B11-A33B-22E91052BF7A}"/>
          </ac:picMkLst>
        </pc:picChg>
        <pc:picChg chg="add mod modCrop">
          <ac:chgData name="Mika MANSUKHANI" userId="e666c894-e087-4f93-a56d-2ded096cf5ad" providerId="ADAL" clId="{8F8525D7-D5B8-4575-8F55-AEEB8C2E8CFD}" dt="2024-08-04T09:49:01.175" v="2166" actId="14100"/>
          <ac:picMkLst>
            <pc:docMk/>
            <pc:sldMk cId="4092593823" sldId="4176"/>
            <ac:picMk id="6" creationId="{E5666F78-03A4-F56C-0B6E-6FE26B8D038B}"/>
          </ac:picMkLst>
        </pc:picChg>
      </pc:sldChg>
      <pc:sldChg chg="modSp new mod">
        <pc:chgData name="Mika MANSUKHANI" userId="e666c894-e087-4f93-a56d-2ded096cf5ad" providerId="ADAL" clId="{8F8525D7-D5B8-4575-8F55-AEEB8C2E8CFD}" dt="2024-08-04T09:57:59.942" v="2356" actId="1076"/>
        <pc:sldMkLst>
          <pc:docMk/>
          <pc:sldMk cId="2187017547" sldId="4177"/>
        </pc:sldMkLst>
        <pc:spChg chg="mod">
          <ac:chgData name="Mika MANSUKHANI" userId="e666c894-e087-4f93-a56d-2ded096cf5ad" providerId="ADAL" clId="{8F8525D7-D5B8-4575-8F55-AEEB8C2E8CFD}" dt="2024-08-04T09:52:46.574" v="2204" actId="20577"/>
          <ac:spMkLst>
            <pc:docMk/>
            <pc:sldMk cId="2187017547" sldId="4177"/>
            <ac:spMk id="2" creationId="{B4288F15-60F9-E4CA-3119-6184AA02E159}"/>
          </ac:spMkLst>
        </pc:spChg>
        <pc:spChg chg="mod">
          <ac:chgData name="Mika MANSUKHANI" userId="e666c894-e087-4f93-a56d-2ded096cf5ad" providerId="ADAL" clId="{8F8525D7-D5B8-4575-8F55-AEEB8C2E8CFD}" dt="2024-08-04T09:57:59.942" v="2356" actId="1076"/>
          <ac:spMkLst>
            <pc:docMk/>
            <pc:sldMk cId="2187017547" sldId="4177"/>
            <ac:spMk id="3" creationId="{54AD7397-DA2C-DA48-7843-5898642CAA72}"/>
          </ac:spMkLst>
        </pc:spChg>
      </pc:sldChg>
      <pc:sldChg chg="modSp new mod">
        <pc:chgData name="Mika MANSUKHANI" userId="e666c894-e087-4f93-a56d-2ded096cf5ad" providerId="ADAL" clId="{8F8525D7-D5B8-4575-8F55-AEEB8C2E8CFD}" dt="2024-08-04T10:03:15.628" v="2431" actId="20577"/>
        <pc:sldMkLst>
          <pc:docMk/>
          <pc:sldMk cId="2522054133" sldId="4178"/>
        </pc:sldMkLst>
        <pc:spChg chg="mod">
          <ac:chgData name="Mika MANSUKHANI" userId="e666c894-e087-4f93-a56d-2ded096cf5ad" providerId="ADAL" clId="{8F8525D7-D5B8-4575-8F55-AEEB8C2E8CFD}" dt="2024-08-04T09:58:46.254" v="2369" actId="20577"/>
          <ac:spMkLst>
            <pc:docMk/>
            <pc:sldMk cId="2522054133" sldId="4178"/>
            <ac:spMk id="2" creationId="{A561FEB0-2018-4EF4-7EDA-75FA29332135}"/>
          </ac:spMkLst>
        </pc:spChg>
        <pc:spChg chg="mod">
          <ac:chgData name="Mika MANSUKHANI" userId="e666c894-e087-4f93-a56d-2ded096cf5ad" providerId="ADAL" clId="{8F8525D7-D5B8-4575-8F55-AEEB8C2E8CFD}" dt="2024-08-04T10:03:15.628" v="2431" actId="20577"/>
          <ac:spMkLst>
            <pc:docMk/>
            <pc:sldMk cId="2522054133" sldId="4178"/>
            <ac:spMk id="3" creationId="{A58C765E-C410-643C-5CCA-11A8942078DC}"/>
          </ac:spMkLst>
        </pc:spChg>
      </pc:sldChg>
      <pc:sldChg chg="modSp new mod">
        <pc:chgData name="Mika MANSUKHANI" userId="e666c894-e087-4f93-a56d-2ded096cf5ad" providerId="ADAL" clId="{8F8525D7-D5B8-4575-8F55-AEEB8C2E8CFD}" dt="2024-08-04T10:08:49.400" v="2529" actId="20577"/>
        <pc:sldMkLst>
          <pc:docMk/>
          <pc:sldMk cId="4070729125" sldId="4179"/>
        </pc:sldMkLst>
        <pc:spChg chg="mod">
          <ac:chgData name="Mika MANSUKHANI" userId="e666c894-e087-4f93-a56d-2ded096cf5ad" providerId="ADAL" clId="{8F8525D7-D5B8-4575-8F55-AEEB8C2E8CFD}" dt="2024-08-04T10:04:51.985" v="2468" actId="20577"/>
          <ac:spMkLst>
            <pc:docMk/>
            <pc:sldMk cId="4070729125" sldId="4179"/>
            <ac:spMk id="2" creationId="{DA145607-91FC-9139-AE5B-036EE1FB7990}"/>
          </ac:spMkLst>
        </pc:spChg>
        <pc:spChg chg="mod">
          <ac:chgData name="Mika MANSUKHANI" userId="e666c894-e087-4f93-a56d-2ded096cf5ad" providerId="ADAL" clId="{8F8525D7-D5B8-4575-8F55-AEEB8C2E8CFD}" dt="2024-08-04T10:08:49.400" v="2529" actId="20577"/>
          <ac:spMkLst>
            <pc:docMk/>
            <pc:sldMk cId="4070729125" sldId="4179"/>
            <ac:spMk id="3" creationId="{4FB03519-AF96-CBDE-0715-905358CC1DA0}"/>
          </ac:spMkLst>
        </pc:spChg>
      </pc:sldChg>
      <pc:sldChg chg="modSp new mod">
        <pc:chgData name="Mika MANSUKHANI" userId="e666c894-e087-4f93-a56d-2ded096cf5ad" providerId="ADAL" clId="{8F8525D7-D5B8-4575-8F55-AEEB8C2E8CFD}" dt="2024-08-04T10:12:21.257" v="2566"/>
        <pc:sldMkLst>
          <pc:docMk/>
          <pc:sldMk cId="2948065292" sldId="4180"/>
        </pc:sldMkLst>
        <pc:spChg chg="mod">
          <ac:chgData name="Mika MANSUKHANI" userId="e666c894-e087-4f93-a56d-2ded096cf5ad" providerId="ADAL" clId="{8F8525D7-D5B8-4575-8F55-AEEB8C2E8CFD}" dt="2024-08-04T10:09:47.813" v="2542" actId="20577"/>
          <ac:spMkLst>
            <pc:docMk/>
            <pc:sldMk cId="2948065292" sldId="4180"/>
            <ac:spMk id="2" creationId="{55148716-231A-3132-3455-BA7635983833}"/>
          </ac:spMkLst>
        </pc:spChg>
        <pc:spChg chg="mod">
          <ac:chgData name="Mika MANSUKHANI" userId="e666c894-e087-4f93-a56d-2ded096cf5ad" providerId="ADAL" clId="{8F8525D7-D5B8-4575-8F55-AEEB8C2E8CFD}" dt="2024-08-04T10:12:21.257" v="2566"/>
          <ac:spMkLst>
            <pc:docMk/>
            <pc:sldMk cId="2948065292" sldId="4180"/>
            <ac:spMk id="3" creationId="{CFFCBFAD-EB9E-C038-6B15-A2AD4D82DDB7}"/>
          </ac:spMkLst>
        </pc:spChg>
      </pc:sldChg>
      <pc:sldChg chg="addSp delSp modSp new mod">
        <pc:chgData name="Mika MANSUKHANI" userId="e666c894-e087-4f93-a56d-2ded096cf5ad" providerId="ADAL" clId="{8F8525D7-D5B8-4575-8F55-AEEB8C2E8CFD}" dt="2024-08-04T10:17:10.199" v="2617" actId="948"/>
        <pc:sldMkLst>
          <pc:docMk/>
          <pc:sldMk cId="2408711356" sldId="4181"/>
        </pc:sldMkLst>
        <pc:spChg chg="mod">
          <ac:chgData name="Mika MANSUKHANI" userId="e666c894-e087-4f93-a56d-2ded096cf5ad" providerId="ADAL" clId="{8F8525D7-D5B8-4575-8F55-AEEB8C2E8CFD}" dt="2024-08-04T10:12:54.572" v="2594" actId="20577"/>
          <ac:spMkLst>
            <pc:docMk/>
            <pc:sldMk cId="2408711356" sldId="4181"/>
            <ac:spMk id="2" creationId="{D6D8291D-06DA-8921-26B8-79A8F08A7370}"/>
          </ac:spMkLst>
        </pc:spChg>
        <pc:spChg chg="mod">
          <ac:chgData name="Mika MANSUKHANI" userId="e666c894-e087-4f93-a56d-2ded096cf5ad" providerId="ADAL" clId="{8F8525D7-D5B8-4575-8F55-AEEB8C2E8CFD}" dt="2024-08-04T10:17:10.199" v="2617" actId="948"/>
          <ac:spMkLst>
            <pc:docMk/>
            <pc:sldMk cId="2408711356" sldId="4181"/>
            <ac:spMk id="3" creationId="{D58B7F8F-DC43-83C9-135F-6F7E59BDED8E}"/>
          </ac:spMkLst>
        </pc:spChg>
        <pc:picChg chg="add del">
          <ac:chgData name="Mika MANSUKHANI" userId="e666c894-e087-4f93-a56d-2ded096cf5ad" providerId="ADAL" clId="{8F8525D7-D5B8-4575-8F55-AEEB8C2E8CFD}" dt="2024-08-04T10:10:20.373" v="2555" actId="22"/>
          <ac:picMkLst>
            <pc:docMk/>
            <pc:sldMk cId="2408711356" sldId="4181"/>
            <ac:picMk id="6" creationId="{5A7CF816-AAC2-76A6-A43D-00CCC60EA5BB}"/>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F7F7F"/>
            </a:solidFill>
            <a:ln w="12700" cap="flat">
              <a:noFill/>
              <a:miter lim="400000"/>
            </a:ln>
            <a:effectLst/>
          </c:spPr>
          <c:explosion val="2"/>
          <c:dPt>
            <c:idx val="0"/>
            <c:bubble3D val="0"/>
            <c:spPr>
              <a:solidFill>
                <a:schemeClr val="accent1"/>
              </a:solidFill>
              <a:ln w="12700" cap="flat">
                <a:noFill/>
                <a:miter lim="400000"/>
              </a:ln>
              <a:effectLst/>
            </c:spPr>
            <c:extLst>
              <c:ext xmlns:c16="http://schemas.microsoft.com/office/drawing/2014/chart" uri="{C3380CC4-5D6E-409C-BE32-E72D297353CC}">
                <c16:uniqueId val="{00000000-76E5-814B-9E24-C9720E898E14}"/>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2-76E5-814B-9E24-C9720E898E14}"/>
              </c:ext>
            </c:extLst>
          </c:dPt>
          <c:dPt>
            <c:idx val="2"/>
            <c:bubble3D val="0"/>
            <c:spPr>
              <a:solidFill>
                <a:schemeClr val="accent3"/>
              </a:solidFill>
              <a:ln w="12700" cap="flat">
                <a:noFill/>
                <a:miter lim="400000"/>
              </a:ln>
              <a:effectLst/>
            </c:spPr>
            <c:extLst>
              <c:ext xmlns:c16="http://schemas.microsoft.com/office/drawing/2014/chart" uri="{C3380CC4-5D6E-409C-BE32-E72D297353CC}">
                <c16:uniqueId val="{00000004-76E5-814B-9E24-C9720E898E14}"/>
              </c:ext>
            </c:extLst>
          </c:dPt>
          <c:dPt>
            <c:idx val="3"/>
            <c:bubble3D val="0"/>
            <c:spPr>
              <a:solidFill>
                <a:schemeClr val="accent1">
                  <a:lumMod val="50000"/>
                </a:schemeClr>
              </a:solidFill>
              <a:ln w="12700" cap="flat">
                <a:noFill/>
                <a:miter lim="400000"/>
              </a:ln>
              <a:effectLst/>
            </c:spPr>
            <c:extLst>
              <c:ext xmlns:c16="http://schemas.microsoft.com/office/drawing/2014/chart" uri="{C3380CC4-5D6E-409C-BE32-E72D297353CC}">
                <c16:uniqueId val="{00000006-76E5-814B-9E24-C9720E898E14}"/>
              </c:ext>
            </c:extLst>
          </c:dPt>
          <c:dPt>
            <c:idx val="4"/>
            <c:bubble3D val="0"/>
            <c:spPr>
              <a:solidFill>
                <a:schemeClr val="accent1"/>
              </a:solidFill>
              <a:ln w="12700" cap="flat">
                <a:noFill/>
                <a:miter lim="400000"/>
              </a:ln>
              <a:effectLst/>
            </c:spPr>
            <c:extLst>
              <c:ext xmlns:c16="http://schemas.microsoft.com/office/drawing/2014/chart" uri="{C3380CC4-5D6E-409C-BE32-E72D297353CC}">
                <c16:uniqueId val="{00000008-76E5-814B-9E24-C9720E898E14}"/>
              </c:ext>
            </c:extLst>
          </c:dPt>
          <c:dPt>
            <c:idx val="5"/>
            <c:bubble3D val="0"/>
            <c:spPr>
              <a:solidFill>
                <a:schemeClr val="accent2"/>
              </a:solidFill>
              <a:ln w="12700" cap="flat">
                <a:noFill/>
                <a:miter lim="400000"/>
              </a:ln>
              <a:effectLst/>
            </c:spPr>
            <c:extLst>
              <c:ext xmlns:c16="http://schemas.microsoft.com/office/drawing/2014/chart" uri="{C3380CC4-5D6E-409C-BE32-E72D297353CC}">
                <c16:uniqueId val="{0000000A-76E5-814B-9E24-C9720E898E14}"/>
              </c:ext>
            </c:extLst>
          </c:dPt>
          <c:dPt>
            <c:idx val="6"/>
            <c:bubble3D val="0"/>
            <c:spPr>
              <a:solidFill>
                <a:schemeClr val="accent3"/>
              </a:solidFill>
              <a:ln w="12700" cap="flat">
                <a:noFill/>
                <a:miter lim="400000"/>
              </a:ln>
              <a:effectLst/>
            </c:spPr>
            <c:extLst>
              <c:ext xmlns:c16="http://schemas.microsoft.com/office/drawing/2014/chart" uri="{C3380CC4-5D6E-409C-BE32-E72D297353CC}">
                <c16:uniqueId val="{0000000C-76E5-814B-9E24-C9720E898E14}"/>
              </c:ext>
            </c:extLst>
          </c:dPt>
          <c:dPt>
            <c:idx val="7"/>
            <c:bubble3D val="0"/>
            <c:spPr>
              <a:solidFill>
                <a:schemeClr val="accent3">
                  <a:lumMod val="40000"/>
                  <a:lumOff val="60000"/>
                </a:schemeClr>
              </a:solidFill>
              <a:ln w="12700" cap="flat">
                <a:noFill/>
                <a:miter lim="400000"/>
              </a:ln>
              <a:effectLst/>
            </c:spPr>
            <c:extLst>
              <c:ext xmlns:c16="http://schemas.microsoft.com/office/drawing/2014/chart" uri="{C3380CC4-5D6E-409C-BE32-E72D297353CC}">
                <c16:uniqueId val="{0000000E-76E5-814B-9E24-C9720E898E14}"/>
              </c:ext>
            </c:extLst>
          </c:dPt>
          <c:dPt>
            <c:idx val="8"/>
            <c:bubble3D val="0"/>
            <c:spPr>
              <a:solidFill>
                <a:srgbClr val="3198E1"/>
              </a:solidFill>
              <a:ln w="12700" cap="flat">
                <a:noFill/>
                <a:miter lim="400000"/>
              </a:ln>
              <a:effectLst/>
            </c:spPr>
            <c:extLst>
              <c:ext xmlns:c16="http://schemas.microsoft.com/office/drawing/2014/chart" uri="{C3380CC4-5D6E-409C-BE32-E72D297353CC}">
                <c16:uniqueId val="{00000010-76E5-814B-9E24-C9720E898E14}"/>
              </c:ext>
            </c:extLst>
          </c:dPt>
          <c:cat>
            <c:strRef>
              <c:f>Sheet1!$B$1:$J$1</c:f>
              <c:strCache>
                <c:ptCount val="8"/>
                <c:pt idx="0">
                  <c:v>1</c:v>
                </c:pt>
                <c:pt idx="1">
                  <c:v>2</c:v>
                </c:pt>
                <c:pt idx="2">
                  <c:v>3</c:v>
                </c:pt>
                <c:pt idx="3">
                  <c:v>4</c:v>
                </c:pt>
                <c:pt idx="4">
                  <c:v>5</c:v>
                </c:pt>
                <c:pt idx="5">
                  <c:v>6</c:v>
                </c:pt>
                <c:pt idx="6">
                  <c:v>7</c:v>
                </c:pt>
                <c:pt idx="7">
                  <c:v>8</c:v>
                </c:pt>
              </c:strCache>
            </c:strRef>
          </c:cat>
          <c:val>
            <c:numRef>
              <c:f>Sheet1!$B$2:$J$2</c:f>
              <c:numCache>
                <c:formatCode>General</c:formatCode>
                <c:ptCount val="9"/>
                <c:pt idx="0">
                  <c:v>11</c:v>
                </c:pt>
                <c:pt idx="1">
                  <c:v>11</c:v>
                </c:pt>
                <c:pt idx="2">
                  <c:v>11</c:v>
                </c:pt>
                <c:pt idx="3">
                  <c:v>11</c:v>
                </c:pt>
                <c:pt idx="4">
                  <c:v>11</c:v>
                </c:pt>
                <c:pt idx="5">
                  <c:v>11</c:v>
                </c:pt>
                <c:pt idx="6">
                  <c:v>11</c:v>
                </c:pt>
                <c:pt idx="7">
                  <c:v>11</c:v>
                </c:pt>
              </c:numCache>
            </c:numRef>
          </c:val>
          <c:extLst>
            <c:ext xmlns:c16="http://schemas.microsoft.com/office/drawing/2014/chart" uri="{C3380CC4-5D6E-409C-BE32-E72D297353CC}">
              <c16:uniqueId val="{00000011-76E5-814B-9E24-C9720E898E1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t>8/2/2024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a:t>
            </a:fld>
            <a:endParaRPr lang="en-US"/>
          </a:p>
        </p:txBody>
      </p:sp>
    </p:spTree>
    <p:extLst>
      <p:ext uri="{BB962C8B-B14F-4D97-AF65-F5344CB8AC3E}">
        <p14:creationId xmlns:p14="http://schemas.microsoft.com/office/powerpoint/2010/main" val="278579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A communication and outreach strategy is important for any activity dealing with an audience or user of your data and statistics communication materials. </a:t>
            </a:r>
          </a:p>
          <a:p>
            <a:pPr marL="285750" indent="-285750">
              <a:buFont typeface="Arial" panose="020B0604020202020204" pitchFamily="34" charset="0"/>
              <a:buChar char="•"/>
            </a:pPr>
            <a:r>
              <a:rPr lang="en-GB" dirty="0"/>
              <a:t>It is a living document and is dynamic, your priorities and audiences may keep changing. You will continue to come back to it, revisit and refine it.  </a:t>
            </a:r>
          </a:p>
          <a:p>
            <a:pPr marL="285750" indent="-285750">
              <a:buFont typeface="Arial" panose="020B0604020202020204" pitchFamily="34" charset="0"/>
              <a:buChar char="•"/>
            </a:pPr>
            <a:r>
              <a:rPr lang="en-GB" dirty="0"/>
              <a:t>You must have a clear sense of the goals/principles that you want to achieve</a:t>
            </a:r>
          </a:p>
          <a:p>
            <a:pPr marL="285750" indent="-285750">
              <a:buFont typeface="Arial" panose="020B0604020202020204" pitchFamily="34" charset="0"/>
              <a:buChar char="•"/>
            </a:pPr>
            <a:r>
              <a:rPr lang="en-GB" dirty="0"/>
              <a:t>Think about  the audience and the most appropriate approach to reach that audience. </a:t>
            </a:r>
          </a:p>
          <a:p>
            <a:pPr marL="285750" indent="-285750">
              <a:buFont typeface="Arial" panose="020B0604020202020204" pitchFamily="34" charset="0"/>
              <a:buChar char="•"/>
            </a:pPr>
            <a:r>
              <a:rPr lang="en-GB" dirty="0"/>
              <a:t>It is important to differentiate strategies targeted to being attentive to the needs of a particular audience or channels to use. </a:t>
            </a:r>
          </a:p>
          <a:p>
            <a:pPr marL="285750" indent="-285750">
              <a:buFont typeface="Arial" panose="020B0604020202020204" pitchFamily="34" charset="0"/>
              <a:buChar char="•"/>
            </a:pPr>
            <a:r>
              <a:rPr lang="en-GB" dirty="0"/>
              <a:t>Communication always has advocacy as part of its objectives to varying degrees. Keep this in mind to ensure that you craft the right messages and reach the right audiences. </a:t>
            </a:r>
          </a:p>
          <a:p>
            <a:pPr marL="285750" indent="-285750">
              <a:buFont typeface="Arial" panose="020B0604020202020204" pitchFamily="34" charset="0"/>
              <a:buChar char="•"/>
            </a:pPr>
            <a:r>
              <a:rPr lang="en-US" dirty="0"/>
              <a:t>Cross cutting and continuous engagement – as much as you need to target you can also create multipliers by thinking about and incorporating ideas around a continual involvement of stakeholders along the production cycle. Without that uptake and use will be limited.  </a:t>
            </a:r>
          </a:p>
        </p:txBody>
      </p:sp>
      <p:sp>
        <p:nvSpPr>
          <p:cNvPr id="4" name="Slide Number Placeholder 3"/>
          <p:cNvSpPr>
            <a:spLocks noGrp="1"/>
          </p:cNvSpPr>
          <p:nvPr>
            <p:ph type="sldNum" sz="quarter" idx="5"/>
          </p:nvPr>
        </p:nvSpPr>
        <p:spPr/>
        <p:txBody>
          <a:bodyPr/>
          <a:lstStyle/>
          <a:p>
            <a:fld id="{9C95C949-30DC-A548-B0F6-ECAFEB87DCCE}" type="slidenum">
              <a:rPr lang="en-US" smtClean="0"/>
              <a:t>11</a:t>
            </a:fld>
            <a:endParaRPr lang="en-US"/>
          </a:p>
        </p:txBody>
      </p:sp>
    </p:spTree>
    <p:extLst>
      <p:ext uri="{BB962C8B-B14F-4D97-AF65-F5344CB8AC3E}">
        <p14:creationId xmlns:p14="http://schemas.microsoft.com/office/powerpoint/2010/main" val="9152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how to use the characteristics and apply it into a strategy:</a:t>
            </a:r>
          </a:p>
          <a:p>
            <a:r>
              <a:rPr lang="en-GB" dirty="0"/>
              <a:t>Always use your theory of change of the program to identify and inform your purpose of the communication plan. </a:t>
            </a:r>
          </a:p>
          <a:p>
            <a:endParaRPr lang="en-GB" dirty="0"/>
          </a:p>
          <a:p>
            <a:pPr marL="285750" indent="-285750">
              <a:buFont typeface="Arial" panose="020B0604020202020204" pitchFamily="34" charset="0"/>
              <a:buChar char="•"/>
            </a:pPr>
            <a:r>
              <a:rPr lang="en-GB" dirty="0"/>
              <a:t>Ask the questions: what do we want to achieve and how can we achieve that. </a:t>
            </a:r>
          </a:p>
          <a:p>
            <a:endParaRPr lang="en-GB" dirty="0"/>
          </a:p>
          <a:p>
            <a:r>
              <a:rPr lang="en-GB" dirty="0"/>
              <a:t>Who will be your target audiences and potential multipliers of your message? Identify  them in line with the purpose that you have identified. It is very important to consider audiences not just as the end point of the message, but as individuals and groups who can act as multipliers i.e., will be either very effective at spreading the message or to act upon it. </a:t>
            </a:r>
          </a:p>
          <a:p>
            <a:endParaRPr lang="en-GB" dirty="0"/>
          </a:p>
        </p:txBody>
      </p:sp>
      <p:sp>
        <p:nvSpPr>
          <p:cNvPr id="4" name="Slide Number Placeholder 3"/>
          <p:cNvSpPr>
            <a:spLocks noGrp="1"/>
          </p:cNvSpPr>
          <p:nvPr>
            <p:ph type="sldNum" sz="quarter" idx="5"/>
          </p:nvPr>
        </p:nvSpPr>
        <p:spPr/>
        <p:txBody>
          <a:bodyPr/>
          <a:lstStyle/>
          <a:p>
            <a:fld id="{9C95C949-30DC-A548-B0F6-ECAFEB87DCCE}" type="slidenum">
              <a:rPr lang="en-US" smtClean="0"/>
              <a:t>13</a:t>
            </a:fld>
            <a:endParaRPr lang="en-US"/>
          </a:p>
        </p:txBody>
      </p:sp>
    </p:spTree>
    <p:extLst>
      <p:ext uri="{BB962C8B-B14F-4D97-AF65-F5344CB8AC3E}">
        <p14:creationId xmlns:p14="http://schemas.microsoft.com/office/powerpoint/2010/main" val="319522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consider resources when you decide on activities, timelines and responsibilities – all of these will be determined by how much time and financial resources are available. </a:t>
            </a:r>
          </a:p>
          <a:p>
            <a:endParaRPr lang="en-GB" dirty="0"/>
          </a:p>
          <a:p>
            <a:r>
              <a:rPr lang="en-GB" dirty="0"/>
              <a:t>CHANNELS: Think carefully about the communication channels and tools that will be most appropriate to the target audience and purpose of the communication. </a:t>
            </a:r>
          </a:p>
          <a:p>
            <a:endParaRPr lang="en-GB" dirty="0"/>
          </a:p>
          <a:p>
            <a:r>
              <a:rPr lang="en-GB" dirty="0"/>
              <a:t>KEY MESSAGES: In communication a very important consideration is LESS IS MORE. You must simplify and distil your messages to determine what exactly you want to get across. Key messages reduce data waste and increase effectiveness of communication.  </a:t>
            </a:r>
            <a:endParaRPr lang="en-US" dirty="0"/>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14</a:t>
            </a:fld>
            <a:endParaRPr lang="en-US"/>
          </a:p>
        </p:txBody>
      </p:sp>
    </p:spTree>
    <p:extLst>
      <p:ext uri="{BB962C8B-B14F-4D97-AF65-F5344CB8AC3E}">
        <p14:creationId xmlns:p14="http://schemas.microsoft.com/office/powerpoint/2010/main" val="222386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08984" rtl="0" eaLnBrk="1" fontAlgn="auto" latinLnBrk="0" hangingPunct="1">
              <a:lnSpc>
                <a:spcPct val="100000"/>
              </a:lnSpc>
              <a:spcBef>
                <a:spcPts val="0"/>
              </a:spcBef>
              <a:spcAft>
                <a:spcPts val="0"/>
              </a:spcAft>
              <a:buClrTx/>
              <a:buSzTx/>
              <a:buFontTx/>
              <a:buNone/>
              <a:tabLst/>
              <a:defRPr/>
            </a:pPr>
            <a:r>
              <a:rPr lang="en-US" sz="1600" dirty="0"/>
              <a:t>Note: users are not monolithic and there are different levels of data literacy among users</a:t>
            </a:r>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15</a:t>
            </a:fld>
            <a:endParaRPr lang="en-US"/>
          </a:p>
        </p:txBody>
      </p:sp>
    </p:spTree>
    <p:extLst>
      <p:ext uri="{BB962C8B-B14F-4D97-AF65-F5344CB8AC3E}">
        <p14:creationId xmlns:p14="http://schemas.microsoft.com/office/powerpoint/2010/main" val="232053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Rose and Altynai for their inputs to this section. Ethics in data collection involve thinking about who the data is about, and also in how we are </a:t>
            </a:r>
            <a:r>
              <a:rPr lang="en-US" dirty="0" err="1"/>
              <a:t>analysing</a:t>
            </a:r>
            <a:r>
              <a:rPr lang="en-US" dirty="0"/>
              <a:t> and visualizing the data.</a:t>
            </a:r>
          </a:p>
          <a:p>
            <a:endParaRPr lang="en-US" dirty="0"/>
          </a:p>
          <a:p>
            <a:r>
              <a:rPr lang="en-US" dirty="0"/>
              <a:t>In thinking about data and being mindful that we are often sharing details about individuals</a:t>
            </a:r>
          </a:p>
        </p:txBody>
      </p:sp>
      <p:sp>
        <p:nvSpPr>
          <p:cNvPr id="4" name="Slide Number Placeholder 3"/>
          <p:cNvSpPr>
            <a:spLocks noGrp="1"/>
          </p:cNvSpPr>
          <p:nvPr>
            <p:ph type="sldNum" sz="quarter" idx="5"/>
          </p:nvPr>
        </p:nvSpPr>
        <p:spPr/>
        <p:txBody>
          <a:bodyPr/>
          <a:lstStyle/>
          <a:p>
            <a:fld id="{9C95C949-30DC-A548-B0F6-ECAFEB87DCCE}" type="slidenum">
              <a:rPr lang="en-US" smtClean="0"/>
              <a:t>18</a:t>
            </a:fld>
            <a:endParaRPr lang="en-US"/>
          </a:p>
        </p:txBody>
      </p:sp>
    </p:spTree>
    <p:extLst>
      <p:ext uri="{BB962C8B-B14F-4D97-AF65-F5344CB8AC3E}">
        <p14:creationId xmlns:p14="http://schemas.microsoft.com/office/powerpoint/2010/main" val="944326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Rose and Altynai for their inputs to this section.</a:t>
            </a:r>
          </a:p>
        </p:txBody>
      </p:sp>
      <p:sp>
        <p:nvSpPr>
          <p:cNvPr id="4" name="Slide Number Placeholder 3"/>
          <p:cNvSpPr>
            <a:spLocks noGrp="1"/>
          </p:cNvSpPr>
          <p:nvPr>
            <p:ph type="sldNum" sz="quarter" idx="5"/>
          </p:nvPr>
        </p:nvSpPr>
        <p:spPr/>
        <p:txBody>
          <a:bodyPr/>
          <a:lstStyle/>
          <a:p>
            <a:fld id="{9C95C949-30DC-A548-B0F6-ECAFEB87DCCE}" type="slidenum">
              <a:rPr lang="en-US" smtClean="0"/>
              <a:t>19</a:t>
            </a:fld>
            <a:endParaRPr lang="en-US"/>
          </a:p>
        </p:txBody>
      </p:sp>
    </p:spTree>
    <p:extLst>
      <p:ext uri="{BB962C8B-B14F-4D97-AF65-F5344CB8AC3E}">
        <p14:creationId xmlns:p14="http://schemas.microsoft.com/office/powerpoint/2010/main" val="388579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Rose and Altynai for their inputs to this section.</a:t>
            </a:r>
          </a:p>
        </p:txBody>
      </p:sp>
      <p:sp>
        <p:nvSpPr>
          <p:cNvPr id="4" name="Slide Number Placeholder 3"/>
          <p:cNvSpPr>
            <a:spLocks noGrp="1"/>
          </p:cNvSpPr>
          <p:nvPr>
            <p:ph type="sldNum" sz="quarter" idx="5"/>
          </p:nvPr>
        </p:nvSpPr>
        <p:spPr/>
        <p:txBody>
          <a:bodyPr/>
          <a:lstStyle/>
          <a:p>
            <a:fld id="{9C95C949-30DC-A548-B0F6-ECAFEB87DCCE}" type="slidenum">
              <a:rPr lang="en-US" smtClean="0"/>
              <a:t>20</a:t>
            </a:fld>
            <a:endParaRPr lang="en-US"/>
          </a:p>
        </p:txBody>
      </p:sp>
    </p:spTree>
    <p:extLst>
      <p:ext uri="{BB962C8B-B14F-4D97-AF65-F5344CB8AC3E}">
        <p14:creationId xmlns:p14="http://schemas.microsoft.com/office/powerpoint/2010/main" val="159612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to be provided of country databases and portals, at global and national level.</a:t>
            </a:r>
          </a:p>
          <a:p>
            <a:endParaRPr lang="en-US" dirty="0"/>
          </a:p>
          <a:p>
            <a:pPr marL="457200" indent="-457200">
              <a:buFontTx/>
              <a:buChar char="-"/>
            </a:pPr>
            <a:r>
              <a:rPr lang="en-US" sz="1600" dirty="0"/>
              <a:t>General/novice users– interactive data </a:t>
            </a:r>
            <a:r>
              <a:rPr lang="en-US" sz="1600" dirty="0" err="1"/>
              <a:t>portalsProducers</a:t>
            </a:r>
            <a:r>
              <a:rPr lang="en-US" sz="1600" dirty="0"/>
              <a:t>: how can you build these tools to make data available to users</a:t>
            </a:r>
          </a:p>
          <a:p>
            <a:pPr marL="457200" indent="-457200">
              <a:buFontTx/>
              <a:buChar char="-"/>
            </a:pPr>
            <a:r>
              <a:rPr lang="en-US" sz="1600" dirty="0"/>
              <a:t>Users: how can you use these tools to extract data</a:t>
            </a:r>
          </a:p>
          <a:p>
            <a:endParaRPr lang="en-US" sz="1600" dirty="0"/>
          </a:p>
          <a:p>
            <a:r>
              <a:rPr lang="en-US" sz="1600" dirty="0"/>
              <a:t>Intermediate users – global database</a:t>
            </a:r>
          </a:p>
          <a:p>
            <a:r>
              <a:rPr lang="en-US" sz="1600" dirty="0"/>
              <a:t>Expert users – pre-processed micro-databases, microdata repositories</a:t>
            </a:r>
            <a:endParaRPr lang="en-US" sz="1600" b="1" dirty="0"/>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22</a:t>
            </a:fld>
            <a:endParaRPr lang="en-US"/>
          </a:p>
        </p:txBody>
      </p:sp>
    </p:spTree>
    <p:extLst>
      <p:ext uri="{BB962C8B-B14F-4D97-AF65-F5344CB8AC3E}">
        <p14:creationId xmlns:p14="http://schemas.microsoft.com/office/powerpoint/2010/main" val="251872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24</a:t>
            </a:fld>
            <a:endParaRPr lang="en-US"/>
          </a:p>
        </p:txBody>
      </p:sp>
    </p:spTree>
    <p:extLst>
      <p:ext uri="{BB962C8B-B14F-4D97-AF65-F5344CB8AC3E}">
        <p14:creationId xmlns:p14="http://schemas.microsoft.com/office/powerpoint/2010/main" val="347923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5C949-30DC-A548-B0F6-ECAFEB87DCCE}" type="slidenum">
              <a:rPr lang="en-US" smtClean="0"/>
              <a:t>26</a:t>
            </a:fld>
            <a:endParaRPr lang="en-US"/>
          </a:p>
        </p:txBody>
      </p:sp>
    </p:spTree>
    <p:extLst>
      <p:ext uri="{BB962C8B-B14F-4D97-AF65-F5344CB8AC3E}">
        <p14:creationId xmlns:p14="http://schemas.microsoft.com/office/powerpoint/2010/main" val="346410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 includes databases, reports, fact sheets, media, articles, data viz for stories, social media, data journalism</a:t>
            </a:r>
          </a:p>
          <a:p>
            <a:r>
              <a:rPr lang="en-US" dirty="0"/>
              <a:t>Chapter 3 is on visualization, as well as typography, pictograms, infographics</a:t>
            </a:r>
          </a:p>
        </p:txBody>
      </p:sp>
      <p:sp>
        <p:nvSpPr>
          <p:cNvPr id="4" name="Slide Number Placeholder 3"/>
          <p:cNvSpPr>
            <a:spLocks noGrp="1"/>
          </p:cNvSpPr>
          <p:nvPr>
            <p:ph type="sldNum" sz="quarter" idx="5"/>
          </p:nvPr>
        </p:nvSpPr>
        <p:spPr/>
        <p:txBody>
          <a:bodyPr/>
          <a:lstStyle/>
          <a:p>
            <a:fld id="{9C95C949-30DC-A548-B0F6-ECAFEB87DCCE}" type="slidenum">
              <a:rPr lang="en-US" smtClean="0"/>
              <a:t>2</a:t>
            </a:fld>
            <a:endParaRPr lang="en-US"/>
          </a:p>
        </p:txBody>
      </p:sp>
    </p:spTree>
    <p:extLst>
      <p:ext uri="{BB962C8B-B14F-4D97-AF65-F5344CB8AC3E}">
        <p14:creationId xmlns:p14="http://schemas.microsoft.com/office/powerpoint/2010/main" val="4076032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data visualization? Why visualize data? Who are the users of data visualizations</a:t>
            </a:r>
          </a:p>
        </p:txBody>
      </p:sp>
      <p:sp>
        <p:nvSpPr>
          <p:cNvPr id="4" name="Slide Number Placeholder 3"/>
          <p:cNvSpPr>
            <a:spLocks noGrp="1"/>
          </p:cNvSpPr>
          <p:nvPr>
            <p:ph type="sldNum" sz="quarter" idx="5"/>
          </p:nvPr>
        </p:nvSpPr>
        <p:spPr/>
        <p:txBody>
          <a:bodyPr/>
          <a:lstStyle/>
          <a:p>
            <a:fld id="{9C95C949-30DC-A548-B0F6-ECAFEB87DCCE}" type="slidenum">
              <a:rPr lang="en-US" smtClean="0"/>
              <a:t>28</a:t>
            </a:fld>
            <a:endParaRPr lang="en-US"/>
          </a:p>
        </p:txBody>
      </p:sp>
    </p:spTree>
    <p:extLst>
      <p:ext uri="{BB962C8B-B14F-4D97-AF65-F5344CB8AC3E}">
        <p14:creationId xmlns:p14="http://schemas.microsoft.com/office/powerpoint/2010/main" val="3139162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CLARITY</a:t>
            </a:r>
          </a:p>
          <a:p>
            <a:pPr marL="342900" marR="0" lvl="0" indent="-342900">
              <a:lnSpc>
                <a:spcPct val="107000"/>
              </a:lnSpc>
              <a:spcBef>
                <a:spcPts val="0"/>
              </a:spcBef>
              <a:spcAft>
                <a:spcPts val="0"/>
              </a:spcAft>
              <a:buFont typeface="Courier New" panose="02070309020205020404" pitchFamily="49" charset="0"/>
              <a:buChar char="o"/>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data visual must be simple to understand and convey the message clearly</a:t>
            </a:r>
          </a:p>
          <a:p>
            <a:pPr marL="342900" marR="0" lvl="0" indent="-342900">
              <a:lnSpc>
                <a:spcPct val="107000"/>
              </a:lnSpc>
              <a:spcBef>
                <a:spcPts val="0"/>
              </a:spcBef>
              <a:spcAft>
                <a:spcPts val="0"/>
              </a:spcAft>
              <a:buFont typeface="Courier New" panose="02070309020205020404" pitchFamily="49" charset="0"/>
              <a:buChar char="o"/>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Focus on maximizing the impact and minimizing the noise</a:t>
            </a:r>
          </a:p>
          <a:p>
            <a:pPr marL="342900" marR="0" lvl="0" indent="-342900">
              <a:lnSpc>
                <a:spcPct val="107000"/>
              </a:lnSpc>
              <a:spcBef>
                <a:spcPts val="0"/>
              </a:spcBef>
              <a:spcAft>
                <a:spcPts val="0"/>
              </a:spcAft>
              <a:buFont typeface="Courier New" panose="02070309020205020404" pitchFamily="49" charset="0"/>
              <a:buChar char="o"/>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If an element does not add any value to the visual, get rid of it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NARRATIVE</a:t>
            </a: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Data is storytelling (see section 5)</a:t>
            </a: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Weave a story around the data so they look relevant and relatable to the audience </a:t>
            </a:r>
          </a:p>
          <a:p>
            <a:pPr marL="45720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DESIGN</a:t>
            </a:r>
          </a:p>
          <a:p>
            <a:pPr marL="342900" marR="0" lvl="0" indent="-342900">
              <a:lnSpc>
                <a:spcPct val="107000"/>
              </a:lnSpc>
              <a:spcBef>
                <a:spcPts val="0"/>
              </a:spcBef>
              <a:spcAft>
                <a:spcPts val="0"/>
              </a:spcAft>
              <a:buFont typeface="Courier New" panose="02070309020205020404" pitchFamily="49" charset="0"/>
              <a:buChar char="o"/>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Striking a balance between the visual design and practical utility of the visual element is key</a:t>
            </a:r>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30</a:t>
            </a:fld>
            <a:endParaRPr lang="en-US"/>
          </a:p>
        </p:txBody>
      </p:sp>
    </p:spTree>
    <p:extLst>
      <p:ext uri="{BB962C8B-B14F-4D97-AF65-F5344CB8AC3E}">
        <p14:creationId xmlns:p14="http://schemas.microsoft.com/office/powerpoint/2010/main" val="65801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33</a:t>
            </a:fld>
            <a:endParaRPr lang="en-US"/>
          </a:p>
        </p:txBody>
      </p:sp>
    </p:spTree>
    <p:extLst>
      <p:ext uri="{BB962C8B-B14F-4D97-AF65-F5344CB8AC3E}">
        <p14:creationId xmlns:p14="http://schemas.microsoft.com/office/powerpoint/2010/main" val="93039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34</a:t>
            </a:fld>
            <a:endParaRPr lang="en-US"/>
          </a:p>
        </p:txBody>
      </p:sp>
    </p:spTree>
    <p:extLst>
      <p:ext uri="{BB962C8B-B14F-4D97-AF65-F5344CB8AC3E}">
        <p14:creationId xmlns:p14="http://schemas.microsoft.com/office/powerpoint/2010/main" val="207140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6D9AC-13CB-433B-961B-13CB119CF951}" type="slidenum">
              <a:rPr lang="en-US" smtClean="0"/>
              <a:t>35</a:t>
            </a:fld>
            <a:endParaRPr lang="en-US"/>
          </a:p>
        </p:txBody>
      </p:sp>
    </p:spTree>
    <p:extLst>
      <p:ext uri="{BB962C8B-B14F-4D97-AF65-F5344CB8AC3E}">
        <p14:creationId xmlns:p14="http://schemas.microsoft.com/office/powerpoint/2010/main" val="4089145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36</a:t>
            </a:fld>
            <a:endParaRPr lang="en-US"/>
          </a:p>
        </p:txBody>
      </p:sp>
    </p:spTree>
    <p:extLst>
      <p:ext uri="{BB962C8B-B14F-4D97-AF65-F5344CB8AC3E}">
        <p14:creationId xmlns:p14="http://schemas.microsoft.com/office/powerpoint/2010/main" val="2723547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3"/>
                </a:solidFill>
                <a:latin typeface="Arial" charset="0"/>
                <a:ea typeface="Arial" charset="0"/>
                <a:cs typeface="Arial" charset="0"/>
              </a:rPr>
              <a:t>CONCISE</a:t>
            </a:r>
          </a:p>
          <a:p>
            <a:r>
              <a:rPr lang="en-US" sz="1200" dirty="0">
                <a:solidFill>
                  <a:schemeClr val="accent3"/>
                </a:solidFill>
                <a:latin typeface="Arial" charset="0"/>
                <a:ea typeface="Arial" charset="0"/>
                <a:cs typeface="Arial" charset="0"/>
              </a:rPr>
              <a:t>Simple, easy to understand and must not pack too many different datapoints at once.</a:t>
            </a:r>
          </a:p>
          <a:p>
            <a:endParaRPr lang="en-US" sz="1200" dirty="0">
              <a:solidFill>
                <a:schemeClr val="accent3"/>
              </a:solidFill>
              <a:latin typeface="Arial" charset="0"/>
              <a:ea typeface="Arial" charset="0"/>
              <a:cs typeface="Arial" charset="0"/>
            </a:endParaRPr>
          </a:p>
          <a:p>
            <a:r>
              <a:rPr lang="en-GB" sz="1200" b="1" dirty="0">
                <a:solidFill>
                  <a:schemeClr val="accent3"/>
                </a:solidFill>
                <a:latin typeface="Arial" charset="0"/>
                <a:ea typeface="Arial" charset="0"/>
                <a:cs typeface="Arial" charset="0"/>
              </a:rPr>
              <a:t>A</a:t>
            </a:r>
            <a:r>
              <a:rPr lang="en-US" sz="1200" b="1" dirty="0">
                <a:solidFill>
                  <a:schemeClr val="accent3"/>
                </a:solidFill>
                <a:latin typeface="Arial" charset="0"/>
                <a:ea typeface="Arial" charset="0"/>
                <a:cs typeface="Arial" charset="0"/>
              </a:rPr>
              <a:t>TTENTION GRABBING</a:t>
            </a:r>
          </a:p>
          <a:p>
            <a:pPr lvl="0"/>
            <a:r>
              <a:rPr lang="en-US" sz="1200" dirty="0">
                <a:solidFill>
                  <a:schemeClr val="accent3"/>
                </a:solidFill>
                <a:latin typeface="Arial" charset="0"/>
                <a:ea typeface="Arial" charset="0"/>
                <a:cs typeface="Arial" charset="0"/>
              </a:rPr>
              <a:t>Hook the user in with a compelling, meaningful and punchy message. Pair that with powerful imagery or visuals.</a:t>
            </a:r>
          </a:p>
          <a:p>
            <a:endParaRPr lang="en-US" sz="1200" dirty="0">
              <a:solidFill>
                <a:schemeClr val="accent3"/>
              </a:solidFill>
              <a:latin typeface="Arial" charset="0"/>
              <a:ea typeface="Arial" charset="0"/>
              <a:cs typeface="Arial" charset="0"/>
            </a:endParaRPr>
          </a:p>
          <a:p>
            <a:r>
              <a:rPr lang="en-GB" sz="1200" b="1" dirty="0">
                <a:solidFill>
                  <a:schemeClr val="accent3"/>
                </a:solidFill>
                <a:latin typeface="Arial" charset="0"/>
                <a:ea typeface="Arial" charset="0"/>
                <a:cs typeface="Arial" charset="0"/>
              </a:rPr>
              <a:t>A</a:t>
            </a:r>
            <a:r>
              <a:rPr lang="en-US" sz="1200" b="1" dirty="0">
                <a:solidFill>
                  <a:schemeClr val="accent3"/>
                </a:solidFill>
                <a:latin typeface="Arial" charset="0"/>
                <a:ea typeface="Arial" charset="0"/>
                <a:cs typeface="Arial" charset="0"/>
              </a:rPr>
              <a:t>UTHENTIC</a:t>
            </a:r>
          </a:p>
          <a:p>
            <a:r>
              <a:rPr lang="en-US" sz="1200" dirty="0">
                <a:solidFill>
                  <a:schemeClr val="accent3"/>
                </a:solidFill>
                <a:latin typeface="Arial" charset="0"/>
                <a:ea typeface="Arial" charset="0"/>
                <a:cs typeface="Arial" charset="0"/>
              </a:rPr>
              <a:t>Where you can, link to human stories or current affairs, and always be true to your own voice and brand message.</a:t>
            </a:r>
          </a:p>
          <a:p>
            <a:endParaRPr lang="en-US" sz="1200" dirty="0">
              <a:solidFill>
                <a:schemeClr val="accent3"/>
              </a:solidFill>
              <a:latin typeface="Arial" charset="0"/>
              <a:ea typeface="Arial" charset="0"/>
              <a:cs typeface="Arial" charset="0"/>
            </a:endParaRPr>
          </a:p>
          <a:p>
            <a:r>
              <a:rPr lang="en-GB" sz="1200" b="1" dirty="0">
                <a:solidFill>
                  <a:schemeClr val="accent3"/>
                </a:solidFill>
                <a:latin typeface="Arial" charset="0"/>
                <a:ea typeface="Arial" charset="0"/>
                <a:cs typeface="Arial" charset="0"/>
              </a:rPr>
              <a:t>J</a:t>
            </a:r>
            <a:r>
              <a:rPr lang="en-US" sz="1200" b="1" dirty="0">
                <a:solidFill>
                  <a:schemeClr val="accent3"/>
                </a:solidFill>
                <a:latin typeface="Arial" charset="0"/>
                <a:ea typeface="Arial" charset="0"/>
                <a:cs typeface="Arial" charset="0"/>
              </a:rPr>
              <a:t>ARGON FREE</a:t>
            </a:r>
          </a:p>
          <a:p>
            <a:r>
              <a:rPr lang="en-US" sz="1200" dirty="0">
                <a:solidFill>
                  <a:schemeClr val="accent3"/>
                </a:solidFill>
                <a:latin typeface="Arial" charset="0"/>
                <a:ea typeface="Arial" charset="0"/>
                <a:cs typeface="Arial" charset="0"/>
              </a:rPr>
              <a:t>Avoid using technical specialized terms not understood by everyone</a:t>
            </a:r>
          </a:p>
          <a:p>
            <a:endParaRPr lang="en-US" sz="1200" dirty="0">
              <a:solidFill>
                <a:schemeClr val="accent3"/>
              </a:solidFill>
              <a:latin typeface="Arial" charset="0"/>
              <a:ea typeface="Arial" charset="0"/>
              <a:cs typeface="Arial" charset="0"/>
            </a:endParaRPr>
          </a:p>
          <a:p>
            <a:pPr lvl="0"/>
            <a:r>
              <a:rPr lang="en-US" sz="1200" b="1" dirty="0">
                <a:solidFill>
                  <a:schemeClr val="accent3"/>
                </a:solidFill>
                <a:latin typeface="Arial" charset="0"/>
                <a:ea typeface="Arial" charset="0"/>
                <a:cs typeface="Arial" charset="0"/>
              </a:rPr>
              <a:t>NON-SENSATIONALIST NOR MISLEADING</a:t>
            </a:r>
          </a:p>
          <a:p>
            <a:r>
              <a:rPr lang="en-GB" sz="1200" dirty="0">
                <a:solidFill>
                  <a:schemeClr val="accent3"/>
                </a:solidFill>
                <a:latin typeface="Arial" charset="0"/>
                <a:ea typeface="Arial" charset="0"/>
                <a:cs typeface="Arial" charset="0"/>
              </a:rPr>
              <a:t>Ethically inform and persuade, without blowing something out of proportion</a:t>
            </a:r>
            <a:endParaRPr lang="en-US" sz="1200" dirty="0">
              <a:solidFill>
                <a:schemeClr val="accent3"/>
              </a:solidFill>
              <a:latin typeface="Arial" charset="0"/>
              <a:ea typeface="Arial" charset="0"/>
              <a:cs typeface="Arial" charset="0"/>
            </a:endParaRPr>
          </a:p>
        </p:txBody>
      </p:sp>
      <p:sp>
        <p:nvSpPr>
          <p:cNvPr id="4" name="Slide Number Placeholder 3"/>
          <p:cNvSpPr>
            <a:spLocks noGrp="1"/>
          </p:cNvSpPr>
          <p:nvPr>
            <p:ph type="sldNum" sz="quarter" idx="5"/>
          </p:nvPr>
        </p:nvSpPr>
        <p:spPr/>
        <p:txBody>
          <a:bodyPr/>
          <a:lstStyle/>
          <a:p>
            <a:fld id="{1486D9AC-13CB-433B-961B-13CB119CF951}" type="slidenum">
              <a:rPr lang="en-US" smtClean="0"/>
              <a:t>47</a:t>
            </a:fld>
            <a:endParaRPr lang="en-US"/>
          </a:p>
        </p:txBody>
      </p:sp>
    </p:spTree>
    <p:extLst>
      <p:ext uri="{BB962C8B-B14F-4D97-AF65-F5344CB8AC3E}">
        <p14:creationId xmlns:p14="http://schemas.microsoft.com/office/powerpoint/2010/main" val="3791378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48</a:t>
            </a:fld>
            <a:endParaRPr lang="en-US"/>
          </a:p>
        </p:txBody>
      </p:sp>
    </p:spTree>
    <p:extLst>
      <p:ext uri="{BB962C8B-B14F-4D97-AF65-F5344CB8AC3E}">
        <p14:creationId xmlns:p14="http://schemas.microsoft.com/office/powerpoint/2010/main" val="1575027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0" indent="-7429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accent3">
                    <a:lumMod val="50000"/>
                  </a:schemeClr>
                </a:solidFill>
                <a:latin typeface="Arial" charset="0"/>
                <a:ea typeface="Arial" charset="0"/>
                <a:cs typeface="Arial" charset="0"/>
              </a:rPr>
              <a:t>Teach ethical guidelines: </a:t>
            </a:r>
            <a:r>
              <a:rPr lang="en-US" sz="1600" kern="1200" dirty="0">
                <a:solidFill>
                  <a:schemeClr val="accent3">
                    <a:lumMod val="50000"/>
                  </a:schemeClr>
                </a:solidFill>
                <a:latin typeface="Arial" charset="0"/>
                <a:ea typeface="Arial" charset="0"/>
                <a:cs typeface="Arial" charset="0"/>
              </a:rPr>
              <a:t>Students should be familiar with established codes of ethics, including accuracy, fairness, objectivity, and transparency. </a:t>
            </a:r>
          </a:p>
          <a:p>
            <a:pPr marL="742950" marR="0" lvl="0" indent="-7429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accent3">
                    <a:lumMod val="50000"/>
                  </a:schemeClr>
                </a:solidFill>
                <a:latin typeface="Arial" charset="0"/>
                <a:ea typeface="Arial" charset="0"/>
                <a:cs typeface="Arial" charset="0"/>
              </a:rPr>
              <a:t>Analyze case studies: </a:t>
            </a:r>
            <a:r>
              <a:rPr lang="en-US" sz="1600" kern="1200" dirty="0">
                <a:solidFill>
                  <a:schemeClr val="accent3">
                    <a:lumMod val="50000"/>
                  </a:schemeClr>
                </a:solidFill>
                <a:latin typeface="Arial" charset="0"/>
                <a:ea typeface="Arial" charset="0"/>
                <a:cs typeface="Arial" charset="0"/>
              </a:rPr>
              <a:t>Engage students in analyzing and discussing case studies involving ethical dilemmas journalists face to develop a deeper understanding of ethical challenges in journalism.</a:t>
            </a:r>
          </a:p>
          <a:p>
            <a:pPr marL="742950" marR="0" lvl="0" indent="-7429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accent3">
                    <a:lumMod val="50000"/>
                  </a:schemeClr>
                </a:solidFill>
                <a:latin typeface="Arial" charset="0"/>
                <a:ea typeface="Arial" charset="0"/>
                <a:cs typeface="Arial" charset="0"/>
              </a:rPr>
              <a:t>Foster critical thinking: </a:t>
            </a:r>
            <a:r>
              <a:rPr lang="en-US" sz="1600" kern="1200" dirty="0">
                <a:solidFill>
                  <a:schemeClr val="accent3">
                    <a:lumMod val="50000"/>
                  </a:schemeClr>
                </a:solidFill>
                <a:latin typeface="Arial" charset="0"/>
                <a:ea typeface="Arial" charset="0"/>
                <a:cs typeface="Arial" charset="0"/>
              </a:rPr>
              <a:t>Emphasize the importance of critical thinking skills in assessing the validity and credibility of sources, including fact-checking information, verifying sources, and analyzing biases. </a:t>
            </a:r>
          </a:p>
          <a:p>
            <a:pPr marL="742950" marR="0" lvl="0" indent="-7429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accent3">
                    <a:lumMod val="50000"/>
                  </a:schemeClr>
                </a:solidFill>
                <a:latin typeface="Arial" charset="0"/>
                <a:ea typeface="Arial" charset="0"/>
                <a:cs typeface="Arial" charset="0"/>
              </a:rPr>
              <a:t>Promote media literacy: </a:t>
            </a:r>
            <a:r>
              <a:rPr lang="en-US" sz="1600" kern="1200" dirty="0">
                <a:solidFill>
                  <a:schemeClr val="accent3">
                    <a:lumMod val="50000"/>
                  </a:schemeClr>
                </a:solidFill>
                <a:latin typeface="Arial" charset="0"/>
                <a:ea typeface="Arial" charset="0"/>
                <a:cs typeface="Arial" charset="0"/>
              </a:rPr>
              <a:t>Educate students about media literacy and the impact of misinformation and fake news. Teach them to identify and evaluate reliable sources, distinguish between fact and opinion, and recognize potential bias. </a:t>
            </a:r>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51</a:t>
            </a:fld>
            <a:endParaRPr lang="en-US"/>
          </a:p>
        </p:txBody>
      </p:sp>
    </p:spTree>
    <p:extLst>
      <p:ext uri="{BB962C8B-B14F-4D97-AF65-F5344CB8AC3E}">
        <p14:creationId xmlns:p14="http://schemas.microsoft.com/office/powerpoint/2010/main" val="2293388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52</a:t>
            </a:fld>
            <a:endParaRPr lang="en-US"/>
          </a:p>
        </p:txBody>
      </p:sp>
    </p:spTree>
    <p:extLst>
      <p:ext uri="{BB962C8B-B14F-4D97-AF65-F5344CB8AC3E}">
        <p14:creationId xmlns:p14="http://schemas.microsoft.com/office/powerpoint/2010/main" val="25522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 includes databases, reports, fact sheets, media, articles, data viz for stories, social media, data journalism</a:t>
            </a:r>
          </a:p>
          <a:p>
            <a:r>
              <a:rPr lang="en-US" dirty="0"/>
              <a:t>Chapter 3 is on visualization, as well as typography, pictograms, infographics</a:t>
            </a:r>
          </a:p>
        </p:txBody>
      </p:sp>
      <p:sp>
        <p:nvSpPr>
          <p:cNvPr id="4" name="Slide Number Placeholder 3"/>
          <p:cNvSpPr>
            <a:spLocks noGrp="1"/>
          </p:cNvSpPr>
          <p:nvPr>
            <p:ph type="sldNum" sz="quarter" idx="5"/>
          </p:nvPr>
        </p:nvSpPr>
        <p:spPr/>
        <p:txBody>
          <a:bodyPr/>
          <a:lstStyle/>
          <a:p>
            <a:fld id="{9C95C949-30DC-A548-B0F6-ECAFEB87DCCE}" type="slidenum">
              <a:rPr lang="en-US" smtClean="0"/>
              <a:t>3</a:t>
            </a:fld>
            <a:endParaRPr lang="en-US"/>
          </a:p>
        </p:txBody>
      </p:sp>
    </p:spTree>
    <p:extLst>
      <p:ext uri="{BB962C8B-B14F-4D97-AF65-F5344CB8AC3E}">
        <p14:creationId xmlns:p14="http://schemas.microsoft.com/office/powerpoint/2010/main" val="313634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Clustered content into three areas: concepts, techniques and then data use. Here – 2 chapters are wild cards and in the discussion we can see where they might be best placed. Ethics and the case study.</a:t>
            </a:r>
          </a:p>
          <a:p>
            <a:pPr marL="285750" indent="-285750">
              <a:buFont typeface="Arial" panose="020B0604020202020204" pitchFamily="34" charset="0"/>
              <a:buChar char="•"/>
            </a:pPr>
            <a:r>
              <a:rPr lang="en-US" dirty="0"/>
              <a:t>I put ethics into concepts because it is related to key concepts around communicating gender data, but does it belong under using data?</a:t>
            </a:r>
          </a:p>
          <a:p>
            <a:pPr marL="285750" indent="-285750">
              <a:buFont typeface="Arial" panose="020B0604020202020204" pitchFamily="34" charset="0"/>
              <a:buChar char="•"/>
            </a:pPr>
            <a:r>
              <a:rPr lang="en-US" dirty="0"/>
              <a:t>I put the case study under data use because the case study should highlight examples of how users communicate using data</a:t>
            </a:r>
          </a:p>
          <a:p>
            <a:pPr marL="285750" indent="-285750">
              <a:buFont typeface="Arial" panose="020B0604020202020204" pitchFamily="34" charset="0"/>
              <a:buChar char="•"/>
            </a:pPr>
            <a:r>
              <a:rPr lang="en-US" dirty="0"/>
              <a:t>Why did I use this structure? </a:t>
            </a:r>
          </a:p>
          <a:p>
            <a:pPr marL="840242" lvl="1" indent="-285750">
              <a:buFont typeface="Arial" panose="020B0604020202020204" pitchFamily="34" charset="0"/>
              <a:buChar char="•"/>
            </a:pPr>
            <a:r>
              <a:rPr lang="en-US" dirty="0"/>
              <a:t>First it seemed obvious to lead with the key issues around communicating gender data, this is similar to the original. </a:t>
            </a:r>
          </a:p>
          <a:p>
            <a:pPr marL="840242" lvl="1" indent="-285750">
              <a:buFont typeface="Arial" panose="020B0604020202020204" pitchFamily="34" charset="0"/>
              <a:buChar char="•"/>
            </a:pPr>
            <a:r>
              <a:rPr lang="en-US" dirty="0"/>
              <a:t>Then I wanted to talk about data sources and what to use the data once you get it from these sources. Again, I’m using the title from a user’s perspective but am open to changing it so it feels relevant and intuitive to both users and producers.</a:t>
            </a:r>
          </a:p>
          <a:p>
            <a:pPr marL="840242" lvl="1" indent="-285750">
              <a:buFont typeface="Arial" panose="020B0604020202020204" pitchFamily="34" charset="0"/>
              <a:buChar char="•"/>
            </a:pPr>
            <a:r>
              <a:rPr lang="en-US" dirty="0"/>
              <a:t>Finally, I wanted to highlight how to apply what we’ve learned in different contexts, particularly in social media (this was raised in the previous meeting) and data journalism, also previously seen as a gap.</a:t>
            </a:r>
          </a:p>
          <a:p>
            <a:pPr marL="840242" lvl="1" indent="-285750">
              <a:buFont typeface="Arial" panose="020B0604020202020204" pitchFamily="34" charset="0"/>
              <a:buChar char="•"/>
            </a:pPr>
            <a:r>
              <a:rPr lang="en-US" dirty="0"/>
              <a:t>To cap it all off, I wanted to have a few case studies that highlight successful examples of communicating gender data. I’ve put it in using data, but I think it would also be useful to have cases on producers. Also for discussion.</a:t>
            </a:r>
          </a:p>
        </p:txBody>
      </p:sp>
      <p:sp>
        <p:nvSpPr>
          <p:cNvPr id="4" name="Slide Number Placeholder 3"/>
          <p:cNvSpPr>
            <a:spLocks noGrp="1"/>
          </p:cNvSpPr>
          <p:nvPr>
            <p:ph type="sldNum" sz="quarter" idx="5"/>
          </p:nvPr>
        </p:nvSpPr>
        <p:spPr/>
        <p:txBody>
          <a:bodyPr/>
          <a:lstStyle/>
          <a:p>
            <a:fld id="{9C95C949-30DC-A548-B0F6-ECAFEB87DCCE}" type="slidenum">
              <a:rPr lang="en-US" smtClean="0"/>
              <a:t>4</a:t>
            </a:fld>
            <a:endParaRPr lang="en-US"/>
          </a:p>
        </p:txBody>
      </p:sp>
    </p:spTree>
    <p:extLst>
      <p:ext uri="{BB962C8B-B14F-4D97-AF65-F5344CB8AC3E}">
        <p14:creationId xmlns:p14="http://schemas.microsoft.com/office/powerpoint/2010/main" val="361482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5</a:t>
            </a:fld>
            <a:endParaRPr lang="en-US"/>
          </a:p>
        </p:txBody>
      </p:sp>
    </p:spTree>
    <p:extLst>
      <p:ext uri="{BB962C8B-B14F-4D97-AF65-F5344CB8AC3E}">
        <p14:creationId xmlns:p14="http://schemas.microsoft.com/office/powerpoint/2010/main" val="341591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6</a:t>
            </a:fld>
            <a:endParaRPr lang="en-US"/>
          </a:p>
        </p:txBody>
      </p:sp>
    </p:spTree>
    <p:extLst>
      <p:ext uri="{BB962C8B-B14F-4D97-AF65-F5344CB8AC3E}">
        <p14:creationId xmlns:p14="http://schemas.microsoft.com/office/powerpoint/2010/main" val="284055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producing any statistical products the data and production cycle will be important. It is also important from a communications perspective because if uptake and use of statistics is to be increased stakeholders/users/producers dialogues need to take place at each stage of the production.  </a:t>
            </a:r>
          </a:p>
          <a:p>
            <a:endParaRPr lang="en-GB" dirty="0"/>
          </a:p>
          <a:p>
            <a:r>
              <a:rPr lang="en-GB" dirty="0"/>
              <a:t>The dialogue between users and producers can be used to inform the formats, analysis and product development. </a:t>
            </a:r>
          </a:p>
          <a:p>
            <a:endParaRPr lang="en-GB" dirty="0"/>
          </a:p>
          <a:p>
            <a:r>
              <a:rPr lang="en-GB" dirty="0"/>
              <a:t>Use your product development phase to its maximum capacity to identify target audiences, develop communication plans and communicate your findings and use. </a:t>
            </a:r>
          </a:p>
          <a:p>
            <a:endParaRPr lang="en-GB" dirty="0"/>
          </a:p>
          <a:p>
            <a:r>
              <a:rPr lang="en-GB" dirty="0"/>
              <a:t>It is very important to engage users at each stage of the production cycle to improve appropriateness and  ensure uptake and use.</a:t>
            </a:r>
          </a:p>
        </p:txBody>
      </p:sp>
      <p:sp>
        <p:nvSpPr>
          <p:cNvPr id="4" name="Slide Number Placeholder 3"/>
          <p:cNvSpPr>
            <a:spLocks noGrp="1"/>
          </p:cNvSpPr>
          <p:nvPr>
            <p:ph type="sldNum" sz="quarter" idx="5"/>
          </p:nvPr>
        </p:nvSpPr>
        <p:spPr/>
        <p:txBody>
          <a:bodyPr/>
          <a:lstStyle/>
          <a:p>
            <a:fld id="{9C95C949-30DC-A548-B0F6-ECAFEB87DCCE}" type="slidenum">
              <a:rPr lang="en-US" smtClean="0"/>
              <a:t>7</a:t>
            </a:fld>
            <a:endParaRPr lang="en-US"/>
          </a:p>
        </p:txBody>
      </p:sp>
    </p:spTree>
    <p:extLst>
      <p:ext uri="{BB962C8B-B14F-4D97-AF65-F5344CB8AC3E}">
        <p14:creationId xmlns:p14="http://schemas.microsoft.com/office/powerpoint/2010/main" val="118861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108984" rtl="0" eaLnBrk="1" fontAlgn="auto" latinLnBrk="0" hangingPunct="1">
              <a:lnSpc>
                <a:spcPct val="100000"/>
              </a:lnSpc>
              <a:spcBef>
                <a:spcPts val="0"/>
              </a:spcBef>
              <a:spcAft>
                <a:spcPts val="0"/>
              </a:spcAft>
              <a:buClrTx/>
              <a:buSzTx/>
              <a:buFontTx/>
              <a:buNone/>
              <a:tabLst/>
              <a:defRPr/>
            </a:pPr>
            <a:r>
              <a:rPr lang="en-US" sz="1600" dirty="0"/>
              <a:t>Note: users are not monolithic and there are different levels of data literacy among users</a:t>
            </a:r>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8</a:t>
            </a:fld>
            <a:endParaRPr lang="en-US"/>
          </a:p>
        </p:txBody>
      </p:sp>
    </p:spTree>
    <p:extLst>
      <p:ext uri="{BB962C8B-B14F-4D97-AF65-F5344CB8AC3E}">
        <p14:creationId xmlns:p14="http://schemas.microsoft.com/office/powerpoint/2010/main" val="416384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10</a:t>
            </a:fld>
            <a:endParaRPr lang="en-US"/>
          </a:p>
        </p:txBody>
      </p:sp>
    </p:spTree>
    <p:extLst>
      <p:ext uri="{BB962C8B-B14F-4D97-AF65-F5344CB8AC3E}">
        <p14:creationId xmlns:p14="http://schemas.microsoft.com/office/powerpoint/2010/main" val="3165957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B4442DC1-2E7B-EB40-93E8-22074AB92693}"/>
              </a:ext>
            </a:extLst>
          </p:cNvPr>
          <p:cNvSpPr/>
          <p:nvPr userDrawn="1"/>
        </p:nvSpPr>
        <p:spPr>
          <a:xfrm rot="5400000">
            <a:off x="1578050" y="2272858"/>
            <a:ext cx="6965860" cy="1019255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46" name="Rectangle 45">
            <a:extLst>
              <a:ext uri="{FF2B5EF4-FFF2-40B4-BE49-F238E27FC236}">
                <a16:creationId xmlns:a16="http://schemas.microsoft.com/office/drawing/2014/main" id="{2EC1AF14-B671-8D4D-8B24-9FD787AD330B}"/>
              </a:ext>
            </a:extLst>
          </p:cNvPr>
          <p:cNvSpPr/>
          <p:nvPr userDrawn="1"/>
        </p:nvSpPr>
        <p:spPr>
          <a:xfrm>
            <a:off x="0"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4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48B7D5-8F75-F849-9548-6AE5A0208755}"/>
              </a:ext>
            </a:extLst>
          </p:cNvPr>
          <p:cNvSpPr/>
          <p:nvPr userDrawn="1"/>
        </p:nvSpPr>
        <p:spPr>
          <a:xfrm flipH="1">
            <a:off x="9982200" y="-4367333"/>
            <a:ext cx="17297400" cy="18007133"/>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26DEEC23-FCFB-6C4F-9677-FFC98365C9E1}"/>
              </a:ext>
            </a:extLst>
          </p:cNvPr>
          <p:cNvSpPr/>
          <p:nvPr userDrawn="1"/>
        </p:nvSpPr>
        <p:spPr>
          <a:xfrm>
            <a:off x="17250063" y="1"/>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5" name="Freeform 4">
            <a:extLst>
              <a:ext uri="{FF2B5EF4-FFF2-40B4-BE49-F238E27FC236}">
                <a16:creationId xmlns:a16="http://schemas.microsoft.com/office/drawing/2014/main" id="{A0B26798-F401-5A48-B35B-8FBA2ABC1520}"/>
              </a:ext>
            </a:extLst>
          </p:cNvPr>
          <p:cNvSpPr/>
          <p:nvPr userDrawn="1"/>
        </p:nvSpPr>
        <p:spPr>
          <a:xfrm>
            <a:off x="17274835" y="9831581"/>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 name="Freeform 5">
            <a:extLst>
              <a:ext uri="{FF2B5EF4-FFF2-40B4-BE49-F238E27FC236}">
                <a16:creationId xmlns:a16="http://schemas.microsoft.com/office/drawing/2014/main" id="{B4442DC1-2E7B-EB40-93E8-22074AB92693}"/>
              </a:ext>
            </a:extLst>
          </p:cNvPr>
          <p:cNvSpPr/>
          <p:nvPr userDrawn="1"/>
        </p:nvSpPr>
        <p:spPr>
          <a:xfrm>
            <a:off x="9982200" y="3045307"/>
            <a:ext cx="7292635" cy="10670693"/>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11330051" y="-188453"/>
            <a:ext cx="5933169" cy="3236452"/>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12" name="Picture 11">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18821400" y="752698"/>
            <a:ext cx="4633451" cy="1634091"/>
          </a:xfrm>
          <a:prstGeom prst="rect">
            <a:avLst/>
          </a:prstGeom>
        </p:spPr>
      </p:pic>
      <p:pic>
        <p:nvPicPr>
          <p:cNvPr id="13" name="Picture 1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69063" y="11353800"/>
            <a:ext cx="4030105" cy="1211074"/>
          </a:xfrm>
          <a:prstGeom prst="rect">
            <a:avLst/>
          </a:prstGeom>
        </p:spPr>
      </p:pic>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78158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7" name="Freeform 6">
            <a:extLst>
              <a:ext uri="{FF2B5EF4-FFF2-40B4-BE49-F238E27FC236}">
                <a16:creationId xmlns:a16="http://schemas.microsoft.com/office/drawing/2014/main" id="{26DEEC23-FCFB-6C4F-9677-FFC98365C9E1}"/>
              </a:ext>
            </a:extLst>
          </p:cNvPr>
          <p:cNvSpPr/>
          <p:nvPr userDrawn="1"/>
        </p:nvSpPr>
        <p:spPr>
          <a:xfrm>
            <a:off x="10080616"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 name="Freeform 7">
            <a:extLst>
              <a:ext uri="{FF2B5EF4-FFF2-40B4-BE49-F238E27FC236}">
                <a16:creationId xmlns:a16="http://schemas.microsoft.com/office/drawing/2014/main" id="{B4442DC1-2E7B-EB40-93E8-22074AB92693}"/>
              </a:ext>
            </a:extLst>
          </p:cNvPr>
          <p:cNvSpPr/>
          <p:nvPr userDrawn="1"/>
        </p:nvSpPr>
        <p:spPr>
          <a:xfrm>
            <a:off x="17225052"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9" name="Freeform 8">
            <a:extLst>
              <a:ext uri="{FF2B5EF4-FFF2-40B4-BE49-F238E27FC236}">
                <a16:creationId xmlns:a16="http://schemas.microsoft.com/office/drawing/2014/main" id="{A0B26798-F401-5A48-B35B-8FBA2ABC1520}"/>
              </a:ext>
            </a:extLst>
          </p:cNvPr>
          <p:cNvSpPr/>
          <p:nvPr userDrawn="1"/>
        </p:nvSpPr>
        <p:spPr>
          <a:xfrm>
            <a:off x="1010538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0" name="Freeform 9">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1" name="Freeform 10">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14" name="Picture 13">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pic>
        <p:nvPicPr>
          <p:cNvPr id="15" name="Picture 14">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
        <p:nvSpPr>
          <p:cNvPr id="13"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20006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10245" t="1978" r="23611" b="51517"/>
          <a:stretch/>
        </p:blipFill>
        <p:spPr>
          <a:xfrm>
            <a:off x="0" y="0"/>
            <a:ext cx="22783800" cy="13742276"/>
          </a:xfrm>
          <a:prstGeom prst="rect">
            <a:avLst/>
          </a:prstGeom>
        </p:spPr>
      </p:pic>
      <p:sp>
        <p:nvSpPr>
          <p:cNvPr id="11" name="Freeform 10">
            <a:extLst>
              <a:ext uri="{FF2B5EF4-FFF2-40B4-BE49-F238E27FC236}">
                <a16:creationId xmlns:a16="http://schemas.microsoft.com/office/drawing/2014/main" id="{26DEEC23-FCFB-6C4F-9677-FFC98365C9E1}"/>
              </a:ext>
            </a:extLst>
          </p:cNvPr>
          <p:cNvSpPr/>
          <p:nvPr userDrawn="1"/>
        </p:nvSpPr>
        <p:spPr>
          <a:xfrm>
            <a:off x="7505541" y="-44679"/>
            <a:ext cx="8916144" cy="11170923"/>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0 w 7134101"/>
              <a:gd name="connsiteY0" fmla="*/ 0 h 9816832"/>
              <a:gd name="connsiteX1" fmla="*/ 7134101 w 7134101"/>
              <a:gd name="connsiteY1" fmla="*/ 878027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58531 w 7134101"/>
              <a:gd name="connsiteY0" fmla="*/ 0 h 8938805"/>
              <a:gd name="connsiteX1" fmla="*/ 7134101 w 7134101"/>
              <a:gd name="connsiteY1" fmla="*/ 0 h 8938805"/>
              <a:gd name="connsiteX2" fmla="*/ 7134099 w 7134101"/>
              <a:gd name="connsiteY2" fmla="*/ 5371755 h 8938805"/>
              <a:gd name="connsiteX3" fmla="*/ 3567049 w 7134101"/>
              <a:gd name="connsiteY3" fmla="*/ 8938805 h 8938805"/>
              <a:gd name="connsiteX4" fmla="*/ 3567050 w 7134101"/>
              <a:gd name="connsiteY4" fmla="*/ 8938804 h 8938805"/>
              <a:gd name="connsiteX5" fmla="*/ 0 w 7134101"/>
              <a:gd name="connsiteY5" fmla="*/ 5371754 h 8938805"/>
              <a:gd name="connsiteX6" fmla="*/ 58531 w 7134101"/>
              <a:gd name="connsiteY6" fmla="*/ 0 h 89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8938805">
                <a:moveTo>
                  <a:pt x="58531" y="0"/>
                </a:moveTo>
                <a:lnTo>
                  <a:pt x="7134101" y="0"/>
                </a:lnTo>
                <a:cubicBezTo>
                  <a:pt x="7134100" y="2083261"/>
                  <a:pt x="7134100" y="3288494"/>
                  <a:pt x="7134099" y="5371755"/>
                </a:cubicBezTo>
                <a:cubicBezTo>
                  <a:pt x="7134099" y="7341782"/>
                  <a:pt x="5537076" y="8938805"/>
                  <a:pt x="3567049" y="8938805"/>
                </a:cubicBezTo>
                <a:lnTo>
                  <a:pt x="3567050" y="8938804"/>
                </a:lnTo>
                <a:cubicBezTo>
                  <a:pt x="1597023" y="8938804"/>
                  <a:pt x="0" y="7341781"/>
                  <a:pt x="0" y="5371754"/>
                </a:cubicBezTo>
                <a:lnTo>
                  <a:pt x="58531"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solidFill>
                <a:schemeClr val="accent3"/>
              </a:solidFill>
            </a:endParaRPr>
          </a:p>
        </p:txBody>
      </p:sp>
      <p:sp>
        <p:nvSpPr>
          <p:cNvPr id="4"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686800" y="5217468"/>
            <a:ext cx="6553627" cy="2769989"/>
          </a:xfrm>
        </p:spPr>
        <p:txBody>
          <a:bodyPr/>
          <a:lstStyle>
            <a:lvl1pPr algn="ct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5"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686800" y="8355063"/>
            <a:ext cx="6553627" cy="492443"/>
          </a:xfrm>
        </p:spPr>
        <p:txBody>
          <a:bodyPr/>
          <a:lstStyle>
            <a:lvl1pPr algn="ct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686800" y="4572000"/>
            <a:ext cx="6553627" cy="307777"/>
          </a:xfrm>
        </p:spPr>
        <p:txBody>
          <a:bodyPr/>
          <a:lstStyle>
            <a:lvl1pPr algn="ct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9" name="Picture 8">
            <a:extLst>
              <a:ext uri="{FF2B5EF4-FFF2-40B4-BE49-F238E27FC236}">
                <a16:creationId xmlns:a16="http://schemas.microsoft.com/office/drawing/2014/main" id="{8C55D5C7-FA50-304B-AFB1-D33280E455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5800" y="11735844"/>
            <a:ext cx="7696200" cy="1370556"/>
          </a:xfrm>
          <a:prstGeom prst="rect">
            <a:avLst/>
          </a:prstGeom>
        </p:spPr>
      </p:pic>
      <p:sp>
        <p:nvSpPr>
          <p:cNvPr id="13" name="Rectangle 12"/>
          <p:cNvSpPr/>
          <p:nvPr userDrawn="1"/>
        </p:nvSpPr>
        <p:spPr>
          <a:xfrm>
            <a:off x="22783800" y="0"/>
            <a:ext cx="1600200" cy="13742276"/>
          </a:xfrm>
          <a:prstGeom prst="rect">
            <a:avLst/>
          </a:prstGeom>
          <a:solidFill>
            <a:srgbClr val="7AB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748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4" name="Freeform 3">
            <a:extLst>
              <a:ext uri="{FF2B5EF4-FFF2-40B4-BE49-F238E27FC236}">
                <a16:creationId xmlns:a16="http://schemas.microsoft.com/office/drawing/2014/main" id="{26DEEC23-FCFB-6C4F-9677-FFC98365C9E1}"/>
              </a:ext>
            </a:extLst>
          </p:cNvPr>
          <p:cNvSpPr/>
          <p:nvPr userDrawn="1"/>
        </p:nvSpPr>
        <p:spPr>
          <a:xfrm rot="16200000">
            <a:off x="1676030" y="710760"/>
            <a:ext cx="8916144" cy="12268203"/>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solidFill>
                <a:schemeClr val="accent3"/>
              </a:solidFill>
            </a:endParaRPr>
          </a:p>
        </p:txBody>
      </p:sp>
      <p:pic>
        <p:nvPicPr>
          <p:cNvPr id="10" name="Picture 9">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60693" y="11658600"/>
            <a:ext cx="3894158" cy="1725724"/>
          </a:xfrm>
          <a:prstGeom prst="rect">
            <a:avLst/>
          </a:prstGeom>
        </p:spPr>
      </p:pic>
      <p:pic>
        <p:nvPicPr>
          <p:cNvPr id="11" name="Picture 10">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05"/>
          <a:stretch/>
        </p:blipFill>
        <p:spPr>
          <a:xfrm>
            <a:off x="18821400" y="752698"/>
            <a:ext cx="4633451" cy="1634091"/>
          </a:xfrm>
          <a:prstGeom prst="rect">
            <a:avLst/>
          </a:prstGeom>
        </p:spPr>
      </p:pic>
      <p:sp>
        <p:nvSpPr>
          <p:cNvPr id="9"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2"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13"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56851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23" name="Freeform 22">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25"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28" name="Freeform 27">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29" name="Freeform 28">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0"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sp>
        <p:nvSpPr>
          <p:cNvPr id="32" name="Freeform 31">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3" name="Freeform 32">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4" name="Freeform 3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35" name="Picture 34">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4" name="Freeform 3">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7" name="Freeform 6">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 name="Freeform 7">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9" name="Freeform 8">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0" name="Freeform 9">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1" name="Freeform 10">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2"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6144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p:cNvSpPr/>
          <p:nvPr userDrawn="1"/>
        </p:nvSpPr>
        <p:spPr>
          <a:xfrm>
            <a:off x="0" y="0"/>
            <a:ext cx="18440400" cy="13716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B4442DC1-2E7B-EB40-93E8-22074AB92693}"/>
              </a:ext>
            </a:extLst>
          </p:cNvPr>
          <p:cNvSpPr/>
          <p:nvPr userDrawn="1"/>
        </p:nvSpPr>
        <p:spPr>
          <a:xfrm rot="5400000">
            <a:off x="2774595" y="2272858"/>
            <a:ext cx="6965860" cy="1019255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5" name="Freeform 4">
            <a:extLst>
              <a:ext uri="{FF2B5EF4-FFF2-40B4-BE49-F238E27FC236}">
                <a16:creationId xmlns:a16="http://schemas.microsoft.com/office/drawing/2014/main" id="{26DEEC23-FCFB-6C4F-9677-FFC98365C9E1}"/>
              </a:ext>
            </a:extLst>
          </p:cNvPr>
          <p:cNvSpPr/>
          <p:nvPr userDrawn="1"/>
        </p:nvSpPr>
        <p:spPr>
          <a:xfrm>
            <a:off x="11305835" y="-7620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 name="Freeform 5">
            <a:extLst>
              <a:ext uri="{FF2B5EF4-FFF2-40B4-BE49-F238E27FC236}">
                <a16:creationId xmlns:a16="http://schemas.microsoft.com/office/drawing/2014/main" id="{A0B26798-F401-5A48-B35B-8FBA2ABC1520}"/>
              </a:ext>
            </a:extLst>
          </p:cNvPr>
          <p:cNvSpPr/>
          <p:nvPr userDrawn="1"/>
        </p:nvSpPr>
        <p:spPr>
          <a:xfrm>
            <a:off x="11330607" y="98569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0" name="Picture 9">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7251" y="813104"/>
            <a:ext cx="4504749" cy="1657766"/>
          </a:xfrm>
          <a:prstGeom prst="rect">
            <a:avLst/>
          </a:prstGeom>
        </p:spPr>
      </p:pic>
      <p:pic>
        <p:nvPicPr>
          <p:cNvPr id="11" name="Picture 10">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38323" y="11277600"/>
            <a:ext cx="4283677" cy="1287274"/>
          </a:xfrm>
          <a:prstGeom prst="rect">
            <a:avLst/>
          </a:prstGeom>
        </p:spPr>
      </p:pic>
      <p:sp>
        <p:nvSpPr>
          <p:cNvPr id="12" name="Rectangle 11"/>
          <p:cNvSpPr/>
          <p:nvPr userDrawn="1"/>
        </p:nvSpPr>
        <p:spPr>
          <a:xfrm>
            <a:off x="0" y="3886203"/>
            <a:ext cx="1161250" cy="6965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640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ectangle 2"/>
          <p:cNvSpPr/>
          <p:nvPr userDrawn="1"/>
        </p:nvSpPr>
        <p:spPr>
          <a:xfrm>
            <a:off x="0" y="0"/>
            <a:ext cx="18440400" cy="137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B4442DC1-2E7B-EB40-93E8-22074AB92693}"/>
              </a:ext>
            </a:extLst>
          </p:cNvPr>
          <p:cNvSpPr/>
          <p:nvPr userDrawn="1"/>
        </p:nvSpPr>
        <p:spPr>
          <a:xfrm rot="5400000">
            <a:off x="2756345" y="2272858"/>
            <a:ext cx="6965860" cy="1019255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5" name="Freeform 4">
            <a:extLst>
              <a:ext uri="{FF2B5EF4-FFF2-40B4-BE49-F238E27FC236}">
                <a16:creationId xmlns:a16="http://schemas.microsoft.com/office/drawing/2014/main" id="{26DEEC23-FCFB-6C4F-9677-FFC98365C9E1}"/>
              </a:ext>
            </a:extLst>
          </p:cNvPr>
          <p:cNvSpPr/>
          <p:nvPr userDrawn="1"/>
        </p:nvSpPr>
        <p:spPr>
          <a:xfrm>
            <a:off x="11305835"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 name="Freeform 5">
            <a:extLst>
              <a:ext uri="{FF2B5EF4-FFF2-40B4-BE49-F238E27FC236}">
                <a16:creationId xmlns:a16="http://schemas.microsoft.com/office/drawing/2014/main" id="{A0B26798-F401-5A48-B35B-8FBA2ABC1520}"/>
              </a:ext>
            </a:extLst>
          </p:cNvPr>
          <p:cNvSpPr/>
          <p:nvPr userDrawn="1"/>
        </p:nvSpPr>
        <p:spPr>
          <a:xfrm>
            <a:off x="11330607"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0" name="Picture 9">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7251" y="813104"/>
            <a:ext cx="4504749" cy="1657766"/>
          </a:xfrm>
          <a:prstGeom prst="rect">
            <a:avLst/>
          </a:prstGeom>
        </p:spPr>
      </p:pic>
      <p:pic>
        <p:nvPicPr>
          <p:cNvPr id="11" name="Picture 10">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38323" y="11277600"/>
            <a:ext cx="4283677" cy="1287274"/>
          </a:xfrm>
          <a:prstGeom prst="rect">
            <a:avLst/>
          </a:prstGeom>
        </p:spPr>
      </p:pic>
      <p:sp>
        <p:nvSpPr>
          <p:cNvPr id="12" name="Rectangle 11"/>
          <p:cNvSpPr/>
          <p:nvPr userDrawn="1"/>
        </p:nvSpPr>
        <p:spPr>
          <a:xfrm>
            <a:off x="0" y="3886203"/>
            <a:ext cx="1161250" cy="6965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6B30B-42BB-4C72-B795-3221C204EAB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6200000">
            <a:off x="-7432271" y="6533111"/>
            <a:ext cx="14996160" cy="284017"/>
          </a:xfrm>
          <a:prstGeom prst="rect">
            <a:avLst/>
          </a:prstGeom>
        </p:spPr>
      </p:pic>
      <p:pic>
        <p:nvPicPr>
          <p:cNvPr id="7" name="Picture 6">
            <a:extLst>
              <a:ext uri="{FF2B5EF4-FFF2-40B4-BE49-F238E27FC236}">
                <a16:creationId xmlns:a16="http://schemas.microsoft.com/office/drawing/2014/main" id="{F3019598-4E58-A24A-BF4E-C64B2E4E3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8" name="Freeform 7">
            <a:extLst>
              <a:ext uri="{FF2B5EF4-FFF2-40B4-BE49-F238E27FC236}">
                <a16:creationId xmlns:a16="http://schemas.microsoft.com/office/drawing/2014/main" id="{26DEEC23-FCFB-6C4F-9677-FFC98365C9E1}"/>
              </a:ext>
            </a:extLst>
          </p:cNvPr>
          <p:cNvSpPr/>
          <p:nvPr userDrawn="1"/>
        </p:nvSpPr>
        <p:spPr>
          <a:xfrm>
            <a:off x="10134600"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9" name="Freeform 8">
            <a:extLst>
              <a:ext uri="{FF2B5EF4-FFF2-40B4-BE49-F238E27FC236}">
                <a16:creationId xmlns:a16="http://schemas.microsoft.com/office/drawing/2014/main" id="{B4442DC1-2E7B-EB40-93E8-22074AB92693}"/>
              </a:ext>
            </a:extLst>
          </p:cNvPr>
          <p:cNvSpPr/>
          <p:nvPr userDrawn="1"/>
        </p:nvSpPr>
        <p:spPr>
          <a:xfrm>
            <a:off x="17259307" y="3276599"/>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0" name="Freeform 9">
            <a:extLst>
              <a:ext uri="{FF2B5EF4-FFF2-40B4-BE49-F238E27FC236}">
                <a16:creationId xmlns:a16="http://schemas.microsoft.com/office/drawing/2014/main" id="{A0B26798-F401-5A48-B35B-8FBA2ABC1520}"/>
              </a:ext>
            </a:extLst>
          </p:cNvPr>
          <p:cNvSpPr/>
          <p:nvPr userDrawn="1"/>
        </p:nvSpPr>
        <p:spPr>
          <a:xfrm>
            <a:off x="10159372" y="9824205"/>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11" name="Picture 10">
            <a:extLst>
              <a:ext uri="{FF2B5EF4-FFF2-40B4-BE49-F238E27FC236}">
                <a16:creationId xmlns:a16="http://schemas.microsoft.com/office/drawing/2014/main" id="{6C240D2B-F4B2-7149-9897-1632B440D9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
        <p:nvSpPr>
          <p:cNvPr id="12"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3"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4"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8208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48B7D5-8F75-F849-9548-6AE5A0208755}"/>
              </a:ext>
            </a:extLst>
          </p:cNvPr>
          <p:cNvSpPr/>
          <p:nvPr userDrawn="1"/>
        </p:nvSpPr>
        <p:spPr>
          <a:xfrm flipH="1">
            <a:off x="10132554" y="0"/>
            <a:ext cx="14276845" cy="13716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26DEEC23-FCFB-6C4F-9677-FFC98365C9E1}"/>
              </a:ext>
            </a:extLst>
          </p:cNvPr>
          <p:cNvSpPr/>
          <p:nvPr userDrawn="1"/>
        </p:nvSpPr>
        <p:spPr>
          <a:xfrm>
            <a:off x="17250063" y="1"/>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5" name="Freeform 4">
            <a:extLst>
              <a:ext uri="{FF2B5EF4-FFF2-40B4-BE49-F238E27FC236}">
                <a16:creationId xmlns:a16="http://schemas.microsoft.com/office/drawing/2014/main" id="{A0B26798-F401-5A48-B35B-8FBA2ABC1520}"/>
              </a:ext>
            </a:extLst>
          </p:cNvPr>
          <p:cNvSpPr/>
          <p:nvPr userDrawn="1"/>
        </p:nvSpPr>
        <p:spPr>
          <a:xfrm>
            <a:off x="17274835" y="9831581"/>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 name="Freeform 5">
            <a:extLst>
              <a:ext uri="{FF2B5EF4-FFF2-40B4-BE49-F238E27FC236}">
                <a16:creationId xmlns:a16="http://schemas.microsoft.com/office/drawing/2014/main" id="{B4442DC1-2E7B-EB40-93E8-22074AB92693}"/>
              </a:ext>
            </a:extLst>
          </p:cNvPr>
          <p:cNvSpPr/>
          <p:nvPr userDrawn="1"/>
        </p:nvSpPr>
        <p:spPr>
          <a:xfrm>
            <a:off x="10140271" y="3276600"/>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14" name="Picture 13">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18821400" y="752698"/>
            <a:ext cx="4633451" cy="1634091"/>
          </a:xfrm>
          <a:prstGeom prst="rect">
            <a:avLst/>
          </a:prstGeom>
        </p:spPr>
      </p:pic>
      <p:pic>
        <p:nvPicPr>
          <p:cNvPr id="15" name="Picture 14">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69063" y="11353800"/>
            <a:ext cx="4030105" cy="1211074"/>
          </a:xfrm>
          <a:prstGeom prst="rect">
            <a:avLst/>
          </a:prstGeom>
        </p:spPr>
      </p:pic>
      <p:sp>
        <p:nvSpPr>
          <p:cNvPr id="16"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7"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8"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7204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EC1AF14-B671-8D4D-8B24-9FD787AD330B}"/>
              </a:ext>
            </a:extLst>
          </p:cNvPr>
          <p:cNvSpPr/>
          <p:nvPr userDrawn="1"/>
        </p:nvSpPr>
        <p:spPr>
          <a:xfrm>
            <a:off x="0"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 name="Freeform 5">
            <a:extLst>
              <a:ext uri="{FF2B5EF4-FFF2-40B4-BE49-F238E27FC236}">
                <a16:creationId xmlns:a16="http://schemas.microsoft.com/office/drawing/2014/main" id="{26DEEC23-FCFB-6C4F-9677-FFC98365C9E1}"/>
              </a:ext>
            </a:extLst>
          </p:cNvPr>
          <p:cNvSpPr/>
          <p:nvPr userDrawn="1"/>
        </p:nvSpPr>
        <p:spPr>
          <a:xfrm>
            <a:off x="17300863"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 name="Freeform 7">
            <a:extLst>
              <a:ext uri="{FF2B5EF4-FFF2-40B4-BE49-F238E27FC236}">
                <a16:creationId xmlns:a16="http://schemas.microsoft.com/office/drawing/2014/main" id="{A0B26798-F401-5A48-B35B-8FBA2ABC1520}"/>
              </a:ext>
            </a:extLst>
          </p:cNvPr>
          <p:cNvSpPr/>
          <p:nvPr userDrawn="1"/>
        </p:nvSpPr>
        <p:spPr>
          <a:xfrm>
            <a:off x="17325635"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20" name="Freeform 19">
            <a:extLst>
              <a:ext uri="{FF2B5EF4-FFF2-40B4-BE49-F238E27FC236}">
                <a16:creationId xmlns:a16="http://schemas.microsoft.com/office/drawing/2014/main" id="{26DEEC23-FCFB-6C4F-9677-FFC98365C9E1}"/>
              </a:ext>
            </a:extLst>
          </p:cNvPr>
          <p:cNvSpPr/>
          <p:nvPr userDrawn="1"/>
        </p:nvSpPr>
        <p:spPr>
          <a:xfrm rot="16200000">
            <a:off x="1676028" y="710760"/>
            <a:ext cx="8916144" cy="12268203"/>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solidFill>
                <a:schemeClr val="accent3"/>
              </a:solidFill>
            </a:endParaRPr>
          </a:p>
        </p:txBody>
      </p:sp>
      <p:sp>
        <p:nvSpPr>
          <p:cNvPr id="1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1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22" name="Picture 21">
            <a:extLst>
              <a:ext uri="{FF2B5EF4-FFF2-40B4-BE49-F238E27FC236}">
                <a16:creationId xmlns:a16="http://schemas.microsoft.com/office/drawing/2014/main" id="{6C240D2B-F4B2-7149-9897-1632B440D9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60693" y="11658600"/>
            <a:ext cx="3894158" cy="1725724"/>
          </a:xfrm>
          <a:prstGeom prst="rect">
            <a:avLst/>
          </a:prstGeom>
        </p:spPr>
      </p:pic>
      <p:pic>
        <p:nvPicPr>
          <p:cNvPr id="23" name="Picture 22">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505"/>
          <a:stretch/>
        </p:blipFill>
        <p:spPr>
          <a:xfrm>
            <a:off x="18821400" y="752698"/>
            <a:ext cx="4633451" cy="1634091"/>
          </a:xfrm>
          <a:prstGeom prst="rect">
            <a:avLst/>
          </a:prstGeom>
        </p:spPr>
      </p:pic>
    </p:spTree>
    <p:extLst>
      <p:ext uri="{BB962C8B-B14F-4D97-AF65-F5344CB8AC3E}">
        <p14:creationId xmlns:p14="http://schemas.microsoft.com/office/powerpoint/2010/main" val="115467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3106401" y="0"/>
            <a:ext cx="11277600" cy="13716000"/>
          </a:xfrm>
          <a:prstGeom prst="rect">
            <a:avLst/>
          </a:prstGeom>
        </p:spPr>
      </p:pic>
      <p:pic>
        <p:nvPicPr>
          <p:cNvPr id="8" name="Picture 7"/>
          <p:cNvPicPr>
            <a:picLocks noChangeAspect="1"/>
          </p:cNvPicPr>
          <p:nvPr userDrawn="1"/>
        </p:nvPicPr>
        <p:blipFill>
          <a:blip r:embed="rId3">
            <a:alphaModFix amt="85000"/>
          </a:blip>
          <a:stretch>
            <a:fillRect/>
          </a:stretch>
        </p:blipFill>
        <p:spPr>
          <a:xfrm>
            <a:off x="17754600" y="0"/>
            <a:ext cx="6629400" cy="10428270"/>
          </a:xfrm>
          <a:prstGeom prst="rect">
            <a:avLst/>
          </a:prstGeom>
        </p:spPr>
      </p:pic>
      <p:sp>
        <p:nvSpPr>
          <p:cNvPr id="14" name="Freeform 13">
            <a:extLst>
              <a:ext uri="{FF2B5EF4-FFF2-40B4-BE49-F238E27FC236}">
                <a16:creationId xmlns:a16="http://schemas.microsoft.com/office/drawing/2014/main" id="{26DEEC23-FCFB-6C4F-9677-FFC98365C9E1}"/>
              </a:ext>
            </a:extLst>
          </p:cNvPr>
          <p:cNvSpPr/>
          <p:nvPr userDrawn="1"/>
        </p:nvSpPr>
        <p:spPr>
          <a:xfrm rot="10800000">
            <a:off x="13106400" y="5107341"/>
            <a:ext cx="11277600" cy="8608659"/>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0 w 7134101"/>
              <a:gd name="connsiteY0" fmla="*/ 0 h 9816832"/>
              <a:gd name="connsiteX1" fmla="*/ 7134101 w 7134101"/>
              <a:gd name="connsiteY1" fmla="*/ 4370724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16068 w 7134101"/>
              <a:gd name="connsiteY0" fmla="*/ 0 h 5446108"/>
              <a:gd name="connsiteX1" fmla="*/ 7134101 w 7134101"/>
              <a:gd name="connsiteY1" fmla="*/ 0 h 5446108"/>
              <a:gd name="connsiteX2" fmla="*/ 7134099 w 7134101"/>
              <a:gd name="connsiteY2" fmla="*/ 1879058 h 5446108"/>
              <a:gd name="connsiteX3" fmla="*/ 3567049 w 7134101"/>
              <a:gd name="connsiteY3" fmla="*/ 5446108 h 5446108"/>
              <a:gd name="connsiteX4" fmla="*/ 3567050 w 7134101"/>
              <a:gd name="connsiteY4" fmla="*/ 5446107 h 5446108"/>
              <a:gd name="connsiteX5" fmla="*/ 0 w 7134101"/>
              <a:gd name="connsiteY5" fmla="*/ 1879057 h 5446108"/>
              <a:gd name="connsiteX6" fmla="*/ 16068 w 7134101"/>
              <a:gd name="connsiteY6" fmla="*/ 0 h 544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5446108">
                <a:moveTo>
                  <a:pt x="16068" y="0"/>
                </a:moveTo>
                <a:lnTo>
                  <a:pt x="7134101" y="0"/>
                </a:lnTo>
                <a:cubicBezTo>
                  <a:pt x="7134100" y="2083261"/>
                  <a:pt x="7134100" y="-204203"/>
                  <a:pt x="7134099" y="1879058"/>
                </a:cubicBezTo>
                <a:cubicBezTo>
                  <a:pt x="7134099" y="3849085"/>
                  <a:pt x="5537076" y="5446108"/>
                  <a:pt x="3567049" y="5446108"/>
                </a:cubicBezTo>
                <a:lnTo>
                  <a:pt x="3567050" y="5446107"/>
                </a:lnTo>
                <a:cubicBezTo>
                  <a:pt x="1597023" y="5446107"/>
                  <a:pt x="0" y="3849084"/>
                  <a:pt x="0" y="1879057"/>
                </a:cubicBezTo>
                <a:lnTo>
                  <a:pt x="16068" y="0"/>
                </a:lnTo>
                <a:close/>
              </a:path>
            </a:pathLst>
          </a:custGeom>
          <a:solidFill>
            <a:schemeClr val="accent1">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solidFill>
                <a:schemeClr val="accent3"/>
              </a:solidFill>
            </a:endParaRPr>
          </a:p>
        </p:txBody>
      </p:sp>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8" name="Picture 17">
            <a:extLst>
              <a:ext uri="{FF2B5EF4-FFF2-40B4-BE49-F238E27FC236}">
                <a16:creationId xmlns:a16="http://schemas.microsoft.com/office/drawing/2014/main" id="{F3019598-4E58-A24A-BF4E-C64B2E4E38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pic>
        <p:nvPicPr>
          <p:cNvPr id="19" name="Picture 18">
            <a:extLst>
              <a:ext uri="{FF2B5EF4-FFF2-40B4-BE49-F238E27FC236}">
                <a16:creationId xmlns:a16="http://schemas.microsoft.com/office/drawing/2014/main" id="{6C240D2B-F4B2-7149-9897-1632B440D9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extLst>
      <p:ext uri="{BB962C8B-B14F-4D97-AF65-F5344CB8AC3E}">
        <p14:creationId xmlns:p14="http://schemas.microsoft.com/office/powerpoint/2010/main" val="21378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10191071" y="0"/>
            <a:ext cx="14192929" cy="137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26DEEC23-FCFB-6C4F-9677-FFC98365C9E1}"/>
              </a:ext>
            </a:extLst>
          </p:cNvPr>
          <p:cNvSpPr/>
          <p:nvPr userDrawn="1"/>
        </p:nvSpPr>
        <p:spPr>
          <a:xfrm>
            <a:off x="17300863"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5" name="Freeform 4">
            <a:extLst>
              <a:ext uri="{FF2B5EF4-FFF2-40B4-BE49-F238E27FC236}">
                <a16:creationId xmlns:a16="http://schemas.microsoft.com/office/drawing/2014/main" id="{A0B26798-F401-5A48-B35B-8FBA2ABC1520}"/>
              </a:ext>
            </a:extLst>
          </p:cNvPr>
          <p:cNvSpPr/>
          <p:nvPr userDrawn="1"/>
        </p:nvSpPr>
        <p:spPr>
          <a:xfrm>
            <a:off x="17325635"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 name="Freeform 5">
            <a:extLst>
              <a:ext uri="{FF2B5EF4-FFF2-40B4-BE49-F238E27FC236}">
                <a16:creationId xmlns:a16="http://schemas.microsoft.com/office/drawing/2014/main" id="{B4442DC1-2E7B-EB40-93E8-22074AB92693}"/>
              </a:ext>
            </a:extLst>
          </p:cNvPr>
          <p:cNvSpPr/>
          <p:nvPr userDrawn="1"/>
        </p:nvSpPr>
        <p:spPr>
          <a:xfrm>
            <a:off x="10191071" y="3276599"/>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10191071" y="-629944"/>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9" name="Picture 8">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18821400" y="752698"/>
            <a:ext cx="4633451" cy="1634091"/>
          </a:xfrm>
          <a:prstGeom prst="rect">
            <a:avLst/>
          </a:prstGeom>
        </p:spPr>
      </p:pic>
      <p:pic>
        <p:nvPicPr>
          <p:cNvPr id="15" name="Picture 14">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
        <p:nvSpPr>
          <p:cNvPr id="16"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7"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8"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128629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10191071" y="0"/>
            <a:ext cx="14192929" cy="13716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26DEEC23-FCFB-6C4F-9677-FFC98365C9E1}"/>
              </a:ext>
            </a:extLst>
          </p:cNvPr>
          <p:cNvSpPr/>
          <p:nvPr userDrawn="1"/>
        </p:nvSpPr>
        <p:spPr>
          <a:xfrm>
            <a:off x="17300863"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rgbClr val="C5E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5" name="Freeform 4">
            <a:extLst>
              <a:ext uri="{FF2B5EF4-FFF2-40B4-BE49-F238E27FC236}">
                <a16:creationId xmlns:a16="http://schemas.microsoft.com/office/drawing/2014/main" id="{A0B26798-F401-5A48-B35B-8FBA2ABC1520}"/>
              </a:ext>
            </a:extLst>
          </p:cNvPr>
          <p:cNvSpPr/>
          <p:nvPr userDrawn="1"/>
        </p:nvSpPr>
        <p:spPr>
          <a:xfrm>
            <a:off x="17297400"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 name="Freeform 5">
            <a:extLst>
              <a:ext uri="{FF2B5EF4-FFF2-40B4-BE49-F238E27FC236}">
                <a16:creationId xmlns:a16="http://schemas.microsoft.com/office/drawing/2014/main" id="{B4442DC1-2E7B-EB40-93E8-22074AB92693}"/>
              </a:ext>
            </a:extLst>
          </p:cNvPr>
          <p:cNvSpPr/>
          <p:nvPr userDrawn="1"/>
        </p:nvSpPr>
        <p:spPr>
          <a:xfrm>
            <a:off x="10154495" y="3891797"/>
            <a:ext cx="7171140" cy="9817608"/>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 name="connsiteX0" fmla="*/ 3567050 w 7134100"/>
              <a:gd name="connsiteY0" fmla="*/ 0 h 10439400"/>
              <a:gd name="connsiteX1" fmla="*/ 7134100 w 7134100"/>
              <a:gd name="connsiteY1" fmla="*/ 3567050 h 10439400"/>
              <a:gd name="connsiteX2" fmla="*/ 7097524 w 7134100"/>
              <a:gd name="connsiteY2" fmla="*/ 9817608 h 10439400"/>
              <a:gd name="connsiteX3" fmla="*/ 0 w 7134100"/>
              <a:gd name="connsiteY3" fmla="*/ 10439400 h 10439400"/>
              <a:gd name="connsiteX4" fmla="*/ 0 w 7134100"/>
              <a:gd name="connsiteY4" fmla="*/ 3567050 h 10439400"/>
              <a:gd name="connsiteX5" fmla="*/ 3567050 w 7134100"/>
              <a:gd name="connsiteY5" fmla="*/ 0 h 10439400"/>
              <a:gd name="connsiteX0" fmla="*/ 3603624 w 7170674"/>
              <a:gd name="connsiteY0" fmla="*/ 0 h 9817608"/>
              <a:gd name="connsiteX1" fmla="*/ 7170674 w 7170674"/>
              <a:gd name="connsiteY1" fmla="*/ 3567050 h 9817608"/>
              <a:gd name="connsiteX2" fmla="*/ 7134098 w 7170674"/>
              <a:gd name="connsiteY2" fmla="*/ 9817608 h 9817608"/>
              <a:gd name="connsiteX3" fmla="*/ 0 w 7170674"/>
              <a:gd name="connsiteY3" fmla="*/ 9817608 h 9817608"/>
              <a:gd name="connsiteX4" fmla="*/ 36574 w 7170674"/>
              <a:gd name="connsiteY4" fmla="*/ 3567050 h 9817608"/>
              <a:gd name="connsiteX5" fmla="*/ 3603624 w 7170674"/>
              <a:gd name="connsiteY5" fmla="*/ 0 h 98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0674" h="9817608">
                <a:moveTo>
                  <a:pt x="3603624" y="0"/>
                </a:moveTo>
                <a:cubicBezTo>
                  <a:pt x="5573652" y="0"/>
                  <a:pt x="7170674" y="1597023"/>
                  <a:pt x="7170674" y="3567050"/>
                </a:cubicBezTo>
                <a:lnTo>
                  <a:pt x="7134098" y="9817608"/>
                </a:lnTo>
                <a:lnTo>
                  <a:pt x="0" y="9817608"/>
                </a:lnTo>
                <a:lnTo>
                  <a:pt x="36574" y="3567050"/>
                </a:lnTo>
                <a:cubicBezTo>
                  <a:pt x="36574" y="1597023"/>
                  <a:pt x="1633596" y="0"/>
                  <a:pt x="360362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10191071" y="-66964"/>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67B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8" name="Picture 7">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18821400" y="752698"/>
            <a:ext cx="4633451" cy="1634091"/>
          </a:xfrm>
          <a:prstGeom prst="rect">
            <a:avLst/>
          </a:prstGeom>
        </p:spPr>
      </p:pic>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1631731" y="4953000"/>
            <a:ext cx="6553627" cy="2769989"/>
          </a:xfrm>
        </p:spPr>
        <p:txBody>
          <a:bodyPr/>
          <a:lstStyle>
            <a:lvl1pPr>
              <a:defRPr sz="6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1631731" y="8090595"/>
            <a:ext cx="6553627" cy="492443"/>
          </a:xfrm>
        </p:spPr>
        <p:txBody>
          <a:bodyPr/>
          <a:lstStyle>
            <a:lvl1pPr>
              <a:defRPr sz="32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8810441"/>
            <a:ext cx="6553627" cy="307777"/>
          </a:xfrm>
        </p:spPr>
        <p:txBody>
          <a:bodyPr/>
          <a:lstStyle>
            <a:lvl1pPr>
              <a:defRPr sz="2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103843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91" r:id="rId2"/>
    <p:sldLayoutId id="2147483693" r:id="rId3"/>
    <p:sldLayoutId id="2147483683" r:id="rId4"/>
    <p:sldLayoutId id="2147483686" r:id="rId5"/>
    <p:sldLayoutId id="2147483685" r:id="rId6"/>
    <p:sldLayoutId id="2147483694" r:id="rId7"/>
    <p:sldLayoutId id="2147483689" r:id="rId8"/>
    <p:sldLayoutId id="2147483690" r:id="rId9"/>
    <p:sldLayoutId id="2147483687" r:id="rId10"/>
    <p:sldLayoutId id="2147483679" r:id="rId11"/>
    <p:sldLayoutId id="2147483684" r:id="rId12"/>
    <p:sldLayoutId id="2147483681" r:id="rId13"/>
    <p:sldLayoutId id="2147483677" r:id="rId14"/>
    <p:sldLayoutId id="2147483682"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65" r:id="rId24"/>
    <p:sldLayoutId id="2147483664" r:id="rId25"/>
    <p:sldLayoutId id="2147483666" r:id="rId26"/>
    <p:sldLayoutId id="2147483678" r:id="rId27"/>
    <p:sldLayoutId id="2147483667" r:id="rId28"/>
    <p:sldLayoutId id="2147483676" r:id="rId29"/>
    <p:sldLayoutId id="2147483663" r:id="rId30"/>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chart" Target="../charts/chart1.xml"/><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hyperlink" Target="https://data.unwomen.org/publications/gender-and-environment-survey-report-kingdom-tonga" TargetMode="External"/><Relationship Id="rId7" Type="http://schemas.openxmlformats.org/officeDocument/2006/relationships/hyperlink" Target="https://www.unwomen.org/en/digital-library/progress-of-the-worlds-women"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hyperlink" Target="https://data.unwomen.org/publications/two-years-lingering-gendered-consequences-covid-19-asia-and-pacific" TargetMode="External"/><Relationship Id="rId5" Type="http://schemas.openxmlformats.org/officeDocument/2006/relationships/hyperlink" Target="https://data.unwomen.org/publications/afghanistan-crisis-update-women-and-girls-displacement" TargetMode="External"/><Relationship Id="rId4" Type="http://schemas.openxmlformats.org/officeDocument/2006/relationships/hyperlink" Target="https://data.unwomen.org/publications/bangladesh-time-use-survey-202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ata.unwomen.org/features/maldives-survey-findings-influence-covid-19-response" TargetMode="Externa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s://data.unwomen.org/sites/default/files/documents/Publications/2023/Tonga-gender-env-survey.pdf" TargetMode="External"/><Relationship Id="rId2" Type="http://schemas.openxmlformats.org/officeDocument/2006/relationships/slideLayout" Target="../slideLayouts/slideLayout26.xml"/><Relationship Id="rId1" Type="http://schemas.openxmlformats.org/officeDocument/2006/relationships/video" Target="https://www.youtube.com/embed/Crh4ovn9Im4?feature=oembed" TargetMode="External"/><Relationship Id="rId5" Type="http://schemas.openxmlformats.org/officeDocument/2006/relationships/image" Target="../media/image37.jpeg"/><Relationship Id="rId4" Type="http://schemas.openxmlformats.org/officeDocument/2006/relationships/hyperlink" Target="https://www.youtube.com/watch?v=Crh4ovn9Im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hyperlink" Target="https://data.unwomen.org/features/six-ways-women-disabilities-have-been-affected-pandemic" TargetMode="External"/><Relationship Id="rId2" Type="http://schemas.openxmlformats.org/officeDocument/2006/relationships/hyperlink" Target="https://data.unwomen.org/features/lgbtiq-people-counted-nepal-census" TargetMode="External"/><Relationship Id="rId1" Type="http://schemas.openxmlformats.org/officeDocument/2006/relationships/slideLayout" Target="../slideLayouts/slideLayout26.xml"/><Relationship Id="rId4" Type="http://schemas.openxmlformats.org/officeDocument/2006/relationships/hyperlink" Target="https://data.unwomen.org/features/kyrgyzstan-data-journalists-innovate-inform-new-audiences-about-gender-inequaliti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hyperlink" Target="https://data.unwomen.org/features/leaving-no-girl-behind-education" TargetMode="External"/><Relationship Id="rId2" Type="http://schemas.openxmlformats.org/officeDocument/2006/relationships/hyperlink" Target="https://data.unwomen.org/features/ugandas-violence-against-women-survey-heralds-legislative-and-policy-changes" TargetMode="Externa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s://data.unwomen.org/features/civil-society-listeners-team-enumerators-track-violence-against-women-morocco"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hyperlink" Target="https://data.unwomen.org/features/improved-data-violence-against-women-catalyses-advocacy-and-legal-change-albania"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1731" y="4953000"/>
            <a:ext cx="7436069" cy="4062651"/>
          </a:xfrm>
        </p:spPr>
        <p:txBody>
          <a:bodyPr/>
          <a:lstStyle/>
          <a:p>
            <a:r>
              <a:rPr lang="en-US" sz="6600" dirty="0">
                <a:solidFill>
                  <a:schemeClr val="accent4"/>
                </a:solidFill>
                <a:latin typeface="Arial Black" charset="0"/>
                <a:ea typeface="Arial Black" charset="0"/>
                <a:cs typeface="Arial Black" charset="0"/>
              </a:rPr>
              <a:t>Module 10:</a:t>
            </a:r>
            <a:br>
              <a:rPr lang="en-US" sz="6600" dirty="0">
                <a:solidFill>
                  <a:schemeClr val="accent4"/>
                </a:solidFill>
                <a:latin typeface="Arial Black" charset="0"/>
                <a:ea typeface="Arial Black" charset="0"/>
                <a:cs typeface="Arial Black" charset="0"/>
              </a:rPr>
            </a:br>
            <a:r>
              <a:rPr lang="en-US" sz="6600" dirty="0">
                <a:solidFill>
                  <a:schemeClr val="accent4"/>
                </a:solidFill>
                <a:latin typeface="Arial Black" charset="0"/>
                <a:ea typeface="Arial Black" charset="0"/>
                <a:cs typeface="Arial Black" charset="0"/>
              </a:rPr>
              <a:t>Communicating gender data</a:t>
            </a:r>
            <a:endParaRPr lang="en-US" sz="6600" dirty="0">
              <a:latin typeface="Arial Black" charset="0"/>
              <a:ea typeface="Arial Black" charset="0"/>
              <a:cs typeface="Arial Black" charset="0"/>
            </a:endParaRPr>
          </a:p>
        </p:txBody>
      </p:sp>
      <p:sp>
        <p:nvSpPr>
          <p:cNvPr id="3" name="Text Placeholder 2"/>
          <p:cNvSpPr>
            <a:spLocks noGrp="1"/>
          </p:cNvSpPr>
          <p:nvPr>
            <p:ph type="body" sz="quarter" idx="11"/>
          </p:nvPr>
        </p:nvSpPr>
        <p:spPr>
          <a:xfrm>
            <a:off x="1631731" y="8839200"/>
            <a:ext cx="7893269" cy="1846659"/>
          </a:xfrm>
        </p:spPr>
        <p:txBody>
          <a:bodyPr/>
          <a:lstStyle/>
          <a:p>
            <a:r>
              <a:rPr lang="en-US" sz="4000" b="1" dirty="0">
                <a:solidFill>
                  <a:schemeClr val="accent4"/>
                </a:solidFill>
              </a:rPr>
              <a:t>Training on the revised syllabus</a:t>
            </a:r>
          </a:p>
          <a:p>
            <a:r>
              <a:rPr lang="en-US" sz="4000" b="1" dirty="0">
                <a:solidFill>
                  <a:schemeClr val="accent4"/>
                </a:solidFill>
              </a:rPr>
              <a:t>5 August 2024</a:t>
            </a:r>
          </a:p>
        </p:txBody>
      </p:sp>
    </p:spTree>
    <p:extLst>
      <p:ext uri="{BB962C8B-B14F-4D97-AF65-F5344CB8AC3E}">
        <p14:creationId xmlns:p14="http://schemas.microsoft.com/office/powerpoint/2010/main" val="9768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70C84-4E66-64B2-BF1F-13992BCF659B}"/>
              </a:ext>
            </a:extLst>
          </p:cNvPr>
          <p:cNvSpPr>
            <a:spLocks noGrp="1"/>
          </p:cNvSpPr>
          <p:nvPr>
            <p:ph type="body" sz="quarter" idx="10"/>
          </p:nvPr>
        </p:nvSpPr>
        <p:spPr/>
        <p:txBody>
          <a:bodyPr/>
          <a:lstStyle/>
          <a:p>
            <a:r>
              <a:rPr lang="en-US" dirty="0"/>
              <a:t>KEY CONCEPTS</a:t>
            </a:r>
          </a:p>
        </p:txBody>
      </p:sp>
      <p:sp>
        <p:nvSpPr>
          <p:cNvPr id="7" name="Text Placeholder 6">
            <a:extLst>
              <a:ext uri="{FF2B5EF4-FFF2-40B4-BE49-F238E27FC236}">
                <a16:creationId xmlns:a16="http://schemas.microsoft.com/office/drawing/2014/main" id="{3A02FABF-8DEB-5D15-BCFD-D887A80F9718}"/>
              </a:ext>
            </a:extLst>
          </p:cNvPr>
          <p:cNvSpPr>
            <a:spLocks noGrp="1"/>
          </p:cNvSpPr>
          <p:nvPr>
            <p:ph type="body" sz="quarter" idx="11"/>
          </p:nvPr>
        </p:nvSpPr>
        <p:spPr>
          <a:xfrm>
            <a:off x="1586578" y="3161380"/>
            <a:ext cx="21233951" cy="2923877"/>
          </a:xfrm>
        </p:spPr>
        <p:txBody>
          <a:bodyPr/>
          <a:lstStyle/>
          <a:p>
            <a:r>
              <a:rPr lang="en-US" sz="5400" dirty="0"/>
              <a:t>2.1.	Characteristics of a communication strategy	</a:t>
            </a:r>
          </a:p>
          <a:p>
            <a:r>
              <a:rPr lang="en-US" sz="5400" dirty="0"/>
              <a:t>2.2.	Turning a communication strategy into an action plan</a:t>
            </a:r>
          </a:p>
          <a:p>
            <a:r>
              <a:rPr lang="en-US" sz="5400" dirty="0"/>
              <a:t>2.3.	Media monitoring</a:t>
            </a:r>
          </a:p>
          <a:p>
            <a:endParaRPr lang="en-US" dirty="0"/>
          </a:p>
        </p:txBody>
      </p:sp>
    </p:spTree>
    <p:extLst>
      <p:ext uri="{BB962C8B-B14F-4D97-AF65-F5344CB8AC3E}">
        <p14:creationId xmlns:p14="http://schemas.microsoft.com/office/powerpoint/2010/main" val="214006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C6636EF-5862-B44C-A4C0-CD2083103D3D}"/>
              </a:ext>
            </a:extLst>
          </p:cNvPr>
          <p:cNvSpPr txBox="1">
            <a:spLocks/>
          </p:cNvSpPr>
          <p:nvPr/>
        </p:nvSpPr>
        <p:spPr>
          <a:xfrm>
            <a:off x="1586578" y="1066800"/>
            <a:ext cx="21233951" cy="615553"/>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lnSpc>
                <a:spcPct val="90000"/>
              </a:lnSpc>
              <a:spcBef>
                <a:spcPct val="0"/>
              </a:spcBef>
            </a:pPr>
            <a:r>
              <a:rPr lang="en-US" sz="5400" b="1" dirty="0">
                <a:solidFill>
                  <a:schemeClr val="accent1"/>
                </a:solidFill>
                <a:latin typeface="Montserrat" panose="00000500000000000000" pitchFamily="2" charset="0"/>
              </a:rPr>
              <a:t>CHARACTERISTICS OF A COMMUNICATION STRATEGY</a:t>
            </a:r>
          </a:p>
        </p:txBody>
      </p:sp>
      <p:graphicFrame>
        <p:nvGraphicFramePr>
          <p:cNvPr id="34" name="2D Pie Chart">
            <a:extLst>
              <a:ext uri="{FF2B5EF4-FFF2-40B4-BE49-F238E27FC236}">
                <a16:creationId xmlns:a16="http://schemas.microsoft.com/office/drawing/2014/main" id="{8CE6243A-C2AA-904C-80AF-B1519D3BAECE}"/>
              </a:ext>
            </a:extLst>
          </p:cNvPr>
          <p:cNvGraphicFramePr/>
          <p:nvPr/>
        </p:nvGraphicFramePr>
        <p:xfrm>
          <a:off x="7653473" y="3161886"/>
          <a:ext cx="9258714" cy="9258714"/>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FB38F921-B559-B342-BD94-D4C7F76C070B}"/>
              </a:ext>
            </a:extLst>
          </p:cNvPr>
          <p:cNvSpPr txBox="1"/>
          <p:nvPr/>
        </p:nvSpPr>
        <p:spPr>
          <a:xfrm>
            <a:off x="15393333" y="11479570"/>
            <a:ext cx="2672607" cy="63823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YOUR TITLE 02</a:t>
            </a:r>
          </a:p>
        </p:txBody>
      </p:sp>
      <p:sp>
        <p:nvSpPr>
          <p:cNvPr id="36" name="TextBox 35">
            <a:extLst>
              <a:ext uri="{FF2B5EF4-FFF2-40B4-BE49-F238E27FC236}">
                <a16:creationId xmlns:a16="http://schemas.microsoft.com/office/drawing/2014/main" id="{72F3EDC2-058B-EF4A-8893-0CDCB651BBF2}"/>
              </a:ext>
            </a:extLst>
          </p:cNvPr>
          <p:cNvSpPr txBox="1"/>
          <p:nvPr/>
        </p:nvSpPr>
        <p:spPr>
          <a:xfrm>
            <a:off x="17197934" y="2579515"/>
            <a:ext cx="3384260" cy="769441"/>
          </a:xfrm>
          <a:prstGeom prst="rect">
            <a:avLst/>
          </a:prstGeom>
          <a:noFill/>
        </p:spPr>
        <p:txBody>
          <a:bodyPr wrap="none" rtlCol="0" anchor="ctr" anchorCtr="0">
            <a:spAutoFit/>
          </a:bodyPr>
          <a:lstStyle/>
          <a:p>
            <a:r>
              <a:rPr lang="en-US" sz="4400" b="1" dirty="0">
                <a:solidFill>
                  <a:schemeClr val="accent3"/>
                </a:solidFill>
                <a:latin typeface="Arial" charset="0"/>
                <a:cs typeface="Arial" charset="0"/>
              </a:rPr>
              <a:t>PRIORITIES</a:t>
            </a:r>
          </a:p>
        </p:txBody>
      </p:sp>
      <p:sp>
        <p:nvSpPr>
          <p:cNvPr id="37" name="Subtitle 2">
            <a:extLst>
              <a:ext uri="{FF2B5EF4-FFF2-40B4-BE49-F238E27FC236}">
                <a16:creationId xmlns:a16="http://schemas.microsoft.com/office/drawing/2014/main" id="{C33A8595-F25B-064F-94EE-DC2C7AC63BEF}"/>
              </a:ext>
            </a:extLst>
          </p:cNvPr>
          <p:cNvSpPr txBox="1">
            <a:spLocks/>
          </p:cNvSpPr>
          <p:nvPr/>
        </p:nvSpPr>
        <p:spPr>
          <a:xfrm>
            <a:off x="17197934" y="3242055"/>
            <a:ext cx="5070334" cy="907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Aft>
                <a:spcPts val="0"/>
              </a:spcAft>
            </a:pPr>
            <a:r>
              <a:rPr lang="en-US" sz="2800" dirty="0">
                <a:solidFill>
                  <a:schemeClr val="accent3"/>
                </a:solidFill>
                <a:latin typeface="Arial" charset="0"/>
                <a:ea typeface="Arial" charset="0"/>
                <a:cs typeface="Arial" charset="0"/>
              </a:rPr>
              <a:t>Define clear communication goals and priorities</a:t>
            </a:r>
          </a:p>
        </p:txBody>
      </p:sp>
      <p:sp>
        <p:nvSpPr>
          <p:cNvPr id="38" name="TextBox 37">
            <a:extLst>
              <a:ext uri="{FF2B5EF4-FFF2-40B4-BE49-F238E27FC236}">
                <a16:creationId xmlns:a16="http://schemas.microsoft.com/office/drawing/2014/main" id="{8AE961EA-D8A6-3440-AC95-FEAEDD40C4BC}"/>
              </a:ext>
            </a:extLst>
          </p:cNvPr>
          <p:cNvSpPr txBox="1"/>
          <p:nvPr/>
        </p:nvSpPr>
        <p:spPr>
          <a:xfrm>
            <a:off x="17197934" y="5241668"/>
            <a:ext cx="6047746" cy="769441"/>
          </a:xfrm>
          <a:prstGeom prst="rect">
            <a:avLst/>
          </a:prstGeom>
          <a:noFill/>
        </p:spPr>
        <p:txBody>
          <a:bodyPr wrap="none" rtlCol="0" anchor="ctr" anchorCtr="0">
            <a:spAutoFit/>
          </a:bodyPr>
          <a:lstStyle/>
          <a:p>
            <a:r>
              <a:rPr lang="en-GB" sz="4400" b="1" dirty="0">
                <a:solidFill>
                  <a:schemeClr val="accent3"/>
                </a:solidFill>
                <a:latin typeface="Arial" charset="0"/>
                <a:cs typeface="Arial" charset="0"/>
              </a:rPr>
              <a:t>THEORY OF CHANGE</a:t>
            </a:r>
            <a:endParaRPr lang="en-US" sz="4400" b="1" dirty="0">
              <a:solidFill>
                <a:schemeClr val="accent3"/>
              </a:solidFill>
              <a:latin typeface="Arial" charset="0"/>
              <a:cs typeface="Arial" charset="0"/>
            </a:endParaRPr>
          </a:p>
        </p:txBody>
      </p:sp>
      <p:sp>
        <p:nvSpPr>
          <p:cNvPr id="39" name="Subtitle 2">
            <a:extLst>
              <a:ext uri="{FF2B5EF4-FFF2-40B4-BE49-F238E27FC236}">
                <a16:creationId xmlns:a16="http://schemas.microsoft.com/office/drawing/2014/main" id="{07719A21-0FA5-8041-AC39-28871D665102}"/>
              </a:ext>
            </a:extLst>
          </p:cNvPr>
          <p:cNvSpPr txBox="1">
            <a:spLocks/>
          </p:cNvSpPr>
          <p:nvPr/>
        </p:nvSpPr>
        <p:spPr>
          <a:xfrm>
            <a:off x="17197934" y="5940634"/>
            <a:ext cx="6106477" cy="142500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800" dirty="0">
                <a:solidFill>
                  <a:schemeClr val="accent3"/>
                </a:solidFill>
                <a:latin typeface="Arial" charset="0"/>
                <a:ea typeface="Arial" charset="0"/>
                <a:cs typeface="Arial" charset="0"/>
              </a:rPr>
              <a:t>What is the change you are seeking, and how do you plan to get there?</a:t>
            </a:r>
          </a:p>
          <a:p>
            <a:pPr algn="l">
              <a:lnSpc>
                <a:spcPct val="100000"/>
              </a:lnSpc>
            </a:pPr>
            <a:endParaRPr lang="en-US" sz="2800" dirty="0">
              <a:solidFill>
                <a:schemeClr val="accent3"/>
              </a:solidFill>
              <a:latin typeface="Arial" charset="0"/>
              <a:ea typeface="Arial" charset="0"/>
              <a:cs typeface="Arial" charset="0"/>
            </a:endParaRPr>
          </a:p>
        </p:txBody>
      </p:sp>
      <p:sp>
        <p:nvSpPr>
          <p:cNvPr id="40" name="TextBox 39">
            <a:extLst>
              <a:ext uri="{FF2B5EF4-FFF2-40B4-BE49-F238E27FC236}">
                <a16:creationId xmlns:a16="http://schemas.microsoft.com/office/drawing/2014/main" id="{950151E5-7D52-C14C-9BB2-771643CD922F}"/>
              </a:ext>
            </a:extLst>
          </p:cNvPr>
          <p:cNvSpPr txBox="1"/>
          <p:nvPr/>
        </p:nvSpPr>
        <p:spPr>
          <a:xfrm>
            <a:off x="17197934" y="7629736"/>
            <a:ext cx="5544788" cy="769441"/>
          </a:xfrm>
          <a:prstGeom prst="rect">
            <a:avLst/>
          </a:prstGeom>
          <a:noFill/>
        </p:spPr>
        <p:txBody>
          <a:bodyPr wrap="none" rtlCol="0" anchor="ctr" anchorCtr="0">
            <a:spAutoFit/>
          </a:bodyPr>
          <a:lstStyle/>
          <a:p>
            <a:r>
              <a:rPr lang="en-GB" sz="4400" b="1" dirty="0">
                <a:solidFill>
                  <a:schemeClr val="accent3"/>
                </a:solidFill>
                <a:latin typeface="Arial" charset="0"/>
                <a:cs typeface="Arial" charset="0"/>
              </a:rPr>
              <a:t>TARGET AUDIENCE</a:t>
            </a:r>
            <a:endParaRPr lang="en-US" sz="4400" b="1" dirty="0">
              <a:solidFill>
                <a:schemeClr val="accent3"/>
              </a:solidFill>
              <a:latin typeface="Arial" charset="0"/>
              <a:cs typeface="Arial" charset="0"/>
            </a:endParaRPr>
          </a:p>
        </p:txBody>
      </p:sp>
      <p:sp>
        <p:nvSpPr>
          <p:cNvPr id="41" name="Subtitle 2">
            <a:extLst>
              <a:ext uri="{FF2B5EF4-FFF2-40B4-BE49-F238E27FC236}">
                <a16:creationId xmlns:a16="http://schemas.microsoft.com/office/drawing/2014/main" id="{FBE98843-9E62-1C49-B62E-0564E314B085}"/>
              </a:ext>
            </a:extLst>
          </p:cNvPr>
          <p:cNvSpPr txBox="1">
            <a:spLocks/>
          </p:cNvSpPr>
          <p:nvPr/>
        </p:nvSpPr>
        <p:spPr>
          <a:xfrm>
            <a:off x="17197934" y="8312259"/>
            <a:ext cx="5903576" cy="907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Aft>
                <a:spcPts val="0"/>
              </a:spcAft>
            </a:pPr>
            <a:r>
              <a:rPr lang="en-US" sz="2800" dirty="0">
                <a:solidFill>
                  <a:schemeClr val="accent3"/>
                </a:solidFill>
                <a:latin typeface="Arial" charset="0"/>
                <a:ea typeface="Arial" charset="0"/>
                <a:cs typeface="Arial" charset="0"/>
              </a:rPr>
              <a:t>Who do you want to reach? Who are the stakeholders?</a:t>
            </a:r>
          </a:p>
        </p:txBody>
      </p:sp>
      <p:sp>
        <p:nvSpPr>
          <p:cNvPr id="42" name="TextBox 41">
            <a:extLst>
              <a:ext uri="{FF2B5EF4-FFF2-40B4-BE49-F238E27FC236}">
                <a16:creationId xmlns:a16="http://schemas.microsoft.com/office/drawing/2014/main" id="{B9F546A5-B698-CE4F-BFF1-DACC16F39AEE}"/>
              </a:ext>
            </a:extLst>
          </p:cNvPr>
          <p:cNvSpPr txBox="1"/>
          <p:nvPr/>
        </p:nvSpPr>
        <p:spPr>
          <a:xfrm>
            <a:off x="17197934" y="10534525"/>
            <a:ext cx="4691734" cy="769441"/>
          </a:xfrm>
          <a:prstGeom prst="rect">
            <a:avLst/>
          </a:prstGeom>
          <a:noFill/>
        </p:spPr>
        <p:txBody>
          <a:bodyPr wrap="none" rtlCol="0" anchor="ctr" anchorCtr="0">
            <a:spAutoFit/>
          </a:bodyPr>
          <a:lstStyle/>
          <a:p>
            <a:r>
              <a:rPr lang="en-US" sz="4400" b="1" dirty="0">
                <a:solidFill>
                  <a:schemeClr val="accent3"/>
                </a:solidFill>
                <a:latin typeface="Arial" charset="0"/>
                <a:cs typeface="Arial" charset="0"/>
              </a:rPr>
              <a:t>KEY MESSAGES</a:t>
            </a:r>
          </a:p>
        </p:txBody>
      </p:sp>
      <p:sp>
        <p:nvSpPr>
          <p:cNvPr id="43" name="Subtitle 2">
            <a:extLst>
              <a:ext uri="{FF2B5EF4-FFF2-40B4-BE49-F238E27FC236}">
                <a16:creationId xmlns:a16="http://schemas.microsoft.com/office/drawing/2014/main" id="{29C8BCF0-3C4A-AB4E-9694-76D9555729FC}"/>
              </a:ext>
            </a:extLst>
          </p:cNvPr>
          <p:cNvSpPr txBox="1">
            <a:spLocks/>
          </p:cNvSpPr>
          <p:nvPr/>
        </p:nvSpPr>
        <p:spPr>
          <a:xfrm>
            <a:off x="17197934" y="11201400"/>
            <a:ext cx="5427997" cy="99411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800" dirty="0">
                <a:solidFill>
                  <a:schemeClr val="accent3"/>
                </a:solidFill>
                <a:latin typeface="Arial" charset="0"/>
                <a:ea typeface="Arial" charset="0"/>
                <a:cs typeface="Arial" charset="0"/>
              </a:rPr>
              <a:t>Create a set of key messages </a:t>
            </a:r>
          </a:p>
          <a:p>
            <a:pPr algn="l">
              <a:lnSpc>
                <a:spcPct val="100000"/>
              </a:lnSpc>
              <a:spcAft>
                <a:spcPts val="0"/>
              </a:spcAft>
            </a:pPr>
            <a:endParaRPr lang="en-US" sz="2800" dirty="0">
              <a:solidFill>
                <a:schemeClr val="accent3"/>
              </a:solidFill>
              <a:latin typeface="Arial" charset="0"/>
              <a:ea typeface="Arial" charset="0"/>
              <a:cs typeface="Arial" charset="0"/>
            </a:endParaRPr>
          </a:p>
        </p:txBody>
      </p:sp>
      <p:sp>
        <p:nvSpPr>
          <p:cNvPr id="44" name="TextBox 43">
            <a:extLst>
              <a:ext uri="{FF2B5EF4-FFF2-40B4-BE49-F238E27FC236}">
                <a16:creationId xmlns:a16="http://schemas.microsoft.com/office/drawing/2014/main" id="{EEB861AD-9DCA-FE41-981D-11CBC9F606D2}"/>
              </a:ext>
            </a:extLst>
          </p:cNvPr>
          <p:cNvSpPr txBox="1"/>
          <p:nvPr/>
        </p:nvSpPr>
        <p:spPr>
          <a:xfrm>
            <a:off x="928404" y="2579515"/>
            <a:ext cx="7739619" cy="769441"/>
          </a:xfrm>
          <a:prstGeom prst="rect">
            <a:avLst/>
          </a:prstGeom>
          <a:noFill/>
        </p:spPr>
        <p:txBody>
          <a:bodyPr wrap="none" rtlCol="0" anchor="ctr" anchorCtr="0">
            <a:spAutoFit/>
          </a:bodyPr>
          <a:lstStyle/>
          <a:p>
            <a:r>
              <a:rPr lang="en-US" sz="4400" b="1" dirty="0">
                <a:solidFill>
                  <a:schemeClr val="accent3"/>
                </a:solidFill>
                <a:latin typeface="Arial" charset="0"/>
                <a:ea typeface="Arial" charset="0"/>
                <a:cs typeface="Arial" charset="0"/>
              </a:rPr>
              <a:t>CONTINUED ENGAGEMENT</a:t>
            </a:r>
          </a:p>
        </p:txBody>
      </p:sp>
      <p:sp>
        <p:nvSpPr>
          <p:cNvPr id="45" name="Subtitle 2">
            <a:extLst>
              <a:ext uri="{FF2B5EF4-FFF2-40B4-BE49-F238E27FC236}">
                <a16:creationId xmlns:a16="http://schemas.microsoft.com/office/drawing/2014/main" id="{4C0D1FE1-B8A6-9E41-B7C0-44CC4CE1F512}"/>
              </a:ext>
            </a:extLst>
          </p:cNvPr>
          <p:cNvSpPr txBox="1">
            <a:spLocks/>
          </p:cNvSpPr>
          <p:nvPr/>
        </p:nvSpPr>
        <p:spPr>
          <a:xfrm>
            <a:off x="928404" y="3233172"/>
            <a:ext cx="7884036" cy="13388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800" dirty="0">
                <a:solidFill>
                  <a:schemeClr val="accent3"/>
                </a:solidFill>
                <a:latin typeface="Arial" charset="0"/>
                <a:ea typeface="Arial" charset="0"/>
                <a:cs typeface="Arial" charset="0"/>
              </a:rPr>
              <a:t>The earlier stakeholders and target audiences become involved in the data production process, the higher adoption and use will be.</a:t>
            </a:r>
            <a:endParaRPr lang="en-US" sz="2800" dirty="0">
              <a:solidFill>
                <a:schemeClr val="accent3"/>
              </a:solidFill>
              <a:latin typeface="Arial" charset="0"/>
              <a:ea typeface="Arial" charset="0"/>
              <a:cs typeface="Arial" charset="0"/>
            </a:endParaRPr>
          </a:p>
        </p:txBody>
      </p:sp>
      <p:sp>
        <p:nvSpPr>
          <p:cNvPr id="46" name="TextBox 45">
            <a:extLst>
              <a:ext uri="{FF2B5EF4-FFF2-40B4-BE49-F238E27FC236}">
                <a16:creationId xmlns:a16="http://schemas.microsoft.com/office/drawing/2014/main" id="{4FEF5740-4425-0B48-B46B-4217FA62AE4D}"/>
              </a:ext>
            </a:extLst>
          </p:cNvPr>
          <p:cNvSpPr txBox="1"/>
          <p:nvPr/>
        </p:nvSpPr>
        <p:spPr>
          <a:xfrm>
            <a:off x="928404" y="5241668"/>
            <a:ext cx="3413114" cy="769441"/>
          </a:xfrm>
          <a:prstGeom prst="rect">
            <a:avLst/>
          </a:prstGeom>
          <a:noFill/>
        </p:spPr>
        <p:txBody>
          <a:bodyPr wrap="none" rtlCol="0" anchor="ctr" anchorCtr="0">
            <a:spAutoFit/>
          </a:bodyPr>
          <a:lstStyle/>
          <a:p>
            <a:r>
              <a:rPr lang="en-GB" sz="4400" b="1" dirty="0">
                <a:solidFill>
                  <a:schemeClr val="accent3"/>
                </a:solidFill>
                <a:latin typeface="Arial" charset="0"/>
                <a:cs typeface="Arial" charset="0"/>
              </a:rPr>
              <a:t>ADVOCACY</a:t>
            </a:r>
            <a:endParaRPr lang="en-US" sz="4400" b="1" dirty="0">
              <a:solidFill>
                <a:schemeClr val="accent3"/>
              </a:solidFill>
              <a:latin typeface="Arial" charset="0"/>
              <a:cs typeface="Arial" charset="0"/>
            </a:endParaRPr>
          </a:p>
        </p:txBody>
      </p:sp>
      <p:sp>
        <p:nvSpPr>
          <p:cNvPr id="47" name="Subtitle 2">
            <a:extLst>
              <a:ext uri="{FF2B5EF4-FFF2-40B4-BE49-F238E27FC236}">
                <a16:creationId xmlns:a16="http://schemas.microsoft.com/office/drawing/2014/main" id="{4C59FF3C-DB47-6242-B4A4-D9344CB26CF4}"/>
              </a:ext>
            </a:extLst>
          </p:cNvPr>
          <p:cNvSpPr txBox="1">
            <a:spLocks/>
          </p:cNvSpPr>
          <p:nvPr/>
        </p:nvSpPr>
        <p:spPr>
          <a:xfrm>
            <a:off x="928404" y="5867400"/>
            <a:ext cx="5903835" cy="4770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Aft>
                <a:spcPts val="0"/>
              </a:spcAft>
            </a:pPr>
            <a:r>
              <a:rPr lang="en-US" sz="2800" dirty="0">
                <a:solidFill>
                  <a:schemeClr val="accent3"/>
                </a:solidFill>
                <a:latin typeface="Arial" charset="0"/>
                <a:ea typeface="Arial" charset="0"/>
                <a:cs typeface="Arial" charset="0"/>
              </a:rPr>
              <a:t>Advocacy should guide the activities</a:t>
            </a:r>
          </a:p>
        </p:txBody>
      </p:sp>
      <p:sp>
        <p:nvSpPr>
          <p:cNvPr id="48" name="TextBox 47">
            <a:extLst>
              <a:ext uri="{FF2B5EF4-FFF2-40B4-BE49-F238E27FC236}">
                <a16:creationId xmlns:a16="http://schemas.microsoft.com/office/drawing/2014/main" id="{3D004936-C08E-1B44-AA5F-529F3D6DC49B}"/>
              </a:ext>
            </a:extLst>
          </p:cNvPr>
          <p:cNvSpPr txBox="1"/>
          <p:nvPr/>
        </p:nvSpPr>
        <p:spPr>
          <a:xfrm>
            <a:off x="928404" y="7629736"/>
            <a:ext cx="6487353" cy="769441"/>
          </a:xfrm>
          <a:prstGeom prst="rect">
            <a:avLst/>
          </a:prstGeom>
          <a:noFill/>
        </p:spPr>
        <p:txBody>
          <a:bodyPr wrap="none" rtlCol="0" anchor="ctr" anchorCtr="0">
            <a:spAutoFit/>
          </a:bodyPr>
          <a:lstStyle/>
          <a:p>
            <a:r>
              <a:rPr lang="en-GB" sz="4400" b="1" dirty="0">
                <a:solidFill>
                  <a:schemeClr val="accent3"/>
                </a:solidFill>
                <a:latin typeface="Arial" charset="0"/>
                <a:cs typeface="Arial" charset="0"/>
              </a:rPr>
              <a:t>TARGETED ACTIVITIES</a:t>
            </a:r>
            <a:endParaRPr lang="en-US" sz="4400" b="1" dirty="0">
              <a:solidFill>
                <a:schemeClr val="accent3"/>
              </a:solidFill>
              <a:latin typeface="Arial" charset="0"/>
              <a:cs typeface="Arial" charset="0"/>
            </a:endParaRPr>
          </a:p>
        </p:txBody>
      </p:sp>
      <p:sp>
        <p:nvSpPr>
          <p:cNvPr id="49" name="Subtitle 2">
            <a:extLst>
              <a:ext uri="{FF2B5EF4-FFF2-40B4-BE49-F238E27FC236}">
                <a16:creationId xmlns:a16="http://schemas.microsoft.com/office/drawing/2014/main" id="{428B7708-A82C-5E49-BB2E-56F711AED08C}"/>
              </a:ext>
            </a:extLst>
          </p:cNvPr>
          <p:cNvSpPr txBox="1">
            <a:spLocks/>
          </p:cNvSpPr>
          <p:nvPr/>
        </p:nvSpPr>
        <p:spPr>
          <a:xfrm>
            <a:off x="928404" y="8242895"/>
            <a:ext cx="6281594" cy="13388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Aft>
                <a:spcPts val="0"/>
              </a:spcAft>
            </a:pPr>
            <a:r>
              <a:rPr lang="en-US" sz="2800" dirty="0">
                <a:solidFill>
                  <a:schemeClr val="accent3"/>
                </a:solidFill>
                <a:latin typeface="Arial" charset="0"/>
                <a:ea typeface="Arial" charset="0"/>
                <a:cs typeface="Arial" charset="0"/>
              </a:rPr>
              <a:t>Specific strategies developed: Separate activities for different target audiences</a:t>
            </a:r>
          </a:p>
        </p:txBody>
      </p:sp>
      <p:sp>
        <p:nvSpPr>
          <p:cNvPr id="50" name="TextBox 49">
            <a:extLst>
              <a:ext uri="{FF2B5EF4-FFF2-40B4-BE49-F238E27FC236}">
                <a16:creationId xmlns:a16="http://schemas.microsoft.com/office/drawing/2014/main" id="{3C34AEB2-E378-5943-8818-33D543B1687B}"/>
              </a:ext>
            </a:extLst>
          </p:cNvPr>
          <p:cNvSpPr txBox="1"/>
          <p:nvPr/>
        </p:nvSpPr>
        <p:spPr>
          <a:xfrm>
            <a:off x="928404" y="10534525"/>
            <a:ext cx="5953874" cy="769441"/>
          </a:xfrm>
          <a:prstGeom prst="rect">
            <a:avLst/>
          </a:prstGeom>
          <a:noFill/>
        </p:spPr>
        <p:txBody>
          <a:bodyPr wrap="none" rtlCol="0" anchor="ctr" anchorCtr="0">
            <a:spAutoFit/>
          </a:bodyPr>
          <a:lstStyle/>
          <a:p>
            <a:r>
              <a:rPr lang="en-US" sz="4400" b="1" dirty="0">
                <a:solidFill>
                  <a:schemeClr val="accent3"/>
                </a:solidFill>
                <a:latin typeface="Arial" charset="0"/>
                <a:cs typeface="Arial" charset="0"/>
              </a:rPr>
              <a:t>DIVERSE CHANNELS</a:t>
            </a:r>
          </a:p>
        </p:txBody>
      </p:sp>
      <p:sp>
        <p:nvSpPr>
          <p:cNvPr id="51" name="Subtitle 2">
            <a:extLst>
              <a:ext uri="{FF2B5EF4-FFF2-40B4-BE49-F238E27FC236}">
                <a16:creationId xmlns:a16="http://schemas.microsoft.com/office/drawing/2014/main" id="{F60ABD20-04A6-FA4B-809E-1BAEA64FE4C3}"/>
              </a:ext>
            </a:extLst>
          </p:cNvPr>
          <p:cNvSpPr txBox="1">
            <a:spLocks/>
          </p:cNvSpPr>
          <p:nvPr/>
        </p:nvSpPr>
        <p:spPr>
          <a:xfrm>
            <a:off x="928404" y="11160949"/>
            <a:ext cx="7147568" cy="907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800" dirty="0">
                <a:solidFill>
                  <a:schemeClr val="accent3"/>
                </a:solidFill>
                <a:latin typeface="Arial" charset="0"/>
                <a:ea typeface="Arial" charset="0"/>
                <a:cs typeface="Arial" charset="0"/>
              </a:rPr>
              <a:t>How are you going to reach the target audiences?</a:t>
            </a:r>
          </a:p>
        </p:txBody>
      </p:sp>
      <p:sp>
        <p:nvSpPr>
          <p:cNvPr id="52" name="Rectangle 51" descr="Business Growth">
            <a:extLst>
              <a:ext uri="{FF2B5EF4-FFF2-40B4-BE49-F238E27FC236}">
                <a16:creationId xmlns:a16="http://schemas.microsoft.com/office/drawing/2014/main" id="{1C7E83C4-A422-4970-90F4-BB76CF9A8C3E}"/>
              </a:ext>
            </a:extLst>
          </p:cNvPr>
          <p:cNvSpPr/>
          <p:nvPr/>
        </p:nvSpPr>
        <p:spPr>
          <a:xfrm>
            <a:off x="8831851" y="8320389"/>
            <a:ext cx="1283623" cy="128362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53" name="Graphic 49" descr="Wireless router">
            <a:extLst>
              <a:ext uri="{FF2B5EF4-FFF2-40B4-BE49-F238E27FC236}">
                <a16:creationId xmlns:a16="http://schemas.microsoft.com/office/drawing/2014/main" id="{D06C49B2-5001-4268-AEDA-004A6CEF9D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59628" y="9744763"/>
            <a:ext cx="1447958" cy="1312491"/>
          </a:xfrm>
          <a:prstGeom prst="rect">
            <a:avLst/>
          </a:prstGeom>
        </p:spPr>
      </p:pic>
      <p:sp>
        <p:nvSpPr>
          <p:cNvPr id="54" name="Rectangle 53" descr="Document">
            <a:extLst>
              <a:ext uri="{FF2B5EF4-FFF2-40B4-BE49-F238E27FC236}">
                <a16:creationId xmlns:a16="http://schemas.microsoft.com/office/drawing/2014/main" id="{5F29A020-2C42-4920-B6FE-925175EEEB75}"/>
              </a:ext>
            </a:extLst>
          </p:cNvPr>
          <p:cNvSpPr/>
          <p:nvPr/>
        </p:nvSpPr>
        <p:spPr>
          <a:xfrm>
            <a:off x="12712631" y="9812752"/>
            <a:ext cx="1283623" cy="128362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5" name="Rectangle 54" descr="Books">
            <a:extLst>
              <a:ext uri="{FF2B5EF4-FFF2-40B4-BE49-F238E27FC236}">
                <a16:creationId xmlns:a16="http://schemas.microsoft.com/office/drawing/2014/main" id="{A4ADE05A-A113-4471-A20E-FD3CB1CDAFC1}"/>
              </a:ext>
            </a:extLst>
          </p:cNvPr>
          <p:cNvSpPr/>
          <p:nvPr/>
        </p:nvSpPr>
        <p:spPr>
          <a:xfrm>
            <a:off x="12718045" y="4010882"/>
            <a:ext cx="1283623" cy="128362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56" name="Rectangle 55" descr="AddressBook">
            <a:extLst>
              <a:ext uri="{FF2B5EF4-FFF2-40B4-BE49-F238E27FC236}">
                <a16:creationId xmlns:a16="http://schemas.microsoft.com/office/drawing/2014/main" id="{236C8A51-2C27-4E81-819A-9778F39BF7DB}"/>
              </a:ext>
            </a:extLst>
          </p:cNvPr>
          <p:cNvSpPr/>
          <p:nvPr/>
        </p:nvSpPr>
        <p:spPr>
          <a:xfrm>
            <a:off x="14789323" y="8210966"/>
            <a:ext cx="1361956" cy="1361956"/>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pic>
        <p:nvPicPr>
          <p:cNvPr id="57" name="Graphic 53" descr="Network">
            <a:extLst>
              <a:ext uri="{FF2B5EF4-FFF2-40B4-BE49-F238E27FC236}">
                <a16:creationId xmlns:a16="http://schemas.microsoft.com/office/drawing/2014/main" id="{21E9370E-8B5B-4473-8FE5-BDBFF8211F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25368" y="8499375"/>
            <a:ext cx="1095172" cy="1021784"/>
          </a:xfrm>
          <a:prstGeom prst="rect">
            <a:avLst/>
          </a:prstGeom>
        </p:spPr>
      </p:pic>
      <p:sp>
        <p:nvSpPr>
          <p:cNvPr id="58" name="Freeform 100">
            <a:extLst>
              <a:ext uri="{FF2B5EF4-FFF2-40B4-BE49-F238E27FC236}">
                <a16:creationId xmlns:a16="http://schemas.microsoft.com/office/drawing/2014/main" id="{BED78305-D334-45B7-8F67-59ABF9A4F963}"/>
              </a:ext>
            </a:extLst>
          </p:cNvPr>
          <p:cNvSpPr>
            <a:spLocks noEditPoints="1"/>
          </p:cNvSpPr>
          <p:nvPr/>
        </p:nvSpPr>
        <p:spPr bwMode="auto">
          <a:xfrm>
            <a:off x="8957869" y="6225328"/>
            <a:ext cx="1087299" cy="1113043"/>
          </a:xfrm>
          <a:custGeom>
            <a:avLst/>
            <a:gdLst>
              <a:gd name="T0" fmla="*/ 16 w 176"/>
              <a:gd name="T1" fmla="*/ 32 h 176"/>
              <a:gd name="T2" fmla="*/ 0 w 176"/>
              <a:gd name="T3" fmla="*/ 160 h 176"/>
              <a:gd name="T4" fmla="*/ 128 w 176"/>
              <a:gd name="T5" fmla="*/ 176 h 176"/>
              <a:gd name="T6" fmla="*/ 144 w 176"/>
              <a:gd name="T7" fmla="*/ 48 h 176"/>
              <a:gd name="T8" fmla="*/ 136 w 176"/>
              <a:gd name="T9" fmla="*/ 160 h 176"/>
              <a:gd name="T10" fmla="*/ 16 w 176"/>
              <a:gd name="T11" fmla="*/ 168 h 176"/>
              <a:gd name="T12" fmla="*/ 8 w 176"/>
              <a:gd name="T13" fmla="*/ 48 h 176"/>
              <a:gd name="T14" fmla="*/ 128 w 176"/>
              <a:gd name="T15" fmla="*/ 40 h 176"/>
              <a:gd name="T16" fmla="*/ 136 w 176"/>
              <a:gd name="T17" fmla="*/ 160 h 176"/>
              <a:gd name="T18" fmla="*/ 56 w 176"/>
              <a:gd name="T19" fmla="*/ 72 h 176"/>
              <a:gd name="T20" fmla="*/ 24 w 176"/>
              <a:gd name="T21" fmla="*/ 72 h 176"/>
              <a:gd name="T22" fmla="*/ 40 w 176"/>
              <a:gd name="T23" fmla="*/ 64 h 176"/>
              <a:gd name="T24" fmla="*/ 40 w 176"/>
              <a:gd name="T25" fmla="*/ 80 h 176"/>
              <a:gd name="T26" fmla="*/ 40 w 176"/>
              <a:gd name="T27" fmla="*/ 64 h 176"/>
              <a:gd name="T28" fmla="*/ 120 w 176"/>
              <a:gd name="T29" fmla="*/ 146 h 176"/>
              <a:gd name="T30" fmla="*/ 96 w 176"/>
              <a:gd name="T31" fmla="*/ 107 h 176"/>
              <a:gd name="T32" fmla="*/ 92 w 176"/>
              <a:gd name="T33" fmla="*/ 104 h 176"/>
              <a:gd name="T34" fmla="*/ 77 w 176"/>
              <a:gd name="T35" fmla="*/ 118 h 176"/>
              <a:gd name="T36" fmla="*/ 60 w 176"/>
              <a:gd name="T37" fmla="*/ 96 h 176"/>
              <a:gd name="T38" fmla="*/ 57 w 176"/>
              <a:gd name="T39" fmla="*/ 98 h 176"/>
              <a:gd name="T40" fmla="*/ 25 w 176"/>
              <a:gd name="T41" fmla="*/ 146 h 176"/>
              <a:gd name="T42" fmla="*/ 28 w 176"/>
              <a:gd name="T43" fmla="*/ 152 h 176"/>
              <a:gd name="T44" fmla="*/ 120 w 176"/>
              <a:gd name="T45" fmla="*/ 148 h 176"/>
              <a:gd name="T46" fmla="*/ 35 w 176"/>
              <a:gd name="T47" fmla="*/ 144 h 176"/>
              <a:gd name="T48" fmla="*/ 72 w 176"/>
              <a:gd name="T49" fmla="*/ 126 h 176"/>
              <a:gd name="T50" fmla="*/ 79 w 176"/>
              <a:gd name="T51" fmla="*/ 127 h 176"/>
              <a:gd name="T52" fmla="*/ 109 w 176"/>
              <a:gd name="T53" fmla="*/ 144 h 176"/>
              <a:gd name="T54" fmla="*/ 160 w 176"/>
              <a:gd name="T55" fmla="*/ 0 h 176"/>
              <a:gd name="T56" fmla="*/ 32 w 176"/>
              <a:gd name="T57" fmla="*/ 16 h 176"/>
              <a:gd name="T58" fmla="*/ 36 w 176"/>
              <a:gd name="T59" fmla="*/ 24 h 176"/>
              <a:gd name="T60" fmla="*/ 40 w 176"/>
              <a:gd name="T61" fmla="*/ 16 h 176"/>
              <a:gd name="T62" fmla="*/ 160 w 176"/>
              <a:gd name="T63" fmla="*/ 8 h 176"/>
              <a:gd name="T64" fmla="*/ 168 w 176"/>
              <a:gd name="T65" fmla="*/ 128 h 176"/>
              <a:gd name="T66" fmla="*/ 156 w 176"/>
              <a:gd name="T67" fmla="*/ 136 h 176"/>
              <a:gd name="T68" fmla="*/ 156 w 176"/>
              <a:gd name="T69" fmla="*/ 144 h 176"/>
              <a:gd name="T70" fmla="*/ 176 w 176"/>
              <a:gd name="T71" fmla="*/ 128 h 176"/>
              <a:gd name="T72" fmla="*/ 160 w 176"/>
              <a:gd name="T7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28" y="32"/>
                </a:moveTo>
                <a:cubicBezTo>
                  <a:pt x="16" y="32"/>
                  <a:pt x="16" y="32"/>
                  <a:pt x="16" y="32"/>
                </a:cubicBezTo>
                <a:cubicBezTo>
                  <a:pt x="7" y="32"/>
                  <a:pt x="0" y="39"/>
                  <a:pt x="0" y="48"/>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48"/>
                  <a:pt x="144" y="48"/>
                  <a:pt x="144" y="48"/>
                </a:cubicBezTo>
                <a:cubicBezTo>
                  <a:pt x="144" y="39"/>
                  <a:pt x="137" y="32"/>
                  <a:pt x="128" y="32"/>
                </a:cubicBezTo>
                <a:moveTo>
                  <a:pt x="136" y="160"/>
                </a:moveTo>
                <a:cubicBezTo>
                  <a:pt x="136" y="164"/>
                  <a:pt x="132" y="168"/>
                  <a:pt x="128" y="168"/>
                </a:cubicBezTo>
                <a:cubicBezTo>
                  <a:pt x="16" y="168"/>
                  <a:pt x="16" y="168"/>
                  <a:pt x="16" y="168"/>
                </a:cubicBezTo>
                <a:cubicBezTo>
                  <a:pt x="12" y="168"/>
                  <a:pt x="8" y="164"/>
                  <a:pt x="8" y="160"/>
                </a:cubicBezTo>
                <a:cubicBezTo>
                  <a:pt x="8" y="48"/>
                  <a:pt x="8" y="48"/>
                  <a:pt x="8" y="48"/>
                </a:cubicBezTo>
                <a:cubicBezTo>
                  <a:pt x="8" y="44"/>
                  <a:pt x="12" y="40"/>
                  <a:pt x="16" y="40"/>
                </a:cubicBezTo>
                <a:cubicBezTo>
                  <a:pt x="128" y="40"/>
                  <a:pt x="128" y="40"/>
                  <a:pt x="128" y="40"/>
                </a:cubicBezTo>
                <a:cubicBezTo>
                  <a:pt x="132" y="40"/>
                  <a:pt x="136" y="44"/>
                  <a:pt x="136" y="48"/>
                </a:cubicBezTo>
                <a:lnTo>
                  <a:pt x="136" y="160"/>
                </a:lnTo>
                <a:close/>
                <a:moveTo>
                  <a:pt x="40" y="88"/>
                </a:moveTo>
                <a:cubicBezTo>
                  <a:pt x="49" y="88"/>
                  <a:pt x="56" y="81"/>
                  <a:pt x="56" y="72"/>
                </a:cubicBezTo>
                <a:cubicBezTo>
                  <a:pt x="56" y="63"/>
                  <a:pt x="49" y="56"/>
                  <a:pt x="40" y="56"/>
                </a:cubicBezTo>
                <a:cubicBezTo>
                  <a:pt x="31" y="56"/>
                  <a:pt x="24" y="63"/>
                  <a:pt x="24" y="72"/>
                </a:cubicBezTo>
                <a:cubicBezTo>
                  <a:pt x="24" y="81"/>
                  <a:pt x="31" y="88"/>
                  <a:pt x="40" y="88"/>
                </a:cubicBezTo>
                <a:moveTo>
                  <a:pt x="40" y="64"/>
                </a:moveTo>
                <a:cubicBezTo>
                  <a:pt x="44" y="64"/>
                  <a:pt x="48" y="68"/>
                  <a:pt x="48" y="72"/>
                </a:cubicBezTo>
                <a:cubicBezTo>
                  <a:pt x="48" y="76"/>
                  <a:pt x="44" y="80"/>
                  <a:pt x="40" y="80"/>
                </a:cubicBezTo>
                <a:cubicBezTo>
                  <a:pt x="36" y="80"/>
                  <a:pt x="32" y="76"/>
                  <a:pt x="32" y="72"/>
                </a:cubicBezTo>
                <a:cubicBezTo>
                  <a:pt x="32" y="68"/>
                  <a:pt x="36" y="64"/>
                  <a:pt x="40" y="64"/>
                </a:cubicBezTo>
                <a:moveTo>
                  <a:pt x="120" y="147"/>
                </a:moveTo>
                <a:cubicBezTo>
                  <a:pt x="120" y="146"/>
                  <a:pt x="120" y="146"/>
                  <a:pt x="120" y="146"/>
                </a:cubicBezTo>
                <a:cubicBezTo>
                  <a:pt x="120" y="146"/>
                  <a:pt x="120" y="146"/>
                  <a:pt x="120" y="146"/>
                </a:cubicBezTo>
                <a:cubicBezTo>
                  <a:pt x="96" y="107"/>
                  <a:pt x="96" y="107"/>
                  <a:pt x="96" y="107"/>
                </a:cubicBezTo>
                <a:cubicBezTo>
                  <a:pt x="96" y="107"/>
                  <a:pt x="96" y="107"/>
                  <a:pt x="96" y="107"/>
                </a:cubicBezTo>
                <a:cubicBezTo>
                  <a:pt x="95" y="105"/>
                  <a:pt x="94" y="104"/>
                  <a:pt x="92" y="104"/>
                </a:cubicBezTo>
                <a:cubicBezTo>
                  <a:pt x="91" y="104"/>
                  <a:pt x="90" y="104"/>
                  <a:pt x="89" y="105"/>
                </a:cubicBezTo>
                <a:cubicBezTo>
                  <a:pt x="77" y="118"/>
                  <a:pt x="77" y="118"/>
                  <a:pt x="77" y="118"/>
                </a:cubicBezTo>
                <a:cubicBezTo>
                  <a:pt x="64" y="98"/>
                  <a:pt x="64" y="98"/>
                  <a:pt x="64" y="98"/>
                </a:cubicBezTo>
                <a:cubicBezTo>
                  <a:pt x="63" y="97"/>
                  <a:pt x="62" y="96"/>
                  <a:pt x="60" y="96"/>
                </a:cubicBezTo>
                <a:cubicBezTo>
                  <a:pt x="59" y="96"/>
                  <a:pt x="57" y="97"/>
                  <a:pt x="57" y="98"/>
                </a:cubicBezTo>
                <a:cubicBezTo>
                  <a:pt x="57" y="98"/>
                  <a:pt x="57" y="98"/>
                  <a:pt x="57" y="98"/>
                </a:cubicBezTo>
                <a:cubicBezTo>
                  <a:pt x="25" y="146"/>
                  <a:pt x="25" y="146"/>
                  <a:pt x="25" y="146"/>
                </a:cubicBezTo>
                <a:cubicBezTo>
                  <a:pt x="25" y="146"/>
                  <a:pt x="25" y="146"/>
                  <a:pt x="25" y="146"/>
                </a:cubicBezTo>
                <a:cubicBezTo>
                  <a:pt x="24" y="146"/>
                  <a:pt x="24" y="147"/>
                  <a:pt x="24" y="148"/>
                </a:cubicBezTo>
                <a:cubicBezTo>
                  <a:pt x="24" y="150"/>
                  <a:pt x="26" y="152"/>
                  <a:pt x="28" y="152"/>
                </a:cubicBezTo>
                <a:cubicBezTo>
                  <a:pt x="116" y="152"/>
                  <a:pt x="116" y="152"/>
                  <a:pt x="116" y="152"/>
                </a:cubicBezTo>
                <a:cubicBezTo>
                  <a:pt x="118" y="152"/>
                  <a:pt x="120" y="150"/>
                  <a:pt x="120" y="148"/>
                </a:cubicBezTo>
                <a:cubicBezTo>
                  <a:pt x="120" y="147"/>
                  <a:pt x="120" y="147"/>
                  <a:pt x="120" y="147"/>
                </a:cubicBezTo>
                <a:close/>
                <a:moveTo>
                  <a:pt x="35" y="144"/>
                </a:moveTo>
                <a:cubicBezTo>
                  <a:pt x="60" y="107"/>
                  <a:pt x="60" y="107"/>
                  <a:pt x="60" y="107"/>
                </a:cubicBezTo>
                <a:cubicBezTo>
                  <a:pt x="72" y="126"/>
                  <a:pt x="72" y="126"/>
                  <a:pt x="72" y="126"/>
                </a:cubicBezTo>
                <a:cubicBezTo>
                  <a:pt x="73" y="127"/>
                  <a:pt x="74" y="128"/>
                  <a:pt x="76" y="128"/>
                </a:cubicBezTo>
                <a:cubicBezTo>
                  <a:pt x="77" y="128"/>
                  <a:pt x="78" y="128"/>
                  <a:pt x="79" y="127"/>
                </a:cubicBezTo>
                <a:cubicBezTo>
                  <a:pt x="91" y="114"/>
                  <a:pt x="91" y="114"/>
                  <a:pt x="91" y="114"/>
                </a:cubicBezTo>
                <a:cubicBezTo>
                  <a:pt x="109" y="144"/>
                  <a:pt x="109" y="144"/>
                  <a:pt x="109" y="144"/>
                </a:cubicBezTo>
                <a:lnTo>
                  <a:pt x="35" y="144"/>
                </a:lnTo>
                <a:close/>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128"/>
                  <a:pt x="168" y="128"/>
                  <a:pt x="168" y="128"/>
                </a:cubicBezTo>
                <a:cubicBezTo>
                  <a:pt x="168" y="132"/>
                  <a:pt x="164" y="136"/>
                  <a:pt x="160" y="136"/>
                </a:cubicBezTo>
                <a:cubicBezTo>
                  <a:pt x="156" y="136"/>
                  <a:pt x="156" y="136"/>
                  <a:pt x="156" y="136"/>
                </a:cubicBezTo>
                <a:cubicBezTo>
                  <a:pt x="154" y="136"/>
                  <a:pt x="152" y="138"/>
                  <a:pt x="152" y="140"/>
                </a:cubicBezTo>
                <a:cubicBezTo>
                  <a:pt x="152" y="142"/>
                  <a:pt x="154" y="144"/>
                  <a:pt x="156" y="144"/>
                </a:cubicBezTo>
                <a:cubicBezTo>
                  <a:pt x="160" y="144"/>
                  <a:pt x="160" y="144"/>
                  <a:pt x="160" y="144"/>
                </a:cubicBezTo>
                <a:cubicBezTo>
                  <a:pt x="169" y="144"/>
                  <a:pt x="176" y="137"/>
                  <a:pt x="176" y="128"/>
                </a:cubicBezTo>
                <a:cubicBezTo>
                  <a:pt x="176" y="16"/>
                  <a:pt x="176" y="16"/>
                  <a:pt x="176" y="16"/>
                </a:cubicBezTo>
                <a:cubicBezTo>
                  <a:pt x="176" y="7"/>
                  <a:pt x="169" y="0"/>
                  <a:pt x="16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96">
            <a:extLst>
              <a:ext uri="{FF2B5EF4-FFF2-40B4-BE49-F238E27FC236}">
                <a16:creationId xmlns:a16="http://schemas.microsoft.com/office/drawing/2014/main" id="{63DF4B51-7D14-42E6-BFC3-D75FFDA8ACE3}"/>
              </a:ext>
            </a:extLst>
          </p:cNvPr>
          <p:cNvSpPr>
            <a:spLocks noEditPoints="1"/>
          </p:cNvSpPr>
          <p:nvPr/>
        </p:nvSpPr>
        <p:spPr bwMode="auto">
          <a:xfrm>
            <a:off x="10674807" y="4563042"/>
            <a:ext cx="1071390" cy="1047266"/>
          </a:xfrm>
          <a:custGeom>
            <a:avLst/>
            <a:gdLst>
              <a:gd name="T0" fmla="*/ 172 w 176"/>
              <a:gd name="T1" fmla="*/ 84 h 176"/>
              <a:gd name="T2" fmla="*/ 168 w 176"/>
              <a:gd name="T3" fmla="*/ 88 h 176"/>
              <a:gd name="T4" fmla="*/ 88 w 176"/>
              <a:gd name="T5" fmla="*/ 168 h 176"/>
              <a:gd name="T6" fmla="*/ 24 w 176"/>
              <a:gd name="T7" fmla="*/ 136 h 176"/>
              <a:gd name="T8" fmla="*/ 56 w 176"/>
              <a:gd name="T9" fmla="*/ 136 h 176"/>
              <a:gd name="T10" fmla="*/ 60 w 176"/>
              <a:gd name="T11" fmla="*/ 132 h 176"/>
              <a:gd name="T12" fmla="*/ 56 w 176"/>
              <a:gd name="T13" fmla="*/ 128 h 176"/>
              <a:gd name="T14" fmla="*/ 16 w 176"/>
              <a:gd name="T15" fmla="*/ 128 h 176"/>
              <a:gd name="T16" fmla="*/ 12 w 176"/>
              <a:gd name="T17" fmla="*/ 132 h 176"/>
              <a:gd name="T18" fmla="*/ 12 w 176"/>
              <a:gd name="T19" fmla="*/ 172 h 176"/>
              <a:gd name="T20" fmla="*/ 16 w 176"/>
              <a:gd name="T21" fmla="*/ 176 h 176"/>
              <a:gd name="T22" fmla="*/ 20 w 176"/>
              <a:gd name="T23" fmla="*/ 172 h 176"/>
              <a:gd name="T24" fmla="*/ 20 w 176"/>
              <a:gd name="T25" fmla="*/ 144 h 176"/>
              <a:gd name="T26" fmla="*/ 88 w 176"/>
              <a:gd name="T27" fmla="*/ 176 h 176"/>
              <a:gd name="T28" fmla="*/ 176 w 176"/>
              <a:gd name="T29" fmla="*/ 88 h 176"/>
              <a:gd name="T30" fmla="*/ 172 w 176"/>
              <a:gd name="T31" fmla="*/ 84 h 176"/>
              <a:gd name="T32" fmla="*/ 88 w 176"/>
              <a:gd name="T33" fmla="*/ 8 h 176"/>
              <a:gd name="T34" fmla="*/ 152 w 176"/>
              <a:gd name="T35" fmla="*/ 40 h 176"/>
              <a:gd name="T36" fmla="*/ 120 w 176"/>
              <a:gd name="T37" fmla="*/ 40 h 176"/>
              <a:gd name="T38" fmla="*/ 116 w 176"/>
              <a:gd name="T39" fmla="*/ 44 h 176"/>
              <a:gd name="T40" fmla="*/ 120 w 176"/>
              <a:gd name="T41" fmla="*/ 48 h 176"/>
              <a:gd name="T42" fmla="*/ 160 w 176"/>
              <a:gd name="T43" fmla="*/ 48 h 176"/>
              <a:gd name="T44" fmla="*/ 164 w 176"/>
              <a:gd name="T45" fmla="*/ 44 h 176"/>
              <a:gd name="T46" fmla="*/ 164 w 176"/>
              <a:gd name="T47" fmla="*/ 4 h 176"/>
              <a:gd name="T48" fmla="*/ 160 w 176"/>
              <a:gd name="T49" fmla="*/ 0 h 176"/>
              <a:gd name="T50" fmla="*/ 156 w 176"/>
              <a:gd name="T51" fmla="*/ 4 h 176"/>
              <a:gd name="T52" fmla="*/ 156 w 176"/>
              <a:gd name="T53" fmla="*/ 32 h 176"/>
              <a:gd name="T54" fmla="*/ 88 w 176"/>
              <a:gd name="T55" fmla="*/ 0 h 176"/>
              <a:gd name="T56" fmla="*/ 0 w 176"/>
              <a:gd name="T57" fmla="*/ 88 h 176"/>
              <a:gd name="T58" fmla="*/ 4 w 176"/>
              <a:gd name="T59" fmla="*/ 92 h 176"/>
              <a:gd name="T60" fmla="*/ 8 w 176"/>
              <a:gd name="T61" fmla="*/ 88 h 176"/>
              <a:gd name="T62" fmla="*/ 88 w 176"/>
              <a:gd name="T63"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2" y="84"/>
                </a:moveTo>
                <a:cubicBezTo>
                  <a:pt x="170" y="84"/>
                  <a:pt x="168" y="86"/>
                  <a:pt x="168" y="88"/>
                </a:cubicBezTo>
                <a:cubicBezTo>
                  <a:pt x="168" y="132"/>
                  <a:pt x="132" y="168"/>
                  <a:pt x="88" y="168"/>
                </a:cubicBezTo>
                <a:cubicBezTo>
                  <a:pt x="62" y="168"/>
                  <a:pt x="39" y="155"/>
                  <a:pt x="24" y="136"/>
                </a:cubicBezTo>
                <a:cubicBezTo>
                  <a:pt x="56" y="136"/>
                  <a:pt x="56" y="136"/>
                  <a:pt x="56" y="136"/>
                </a:cubicBezTo>
                <a:cubicBezTo>
                  <a:pt x="58" y="136"/>
                  <a:pt x="60" y="134"/>
                  <a:pt x="60" y="132"/>
                </a:cubicBezTo>
                <a:cubicBezTo>
                  <a:pt x="60" y="130"/>
                  <a:pt x="58" y="128"/>
                  <a:pt x="56" y="128"/>
                </a:cubicBezTo>
                <a:cubicBezTo>
                  <a:pt x="16" y="128"/>
                  <a:pt x="16" y="128"/>
                  <a:pt x="16" y="128"/>
                </a:cubicBezTo>
                <a:cubicBezTo>
                  <a:pt x="14" y="128"/>
                  <a:pt x="12" y="130"/>
                  <a:pt x="12" y="132"/>
                </a:cubicBezTo>
                <a:cubicBezTo>
                  <a:pt x="12" y="172"/>
                  <a:pt x="12" y="172"/>
                  <a:pt x="12" y="172"/>
                </a:cubicBezTo>
                <a:cubicBezTo>
                  <a:pt x="12" y="174"/>
                  <a:pt x="14" y="176"/>
                  <a:pt x="16" y="176"/>
                </a:cubicBezTo>
                <a:cubicBezTo>
                  <a:pt x="18" y="176"/>
                  <a:pt x="20" y="174"/>
                  <a:pt x="20" y="172"/>
                </a:cubicBezTo>
                <a:cubicBezTo>
                  <a:pt x="20" y="144"/>
                  <a:pt x="20" y="144"/>
                  <a:pt x="20" y="144"/>
                </a:cubicBezTo>
                <a:cubicBezTo>
                  <a:pt x="36" y="163"/>
                  <a:pt x="61" y="176"/>
                  <a:pt x="88" y="176"/>
                </a:cubicBezTo>
                <a:cubicBezTo>
                  <a:pt x="137" y="176"/>
                  <a:pt x="176" y="137"/>
                  <a:pt x="176" y="88"/>
                </a:cubicBezTo>
                <a:cubicBezTo>
                  <a:pt x="176" y="86"/>
                  <a:pt x="174" y="84"/>
                  <a:pt x="172" y="84"/>
                </a:cubicBezTo>
                <a:moveTo>
                  <a:pt x="88" y="8"/>
                </a:moveTo>
                <a:cubicBezTo>
                  <a:pt x="114" y="8"/>
                  <a:pt x="137" y="21"/>
                  <a:pt x="152" y="40"/>
                </a:cubicBezTo>
                <a:cubicBezTo>
                  <a:pt x="120" y="40"/>
                  <a:pt x="120" y="40"/>
                  <a:pt x="120" y="40"/>
                </a:cubicBezTo>
                <a:cubicBezTo>
                  <a:pt x="118" y="40"/>
                  <a:pt x="116" y="42"/>
                  <a:pt x="116" y="44"/>
                </a:cubicBezTo>
                <a:cubicBezTo>
                  <a:pt x="116" y="46"/>
                  <a:pt x="118" y="48"/>
                  <a:pt x="120" y="48"/>
                </a:cubicBezTo>
                <a:cubicBezTo>
                  <a:pt x="160" y="48"/>
                  <a:pt x="160" y="48"/>
                  <a:pt x="160" y="48"/>
                </a:cubicBezTo>
                <a:cubicBezTo>
                  <a:pt x="162" y="48"/>
                  <a:pt x="164" y="46"/>
                  <a:pt x="164" y="44"/>
                </a:cubicBezTo>
                <a:cubicBezTo>
                  <a:pt x="164" y="4"/>
                  <a:pt x="164" y="4"/>
                  <a:pt x="164" y="4"/>
                </a:cubicBezTo>
                <a:cubicBezTo>
                  <a:pt x="164" y="2"/>
                  <a:pt x="162" y="0"/>
                  <a:pt x="160" y="0"/>
                </a:cubicBezTo>
                <a:cubicBezTo>
                  <a:pt x="158" y="0"/>
                  <a:pt x="156" y="2"/>
                  <a:pt x="156" y="4"/>
                </a:cubicBezTo>
                <a:cubicBezTo>
                  <a:pt x="156" y="32"/>
                  <a:pt x="156" y="32"/>
                  <a:pt x="156" y="32"/>
                </a:cubicBezTo>
                <a:cubicBezTo>
                  <a:pt x="140" y="13"/>
                  <a:pt x="115" y="0"/>
                  <a:pt x="88" y="0"/>
                </a:cubicBezTo>
                <a:cubicBezTo>
                  <a:pt x="39" y="0"/>
                  <a:pt x="0" y="39"/>
                  <a:pt x="0" y="88"/>
                </a:cubicBezTo>
                <a:cubicBezTo>
                  <a:pt x="0" y="90"/>
                  <a:pt x="2" y="92"/>
                  <a:pt x="4" y="92"/>
                </a:cubicBezTo>
                <a:cubicBezTo>
                  <a:pt x="6" y="92"/>
                  <a:pt x="8" y="90"/>
                  <a:pt x="8" y="88"/>
                </a:cubicBezTo>
                <a:cubicBezTo>
                  <a:pt x="8" y="44"/>
                  <a:pt x="44" y="8"/>
                  <a:pt x="88"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60" name="Graphic 3" descr="Transfer">
            <a:extLst>
              <a:ext uri="{FF2B5EF4-FFF2-40B4-BE49-F238E27FC236}">
                <a16:creationId xmlns:a16="http://schemas.microsoft.com/office/drawing/2014/main" id="{0E8AFA13-223A-4FFE-900C-29D4D4DA53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743259" y="5973044"/>
            <a:ext cx="1220125" cy="1220125"/>
          </a:xfrm>
          <a:prstGeom prst="rect">
            <a:avLst/>
          </a:prstGeom>
        </p:spPr>
      </p:pic>
    </p:spTree>
    <p:extLst>
      <p:ext uri="{BB962C8B-B14F-4D97-AF65-F5344CB8AC3E}">
        <p14:creationId xmlns:p14="http://schemas.microsoft.com/office/powerpoint/2010/main" val="46646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5C5D3-92C7-4A16-B4B5-F4686184494C}"/>
              </a:ext>
            </a:extLst>
          </p:cNvPr>
          <p:cNvSpPr>
            <a:spLocks noGrp="1"/>
          </p:cNvSpPr>
          <p:nvPr>
            <p:ph type="body" sz="quarter" idx="10"/>
          </p:nvPr>
        </p:nvSpPr>
        <p:spPr>
          <a:xfrm>
            <a:off x="1586578" y="1128240"/>
            <a:ext cx="21233951" cy="597215"/>
          </a:xfrm>
        </p:spPr>
        <p:txBody>
          <a:bodyPr/>
          <a:lstStyle/>
          <a:p>
            <a:r>
              <a:rPr lang="en-US" dirty="0"/>
              <a:t>HOW TO TAILOR COMMUNICATION ACCORDING TO USER TYPE</a:t>
            </a:r>
          </a:p>
        </p:txBody>
      </p:sp>
      <p:sp>
        <p:nvSpPr>
          <p:cNvPr id="12" name="Text Box 207">
            <a:extLst>
              <a:ext uri="{FF2B5EF4-FFF2-40B4-BE49-F238E27FC236}">
                <a16:creationId xmlns:a16="http://schemas.microsoft.com/office/drawing/2014/main" id="{635159F4-6F50-4D82-8E21-6354B0426D7E}"/>
              </a:ext>
            </a:extLst>
          </p:cNvPr>
          <p:cNvSpPr txBox="1"/>
          <p:nvPr/>
        </p:nvSpPr>
        <p:spPr>
          <a:xfrm>
            <a:off x="849134" y="6673132"/>
            <a:ext cx="2680615" cy="8518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1108984"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9DDC"/>
                </a:solidFill>
                <a:effectLst/>
                <a:uLnTx/>
                <a:uFillTx/>
                <a:latin typeface="Calibri" panose="020F0502020204030204" pitchFamily="34" charset="0"/>
                <a:ea typeface="Calibri" panose="020F0502020204030204" pitchFamily="34" charset="0"/>
                <a:cs typeface="Times New Roman" panose="02020603050405020304" pitchFamily="18" charset="0"/>
              </a:rPr>
              <a:t>Level of detail increases</a:t>
            </a:r>
            <a:endParaRPr kumimoji="0" lang="en-US" sz="2400" b="0" i="0" u="none" strike="noStrike" kern="1200" cap="none" spc="0" normalizeH="0" baseline="0" noProof="0" dirty="0">
              <a:ln>
                <a:noFill/>
              </a:ln>
              <a:solidFill>
                <a:srgbClr val="009CD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08">
            <a:extLst>
              <a:ext uri="{FF2B5EF4-FFF2-40B4-BE49-F238E27FC236}">
                <a16:creationId xmlns:a16="http://schemas.microsoft.com/office/drawing/2014/main" id="{12C8C0FF-AFA3-401F-970A-BF222225FE1E}"/>
              </a:ext>
            </a:extLst>
          </p:cNvPr>
          <p:cNvSpPr txBox="1"/>
          <p:nvPr/>
        </p:nvSpPr>
        <p:spPr>
          <a:xfrm>
            <a:off x="20193000" y="6858000"/>
            <a:ext cx="2895571" cy="8518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1108984"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9DDC"/>
                </a:solidFill>
                <a:effectLst/>
                <a:uLnTx/>
                <a:uFillTx/>
                <a:latin typeface="Calibri" panose="020F0502020204030204" pitchFamily="34" charset="0"/>
                <a:ea typeface="Calibri" panose="020F0502020204030204" pitchFamily="34" charset="0"/>
                <a:cs typeface="Times New Roman" panose="02020603050405020304" pitchFamily="18" charset="0"/>
              </a:rPr>
              <a:t>As level of expertise </a:t>
            </a:r>
            <a:r>
              <a:rPr kumimoji="0" lang="en-US" sz="2800" b="0" i="0" u="none" strike="noStrike" kern="1200" cap="none" spc="0" normalizeH="0" baseline="0" noProof="0" dirty="0">
                <a:ln>
                  <a:noFill/>
                </a:ln>
                <a:solidFill>
                  <a:srgbClr val="009CDB"/>
                </a:solidFill>
                <a:effectLst/>
                <a:uLnTx/>
                <a:uFillTx/>
                <a:latin typeface="Calibri" panose="020F0502020204030204" pitchFamily="34" charset="0"/>
                <a:ea typeface="Calibri" panose="020F0502020204030204" pitchFamily="34" charset="0"/>
                <a:cs typeface="Times New Roman" panose="02020603050405020304" pitchFamily="18" charset="0"/>
              </a:rPr>
              <a:t>increases</a:t>
            </a:r>
            <a:endParaRPr kumimoji="0" lang="en-US" sz="2400" b="0" i="0" u="none" strike="noStrike" kern="1200" cap="none" spc="0" normalizeH="0" baseline="0" noProof="0" dirty="0">
              <a:ln>
                <a:noFill/>
              </a:ln>
              <a:solidFill>
                <a:srgbClr val="009CD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7CDFE93-F2B5-47F4-B272-502E2F94D778}"/>
              </a:ext>
            </a:extLst>
          </p:cNvPr>
          <p:cNvPicPr/>
          <p:nvPr/>
        </p:nvPicPr>
        <p:blipFill>
          <a:blip r:embed="rId2">
            <a:extLst>
              <a:ext uri="{28A0092B-C50C-407E-A947-70E740481C1C}">
                <a14:useLocalDpi xmlns:a14="http://schemas.microsoft.com/office/drawing/2010/main" val="0"/>
              </a:ext>
            </a:extLst>
          </a:blip>
          <a:stretch>
            <a:fillRect/>
          </a:stretch>
        </p:blipFill>
        <p:spPr>
          <a:xfrm>
            <a:off x="3680454" y="2692639"/>
            <a:ext cx="16438040" cy="9182580"/>
          </a:xfrm>
          <a:prstGeom prst="rect">
            <a:avLst/>
          </a:prstGeom>
        </p:spPr>
      </p:pic>
    </p:spTree>
    <p:extLst>
      <p:ext uri="{BB962C8B-B14F-4D97-AF65-F5344CB8AC3E}">
        <p14:creationId xmlns:p14="http://schemas.microsoft.com/office/powerpoint/2010/main" val="305290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719154BD-F323-9543-B2D3-779D533CA70C}"/>
              </a:ext>
            </a:extLst>
          </p:cNvPr>
          <p:cNvSpPr/>
          <p:nvPr/>
        </p:nvSpPr>
        <p:spPr>
          <a:xfrm>
            <a:off x="1586577" y="8763000"/>
            <a:ext cx="21233951" cy="2057400"/>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7C6636EF-5862-B44C-A4C0-CD2083103D3D}"/>
              </a:ext>
            </a:extLst>
          </p:cNvPr>
          <p:cNvSpPr txBox="1">
            <a:spLocks/>
          </p:cNvSpPr>
          <p:nvPr/>
        </p:nvSpPr>
        <p:spPr>
          <a:xfrm>
            <a:off x="1586578" y="1128240"/>
            <a:ext cx="21233951" cy="615553"/>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b="1" dirty="0">
                <a:solidFill>
                  <a:schemeClr val="bg1"/>
                </a:solidFill>
                <a:latin typeface="Arial" charset="0"/>
                <a:ea typeface="Arial" charset="0"/>
                <a:cs typeface="Arial" charset="0"/>
              </a:rPr>
              <a:t>ELEMENTS OF A DATA COMMUNICATIONS PLAN</a:t>
            </a:r>
          </a:p>
        </p:txBody>
      </p:sp>
      <p:sp>
        <p:nvSpPr>
          <p:cNvPr id="28" name="Rectangle 27"/>
          <p:cNvSpPr/>
          <p:nvPr/>
        </p:nvSpPr>
        <p:spPr>
          <a:xfrm>
            <a:off x="7772402" y="8944476"/>
            <a:ext cx="9076459" cy="584775"/>
          </a:xfrm>
          <a:prstGeom prst="rect">
            <a:avLst/>
          </a:prstGeom>
        </p:spPr>
        <p:txBody>
          <a:bodyPr wrap="none">
            <a:spAutoFit/>
          </a:bodyPr>
          <a:lstStyle/>
          <a:p>
            <a:r>
              <a:rPr lang="en-US" sz="3200" b="1" dirty="0">
                <a:solidFill>
                  <a:srgbClr val="00B0F0"/>
                </a:solidFill>
                <a:latin typeface="Arial Black" charset="0"/>
                <a:ea typeface="Arial Black" charset="0"/>
                <a:cs typeface="Arial Black" charset="0"/>
              </a:rPr>
              <a:t>3. TARGET AUDIENCES AND PARTNERS</a:t>
            </a:r>
          </a:p>
        </p:txBody>
      </p:sp>
      <p:sp>
        <p:nvSpPr>
          <p:cNvPr id="29" name="Freeform 942">
            <a:extLst>
              <a:ext uri="{FF2B5EF4-FFF2-40B4-BE49-F238E27FC236}">
                <a16:creationId xmlns:a16="http://schemas.microsoft.com/office/drawing/2014/main" id="{559CC9A3-237E-3E4D-939E-35A0BABACC7C}"/>
              </a:ext>
            </a:extLst>
          </p:cNvPr>
          <p:cNvSpPr>
            <a:spLocks noChangeAspect="1"/>
          </p:cNvSpPr>
          <p:nvPr/>
        </p:nvSpPr>
        <p:spPr bwMode="auto">
          <a:xfrm>
            <a:off x="5257800" y="8944476"/>
            <a:ext cx="1696063" cy="1696063"/>
          </a:xfrm>
          <a:custGeom>
            <a:avLst/>
            <a:gdLst>
              <a:gd name="T0" fmla="*/ 8249046 w 296502"/>
              <a:gd name="T1" fmla="*/ 6098585 h 296502"/>
              <a:gd name="T2" fmla="*/ 4754576 w 296502"/>
              <a:gd name="T3" fmla="*/ 9437156 h 296502"/>
              <a:gd name="T4" fmla="*/ 2390287 w 296502"/>
              <a:gd name="T5" fmla="*/ 8527812 h 296502"/>
              <a:gd name="T6" fmla="*/ 1740753 w 296502"/>
              <a:gd name="T7" fmla="*/ 9164363 h 296502"/>
              <a:gd name="T8" fmla="*/ 4754576 w 296502"/>
              <a:gd name="T9" fmla="*/ 10346468 h 296502"/>
              <a:gd name="T10" fmla="*/ 9158392 w 296502"/>
              <a:gd name="T11" fmla="*/ 6098585 h 296502"/>
              <a:gd name="T12" fmla="*/ 7066916 w 296502"/>
              <a:gd name="T13" fmla="*/ 6098585 h 296502"/>
              <a:gd name="T14" fmla="*/ 4754576 w 296502"/>
              <a:gd name="T15" fmla="*/ 8268031 h 296502"/>
              <a:gd name="T16" fmla="*/ 3221685 w 296502"/>
              <a:gd name="T17" fmla="*/ 7696443 h 296502"/>
              <a:gd name="T18" fmla="*/ 2611141 w 296502"/>
              <a:gd name="T19" fmla="*/ 8293975 h 296502"/>
              <a:gd name="T20" fmla="*/ 4754576 w 296502"/>
              <a:gd name="T21" fmla="*/ 9125378 h 296502"/>
              <a:gd name="T22" fmla="*/ 7924298 w 296502"/>
              <a:gd name="T23" fmla="*/ 6098585 h 296502"/>
              <a:gd name="T24" fmla="*/ 1519912 w 296502"/>
              <a:gd name="T25" fmla="*/ 2928965 h 296502"/>
              <a:gd name="T26" fmla="*/ 324781 w 296502"/>
              <a:gd name="T27" fmla="*/ 5929768 h 296502"/>
              <a:gd name="T28" fmla="*/ 1519912 w 296502"/>
              <a:gd name="T29" fmla="*/ 8943510 h 296502"/>
              <a:gd name="T30" fmla="*/ 2987832 w 296502"/>
              <a:gd name="T31" fmla="*/ 7462607 h 296502"/>
              <a:gd name="T32" fmla="*/ 2416280 w 296502"/>
              <a:gd name="T33" fmla="*/ 5929768 h 296502"/>
              <a:gd name="T34" fmla="*/ 2987832 w 296502"/>
              <a:gd name="T35" fmla="*/ 4409860 h 296502"/>
              <a:gd name="T36" fmla="*/ 4585750 w 296502"/>
              <a:gd name="T37" fmla="*/ 1526063 h 296502"/>
              <a:gd name="T38" fmla="*/ 1740753 w 296502"/>
              <a:gd name="T39" fmla="*/ 2695128 h 296502"/>
              <a:gd name="T40" fmla="*/ 4585750 w 296502"/>
              <a:gd name="T41" fmla="*/ 5540069 h 296502"/>
              <a:gd name="T42" fmla="*/ 4754576 w 296502"/>
              <a:gd name="T43" fmla="*/ 1201316 h 296502"/>
              <a:gd name="T44" fmla="*/ 4910487 w 296502"/>
              <a:gd name="T45" fmla="*/ 1357186 h 296502"/>
              <a:gd name="T46" fmla="*/ 4910487 w 296502"/>
              <a:gd name="T47" fmla="*/ 5929768 h 296502"/>
              <a:gd name="T48" fmla="*/ 4806518 w 296502"/>
              <a:gd name="T49" fmla="*/ 6085651 h 296502"/>
              <a:gd name="T50" fmla="*/ 4754576 w 296502"/>
              <a:gd name="T51" fmla="*/ 6098585 h 296502"/>
              <a:gd name="T52" fmla="*/ 4637693 w 296502"/>
              <a:gd name="T53" fmla="*/ 6046642 h 296502"/>
              <a:gd name="T54" fmla="*/ 3221685 w 296502"/>
              <a:gd name="T55" fmla="*/ 4643684 h 296502"/>
              <a:gd name="T56" fmla="*/ 2741067 w 296502"/>
              <a:gd name="T57" fmla="*/ 5929768 h 296502"/>
              <a:gd name="T58" fmla="*/ 4754576 w 296502"/>
              <a:gd name="T59" fmla="*/ 7943248 h 296502"/>
              <a:gd name="T60" fmla="*/ 6755151 w 296502"/>
              <a:gd name="T61" fmla="*/ 5929768 h 296502"/>
              <a:gd name="T62" fmla="*/ 6911059 w 296502"/>
              <a:gd name="T63" fmla="*/ 5773880 h 296502"/>
              <a:gd name="T64" fmla="*/ 9327303 w 296502"/>
              <a:gd name="T65" fmla="*/ 5773880 h 296502"/>
              <a:gd name="T66" fmla="*/ 9483173 w 296502"/>
              <a:gd name="T67" fmla="*/ 5929768 h 296502"/>
              <a:gd name="T68" fmla="*/ 4754576 w 296502"/>
              <a:gd name="T69" fmla="*/ 10684219 h 296502"/>
              <a:gd name="T70" fmla="*/ 0 w 296502"/>
              <a:gd name="T71" fmla="*/ 5929768 h 296502"/>
              <a:gd name="T72" fmla="*/ 4754576 w 296502"/>
              <a:gd name="T73" fmla="*/ 1201316 h 296502"/>
              <a:gd name="T74" fmla="*/ 6103153 w 296502"/>
              <a:gd name="T75" fmla="*/ 337412 h 296502"/>
              <a:gd name="T76" fmla="*/ 6103153 w 296502"/>
              <a:gd name="T77" fmla="*/ 2414389 h 296502"/>
              <a:gd name="T78" fmla="*/ 8263697 w 296502"/>
              <a:gd name="T79" fmla="*/ 4582084 h 296502"/>
              <a:gd name="T80" fmla="*/ 10359102 w 296502"/>
              <a:gd name="T81" fmla="*/ 4582084 h 296502"/>
              <a:gd name="T82" fmla="*/ 6103153 w 296502"/>
              <a:gd name="T83" fmla="*/ 337412 h 296502"/>
              <a:gd name="T84" fmla="*/ 5933950 w 296502"/>
              <a:gd name="T85" fmla="*/ 0 h 296502"/>
              <a:gd name="T86" fmla="*/ 10684460 w 296502"/>
              <a:gd name="T87" fmla="*/ 4737854 h 296502"/>
              <a:gd name="T88" fmla="*/ 10528307 w 296502"/>
              <a:gd name="T89" fmla="*/ 4906614 h 296502"/>
              <a:gd name="T90" fmla="*/ 8107515 w 296502"/>
              <a:gd name="T91" fmla="*/ 4906614 h 296502"/>
              <a:gd name="T92" fmla="*/ 7951322 w 296502"/>
              <a:gd name="T93" fmla="*/ 4737854 h 296502"/>
              <a:gd name="T94" fmla="*/ 5933950 w 296502"/>
              <a:gd name="T95" fmla="*/ 2738879 h 296502"/>
              <a:gd name="T96" fmla="*/ 5777766 w 296502"/>
              <a:gd name="T97" fmla="*/ 2583086 h 296502"/>
              <a:gd name="T98" fmla="*/ 5777766 w 296502"/>
              <a:gd name="T99" fmla="*/ 168817 h 296502"/>
              <a:gd name="T100" fmla="*/ 5933950 w 296502"/>
              <a:gd name="T101" fmla="*/ 0 h 296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502" h="296502">
                <a:moveTo>
                  <a:pt x="228917" y="169245"/>
                </a:moveTo>
                <a:cubicBezTo>
                  <a:pt x="226394" y="220797"/>
                  <a:pt x="183855" y="261894"/>
                  <a:pt x="131943" y="261894"/>
                </a:cubicBezTo>
                <a:cubicBezTo>
                  <a:pt x="107069" y="261894"/>
                  <a:pt x="84357" y="252881"/>
                  <a:pt x="66332" y="236659"/>
                </a:cubicBezTo>
                <a:lnTo>
                  <a:pt x="48307" y="254323"/>
                </a:lnTo>
                <a:cubicBezTo>
                  <a:pt x="70298" y="274872"/>
                  <a:pt x="99498" y="287129"/>
                  <a:pt x="131943" y="287129"/>
                </a:cubicBezTo>
                <a:cubicBezTo>
                  <a:pt x="197914" y="287129"/>
                  <a:pt x="251989" y="234856"/>
                  <a:pt x="254152" y="169245"/>
                </a:cubicBezTo>
                <a:lnTo>
                  <a:pt x="228917" y="169245"/>
                </a:lnTo>
                <a:close/>
                <a:moveTo>
                  <a:pt x="196112" y="169245"/>
                </a:moveTo>
                <a:cubicBezTo>
                  <a:pt x="193949" y="202772"/>
                  <a:pt x="165830" y="229449"/>
                  <a:pt x="131943" y="229449"/>
                </a:cubicBezTo>
                <a:cubicBezTo>
                  <a:pt x="115360" y="229449"/>
                  <a:pt x="100580" y="223320"/>
                  <a:pt x="89404" y="213587"/>
                </a:cubicBezTo>
                <a:lnTo>
                  <a:pt x="72461" y="230170"/>
                </a:lnTo>
                <a:cubicBezTo>
                  <a:pt x="88683" y="244950"/>
                  <a:pt x="109592" y="253242"/>
                  <a:pt x="131943" y="253242"/>
                </a:cubicBezTo>
                <a:cubicBezTo>
                  <a:pt x="179168" y="253242"/>
                  <a:pt x="217381" y="215750"/>
                  <a:pt x="219905" y="169245"/>
                </a:cubicBezTo>
                <a:lnTo>
                  <a:pt x="196112" y="169245"/>
                </a:lnTo>
                <a:close/>
                <a:moveTo>
                  <a:pt x="42179" y="81283"/>
                </a:moveTo>
                <a:cubicBezTo>
                  <a:pt x="21630" y="103274"/>
                  <a:pt x="9013" y="132474"/>
                  <a:pt x="9013" y="164559"/>
                </a:cubicBezTo>
                <a:cubicBezTo>
                  <a:pt x="9013" y="196643"/>
                  <a:pt x="21630" y="226204"/>
                  <a:pt x="42179" y="248195"/>
                </a:cubicBezTo>
                <a:lnTo>
                  <a:pt x="82915" y="207098"/>
                </a:lnTo>
                <a:cubicBezTo>
                  <a:pt x="72821" y="195922"/>
                  <a:pt x="67053" y="181142"/>
                  <a:pt x="67053" y="164559"/>
                </a:cubicBezTo>
                <a:cubicBezTo>
                  <a:pt x="67053" y="149057"/>
                  <a:pt x="72821" y="133916"/>
                  <a:pt x="82915" y="122380"/>
                </a:cubicBezTo>
                <a:lnTo>
                  <a:pt x="42179" y="81283"/>
                </a:lnTo>
                <a:close/>
                <a:moveTo>
                  <a:pt x="127257" y="42350"/>
                </a:moveTo>
                <a:cubicBezTo>
                  <a:pt x="96975" y="43431"/>
                  <a:pt x="69577" y="55688"/>
                  <a:pt x="48307" y="74794"/>
                </a:cubicBezTo>
                <a:lnTo>
                  <a:pt x="127257" y="153744"/>
                </a:lnTo>
                <a:lnTo>
                  <a:pt x="127257" y="42350"/>
                </a:lnTo>
                <a:close/>
                <a:moveTo>
                  <a:pt x="131943" y="33337"/>
                </a:moveTo>
                <a:cubicBezTo>
                  <a:pt x="134106" y="33337"/>
                  <a:pt x="136269" y="35140"/>
                  <a:pt x="136269" y="37663"/>
                </a:cubicBezTo>
                <a:lnTo>
                  <a:pt x="136269" y="164559"/>
                </a:lnTo>
                <a:cubicBezTo>
                  <a:pt x="136269" y="166722"/>
                  <a:pt x="135187" y="168164"/>
                  <a:pt x="133385" y="168885"/>
                </a:cubicBezTo>
                <a:cubicBezTo>
                  <a:pt x="133024" y="169245"/>
                  <a:pt x="132303" y="169245"/>
                  <a:pt x="131943" y="169245"/>
                </a:cubicBezTo>
                <a:cubicBezTo>
                  <a:pt x="130501" y="169245"/>
                  <a:pt x="129420" y="168885"/>
                  <a:pt x="128699" y="167803"/>
                </a:cubicBezTo>
                <a:lnTo>
                  <a:pt x="89404" y="128869"/>
                </a:lnTo>
                <a:cubicBezTo>
                  <a:pt x="80752" y="138603"/>
                  <a:pt x="76066" y="151220"/>
                  <a:pt x="76066" y="164559"/>
                </a:cubicBezTo>
                <a:cubicBezTo>
                  <a:pt x="76066" y="195562"/>
                  <a:pt x="100940" y="220436"/>
                  <a:pt x="131943" y="220436"/>
                </a:cubicBezTo>
                <a:cubicBezTo>
                  <a:pt x="162585" y="220436"/>
                  <a:pt x="187460" y="195562"/>
                  <a:pt x="187460" y="164559"/>
                </a:cubicBezTo>
                <a:cubicBezTo>
                  <a:pt x="187460" y="162035"/>
                  <a:pt x="189262" y="160233"/>
                  <a:pt x="191786" y="160233"/>
                </a:cubicBezTo>
                <a:lnTo>
                  <a:pt x="258839" y="160233"/>
                </a:lnTo>
                <a:cubicBezTo>
                  <a:pt x="261362" y="160233"/>
                  <a:pt x="263165" y="162035"/>
                  <a:pt x="263165" y="164559"/>
                </a:cubicBezTo>
                <a:cubicBezTo>
                  <a:pt x="263165" y="237380"/>
                  <a:pt x="204403" y="296502"/>
                  <a:pt x="131943" y="296502"/>
                </a:cubicBezTo>
                <a:cubicBezTo>
                  <a:pt x="59122" y="296502"/>
                  <a:pt x="0" y="237380"/>
                  <a:pt x="0" y="164559"/>
                </a:cubicBezTo>
                <a:cubicBezTo>
                  <a:pt x="0" y="92098"/>
                  <a:pt x="59122" y="33337"/>
                  <a:pt x="131943" y="33337"/>
                </a:cubicBezTo>
                <a:close/>
                <a:moveTo>
                  <a:pt x="169368" y="9366"/>
                </a:moveTo>
                <a:lnTo>
                  <a:pt x="169368" y="67002"/>
                </a:lnTo>
                <a:cubicBezTo>
                  <a:pt x="201151" y="69523"/>
                  <a:pt x="227156" y="95099"/>
                  <a:pt x="229323" y="127159"/>
                </a:cubicBezTo>
                <a:lnTo>
                  <a:pt x="287473" y="127159"/>
                </a:lnTo>
                <a:cubicBezTo>
                  <a:pt x="285306" y="63039"/>
                  <a:pt x="233296" y="11527"/>
                  <a:pt x="169368" y="9366"/>
                </a:cubicBezTo>
                <a:close/>
                <a:moveTo>
                  <a:pt x="164672" y="0"/>
                </a:moveTo>
                <a:cubicBezTo>
                  <a:pt x="237269" y="0"/>
                  <a:pt x="296502" y="59077"/>
                  <a:pt x="296502" y="131482"/>
                </a:cubicBezTo>
                <a:cubicBezTo>
                  <a:pt x="296502" y="134364"/>
                  <a:pt x="294696" y="136165"/>
                  <a:pt x="292168" y="136165"/>
                </a:cubicBezTo>
                <a:lnTo>
                  <a:pt x="224989" y="136165"/>
                </a:lnTo>
                <a:cubicBezTo>
                  <a:pt x="222461" y="136165"/>
                  <a:pt x="220655" y="134364"/>
                  <a:pt x="220655" y="131482"/>
                </a:cubicBezTo>
                <a:cubicBezTo>
                  <a:pt x="220655" y="100863"/>
                  <a:pt x="195734" y="76007"/>
                  <a:pt x="164672" y="76007"/>
                </a:cubicBezTo>
                <a:cubicBezTo>
                  <a:pt x="162144" y="76007"/>
                  <a:pt x="160338" y="73846"/>
                  <a:pt x="160338" y="71685"/>
                </a:cubicBezTo>
                <a:lnTo>
                  <a:pt x="160338" y="4683"/>
                </a:lnTo>
                <a:cubicBezTo>
                  <a:pt x="160338" y="2161"/>
                  <a:pt x="162144" y="0"/>
                  <a:pt x="164672" y="0"/>
                </a:cubicBezTo>
                <a:close/>
              </a:path>
            </a:pathLst>
          </a:custGeom>
          <a:solidFill>
            <a:srgbClr val="00B0F0"/>
          </a:solidFill>
          <a:ln>
            <a:noFill/>
          </a:ln>
        </p:spPr>
        <p:txBody>
          <a:bodyPr anchor="ctr"/>
          <a:lstStyle/>
          <a:p>
            <a:endParaRPr lang="en-US" sz="900"/>
          </a:p>
        </p:txBody>
      </p:sp>
      <p:sp>
        <p:nvSpPr>
          <p:cNvPr id="30" name="Rectangle 29"/>
          <p:cNvSpPr/>
          <p:nvPr/>
        </p:nvSpPr>
        <p:spPr>
          <a:xfrm>
            <a:off x="7772400" y="9619858"/>
            <a:ext cx="12344400" cy="1077218"/>
          </a:xfrm>
          <a:prstGeom prst="rect">
            <a:avLst/>
          </a:prstGeom>
        </p:spPr>
        <p:txBody>
          <a:bodyPr wrap="square">
            <a:spAutoFit/>
          </a:bodyPr>
          <a:lstStyle/>
          <a:p>
            <a:r>
              <a:rPr lang="en-US" sz="3200" dirty="0">
                <a:solidFill>
                  <a:schemeClr val="accent1">
                    <a:lumMod val="50000"/>
                  </a:schemeClr>
                </a:solidFill>
                <a:latin typeface="Arial" charset="0"/>
                <a:ea typeface="Arial" charset="0"/>
                <a:cs typeface="Arial" charset="0"/>
              </a:rPr>
              <a:t>To whom do you want to communicate the gender data and who do you need to partner with to effectively reach them?</a:t>
            </a:r>
          </a:p>
        </p:txBody>
      </p:sp>
      <p:sp>
        <p:nvSpPr>
          <p:cNvPr id="31" name="Rounded Rectangle 30">
            <a:extLst>
              <a:ext uri="{FF2B5EF4-FFF2-40B4-BE49-F238E27FC236}">
                <a16:creationId xmlns:a16="http://schemas.microsoft.com/office/drawing/2014/main" id="{719154BD-F323-9543-B2D3-779D533CA70C}"/>
              </a:ext>
            </a:extLst>
          </p:cNvPr>
          <p:cNvSpPr/>
          <p:nvPr/>
        </p:nvSpPr>
        <p:spPr>
          <a:xfrm>
            <a:off x="1586577" y="3251765"/>
            <a:ext cx="21233951" cy="2057400"/>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772400" y="3443626"/>
            <a:ext cx="6848670" cy="584775"/>
          </a:xfrm>
          <a:prstGeom prst="rect">
            <a:avLst/>
          </a:prstGeom>
        </p:spPr>
        <p:txBody>
          <a:bodyPr wrap="none">
            <a:spAutoFit/>
          </a:bodyPr>
          <a:lstStyle/>
          <a:p>
            <a:r>
              <a:rPr lang="en-US" sz="3200" b="1" dirty="0">
                <a:solidFill>
                  <a:srgbClr val="00B0F0"/>
                </a:solidFill>
                <a:latin typeface="Arial Black" charset="0"/>
                <a:ea typeface="Arial Black" charset="0"/>
                <a:cs typeface="Arial Black" charset="0"/>
              </a:rPr>
              <a:t>1. DATA PRODUCT OVERVIEW</a:t>
            </a:r>
          </a:p>
        </p:txBody>
      </p:sp>
      <p:sp>
        <p:nvSpPr>
          <p:cNvPr id="33" name="Rectangle 32"/>
          <p:cNvSpPr/>
          <p:nvPr/>
        </p:nvSpPr>
        <p:spPr>
          <a:xfrm>
            <a:off x="7772400" y="4052545"/>
            <a:ext cx="10744202" cy="1077218"/>
          </a:xfrm>
          <a:prstGeom prst="rect">
            <a:avLst/>
          </a:prstGeom>
        </p:spPr>
        <p:txBody>
          <a:bodyPr wrap="square">
            <a:spAutoFit/>
          </a:bodyPr>
          <a:lstStyle/>
          <a:p>
            <a:r>
              <a:rPr lang="en-US" sz="3200" dirty="0">
                <a:solidFill>
                  <a:schemeClr val="accent1">
                    <a:lumMod val="50000"/>
                  </a:schemeClr>
                </a:solidFill>
                <a:latin typeface="Arial" charset="0"/>
                <a:ea typeface="Arial" charset="0"/>
                <a:cs typeface="Arial" charset="0"/>
              </a:rPr>
              <a:t>Summarize the main attributes of the gender data product that will be the focus of communication </a:t>
            </a:r>
          </a:p>
        </p:txBody>
      </p:sp>
      <p:sp>
        <p:nvSpPr>
          <p:cNvPr id="34" name="Freeform 67">
            <a:extLst>
              <a:ext uri="{FF2B5EF4-FFF2-40B4-BE49-F238E27FC236}">
                <a16:creationId xmlns:a16="http://schemas.microsoft.com/office/drawing/2014/main" id="{B2AA1897-CB4A-4422-BE7A-1BB14E0E4048}"/>
              </a:ext>
            </a:extLst>
          </p:cNvPr>
          <p:cNvSpPr>
            <a:spLocks noEditPoints="1"/>
          </p:cNvSpPr>
          <p:nvPr/>
        </p:nvSpPr>
        <p:spPr bwMode="auto">
          <a:xfrm>
            <a:off x="5427353" y="3728565"/>
            <a:ext cx="1278248" cy="1067118"/>
          </a:xfrm>
          <a:custGeom>
            <a:avLst/>
            <a:gdLst>
              <a:gd name="T0" fmla="*/ 128 w 144"/>
              <a:gd name="T1" fmla="*/ 0 h 176"/>
              <a:gd name="T2" fmla="*/ 16 w 144"/>
              <a:gd name="T3" fmla="*/ 0 h 176"/>
              <a:gd name="T4" fmla="*/ 0 w 144"/>
              <a:gd name="T5" fmla="*/ 16 h 176"/>
              <a:gd name="T6" fmla="*/ 0 w 144"/>
              <a:gd name="T7" fmla="*/ 160 h 176"/>
              <a:gd name="T8" fmla="*/ 16 w 144"/>
              <a:gd name="T9" fmla="*/ 176 h 176"/>
              <a:gd name="T10" fmla="*/ 128 w 144"/>
              <a:gd name="T11" fmla="*/ 176 h 176"/>
              <a:gd name="T12" fmla="*/ 144 w 144"/>
              <a:gd name="T13" fmla="*/ 160 h 176"/>
              <a:gd name="T14" fmla="*/ 144 w 144"/>
              <a:gd name="T15" fmla="*/ 16 h 176"/>
              <a:gd name="T16" fmla="*/ 128 w 144"/>
              <a:gd name="T17" fmla="*/ 0 h 176"/>
              <a:gd name="T18" fmla="*/ 96 w 144"/>
              <a:gd name="T19" fmla="*/ 8 h 176"/>
              <a:gd name="T20" fmla="*/ 112 w 144"/>
              <a:gd name="T21" fmla="*/ 8 h 176"/>
              <a:gd name="T22" fmla="*/ 112 w 144"/>
              <a:gd name="T23" fmla="*/ 36 h 176"/>
              <a:gd name="T24" fmla="*/ 104 w 144"/>
              <a:gd name="T25" fmla="*/ 28 h 176"/>
              <a:gd name="T26" fmla="*/ 96 w 144"/>
              <a:gd name="T27" fmla="*/ 36 h 176"/>
              <a:gd name="T28" fmla="*/ 96 w 144"/>
              <a:gd name="T29" fmla="*/ 8 h 176"/>
              <a:gd name="T30" fmla="*/ 32 w 144"/>
              <a:gd name="T31" fmla="*/ 168 h 176"/>
              <a:gd name="T32" fmla="*/ 16 w 144"/>
              <a:gd name="T33" fmla="*/ 168 h 176"/>
              <a:gd name="T34" fmla="*/ 8 w 144"/>
              <a:gd name="T35" fmla="*/ 160 h 176"/>
              <a:gd name="T36" fmla="*/ 8 w 144"/>
              <a:gd name="T37" fmla="*/ 16 h 176"/>
              <a:gd name="T38" fmla="*/ 16 w 144"/>
              <a:gd name="T39" fmla="*/ 8 h 176"/>
              <a:gd name="T40" fmla="*/ 32 w 144"/>
              <a:gd name="T41" fmla="*/ 8 h 176"/>
              <a:gd name="T42" fmla="*/ 32 w 144"/>
              <a:gd name="T43" fmla="*/ 168 h 176"/>
              <a:gd name="T44" fmla="*/ 136 w 144"/>
              <a:gd name="T45" fmla="*/ 160 h 176"/>
              <a:gd name="T46" fmla="*/ 128 w 144"/>
              <a:gd name="T47" fmla="*/ 168 h 176"/>
              <a:gd name="T48" fmla="*/ 40 w 144"/>
              <a:gd name="T49" fmla="*/ 168 h 176"/>
              <a:gd name="T50" fmla="*/ 40 w 144"/>
              <a:gd name="T51" fmla="*/ 8 h 176"/>
              <a:gd name="T52" fmla="*/ 88 w 144"/>
              <a:gd name="T53" fmla="*/ 8 h 176"/>
              <a:gd name="T54" fmla="*/ 88 w 144"/>
              <a:gd name="T55" fmla="*/ 56 h 176"/>
              <a:gd name="T56" fmla="*/ 104 w 144"/>
              <a:gd name="T57" fmla="*/ 40 h 176"/>
              <a:gd name="T58" fmla="*/ 120 w 144"/>
              <a:gd name="T59" fmla="*/ 56 h 176"/>
              <a:gd name="T60" fmla="*/ 120 w 144"/>
              <a:gd name="T61" fmla="*/ 8 h 176"/>
              <a:gd name="T62" fmla="*/ 128 w 144"/>
              <a:gd name="T63" fmla="*/ 8 h 176"/>
              <a:gd name="T64" fmla="*/ 136 w 144"/>
              <a:gd name="T65" fmla="*/ 16 h 176"/>
              <a:gd name="T66" fmla="*/ 136 w 144"/>
              <a:gd name="T67"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16"/>
                  <a:pt x="144" y="16"/>
                  <a:pt x="144" y="16"/>
                </a:cubicBezTo>
                <a:cubicBezTo>
                  <a:pt x="144" y="7"/>
                  <a:pt x="137" y="0"/>
                  <a:pt x="128" y="0"/>
                </a:cubicBezTo>
                <a:moveTo>
                  <a:pt x="96" y="8"/>
                </a:moveTo>
                <a:cubicBezTo>
                  <a:pt x="112" y="8"/>
                  <a:pt x="112" y="8"/>
                  <a:pt x="112" y="8"/>
                </a:cubicBezTo>
                <a:cubicBezTo>
                  <a:pt x="112" y="36"/>
                  <a:pt x="112" y="36"/>
                  <a:pt x="112" y="36"/>
                </a:cubicBezTo>
                <a:cubicBezTo>
                  <a:pt x="104" y="28"/>
                  <a:pt x="104" y="28"/>
                  <a:pt x="104" y="28"/>
                </a:cubicBezTo>
                <a:cubicBezTo>
                  <a:pt x="96" y="36"/>
                  <a:pt x="96" y="36"/>
                  <a:pt x="96" y="36"/>
                </a:cubicBezTo>
                <a:lnTo>
                  <a:pt x="96" y="8"/>
                </a:lnTo>
                <a:close/>
                <a:moveTo>
                  <a:pt x="32" y="168"/>
                </a:moveTo>
                <a:cubicBezTo>
                  <a:pt x="16" y="168"/>
                  <a:pt x="16" y="168"/>
                  <a:pt x="16" y="168"/>
                </a:cubicBezTo>
                <a:cubicBezTo>
                  <a:pt x="12" y="168"/>
                  <a:pt x="8" y="164"/>
                  <a:pt x="8" y="160"/>
                </a:cubicBezTo>
                <a:cubicBezTo>
                  <a:pt x="8" y="16"/>
                  <a:pt x="8" y="16"/>
                  <a:pt x="8" y="16"/>
                </a:cubicBezTo>
                <a:cubicBezTo>
                  <a:pt x="8" y="12"/>
                  <a:pt x="12" y="8"/>
                  <a:pt x="16" y="8"/>
                </a:cubicBezTo>
                <a:cubicBezTo>
                  <a:pt x="32" y="8"/>
                  <a:pt x="32" y="8"/>
                  <a:pt x="32" y="8"/>
                </a:cubicBezTo>
                <a:lnTo>
                  <a:pt x="32" y="168"/>
                </a:lnTo>
                <a:close/>
                <a:moveTo>
                  <a:pt x="136" y="160"/>
                </a:moveTo>
                <a:cubicBezTo>
                  <a:pt x="136" y="164"/>
                  <a:pt x="132" y="168"/>
                  <a:pt x="128" y="168"/>
                </a:cubicBezTo>
                <a:cubicBezTo>
                  <a:pt x="40" y="168"/>
                  <a:pt x="40" y="168"/>
                  <a:pt x="40" y="168"/>
                </a:cubicBezTo>
                <a:cubicBezTo>
                  <a:pt x="40" y="8"/>
                  <a:pt x="40" y="8"/>
                  <a:pt x="40" y="8"/>
                </a:cubicBezTo>
                <a:cubicBezTo>
                  <a:pt x="88" y="8"/>
                  <a:pt x="88" y="8"/>
                  <a:pt x="88" y="8"/>
                </a:cubicBezTo>
                <a:cubicBezTo>
                  <a:pt x="88" y="56"/>
                  <a:pt x="88" y="56"/>
                  <a:pt x="88" y="56"/>
                </a:cubicBezTo>
                <a:cubicBezTo>
                  <a:pt x="104" y="40"/>
                  <a:pt x="104" y="40"/>
                  <a:pt x="104" y="40"/>
                </a:cubicBezTo>
                <a:cubicBezTo>
                  <a:pt x="120" y="56"/>
                  <a:pt x="120" y="56"/>
                  <a:pt x="120" y="56"/>
                </a:cubicBezTo>
                <a:cubicBezTo>
                  <a:pt x="120" y="8"/>
                  <a:pt x="120" y="8"/>
                  <a:pt x="120" y="8"/>
                </a:cubicBezTo>
                <a:cubicBezTo>
                  <a:pt x="128" y="8"/>
                  <a:pt x="128" y="8"/>
                  <a:pt x="128" y="8"/>
                </a:cubicBezTo>
                <a:cubicBezTo>
                  <a:pt x="132" y="8"/>
                  <a:pt x="136" y="12"/>
                  <a:pt x="136" y="16"/>
                </a:cubicBezTo>
                <a:lnTo>
                  <a:pt x="136" y="16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ounded Rectangle 34">
            <a:extLst>
              <a:ext uri="{FF2B5EF4-FFF2-40B4-BE49-F238E27FC236}">
                <a16:creationId xmlns:a16="http://schemas.microsoft.com/office/drawing/2014/main" id="{719154BD-F323-9543-B2D3-779D533CA70C}"/>
              </a:ext>
            </a:extLst>
          </p:cNvPr>
          <p:cNvSpPr/>
          <p:nvPr/>
        </p:nvSpPr>
        <p:spPr>
          <a:xfrm>
            <a:off x="1586577" y="5994965"/>
            <a:ext cx="21233951" cy="2057400"/>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CADB303-8E44-452C-9D57-BF1CEBCCCC2C}"/>
              </a:ext>
            </a:extLst>
          </p:cNvPr>
          <p:cNvGrpSpPr/>
          <p:nvPr/>
        </p:nvGrpSpPr>
        <p:grpSpPr>
          <a:xfrm>
            <a:off x="5312508" y="6222129"/>
            <a:ext cx="1545492" cy="1550271"/>
            <a:chOff x="6397539" y="1652826"/>
            <a:chExt cx="301788" cy="301788"/>
          </a:xfrm>
          <a:solidFill>
            <a:srgbClr val="00B0F0"/>
          </a:solidFill>
        </p:grpSpPr>
        <p:sp>
          <p:nvSpPr>
            <p:cNvPr id="37" name="Freeform 321">
              <a:extLst>
                <a:ext uri="{FF2B5EF4-FFF2-40B4-BE49-F238E27FC236}">
                  <a16:creationId xmlns:a16="http://schemas.microsoft.com/office/drawing/2014/main" id="{70BE8AF4-65AE-4812-98B9-811C70FAC995}"/>
                </a:ext>
              </a:extLst>
            </p:cNvPr>
            <p:cNvSpPr>
              <a:spLocks noEditPoints="1"/>
            </p:cNvSpPr>
            <p:nvPr/>
          </p:nvSpPr>
          <p:spPr bwMode="auto">
            <a:xfrm>
              <a:off x="6397539" y="1652826"/>
              <a:ext cx="301788" cy="301788"/>
            </a:xfrm>
            <a:custGeom>
              <a:avLst/>
              <a:gdLst>
                <a:gd name="T0" fmla="*/ 128 w 256"/>
                <a:gd name="T1" fmla="*/ 0 h 256"/>
                <a:gd name="T2" fmla="*/ 37 w 256"/>
                <a:gd name="T3" fmla="*/ 37 h 256"/>
                <a:gd name="T4" fmla="*/ 0 w 256"/>
                <a:gd name="T5" fmla="*/ 128 h 256"/>
                <a:gd name="T6" fmla="*/ 37 w 256"/>
                <a:gd name="T7" fmla="*/ 218 h 256"/>
                <a:gd name="T8" fmla="*/ 128 w 256"/>
                <a:gd name="T9" fmla="*/ 256 h 256"/>
                <a:gd name="T10" fmla="*/ 218 w 256"/>
                <a:gd name="T11" fmla="*/ 218 h 256"/>
                <a:gd name="T12" fmla="*/ 256 w 256"/>
                <a:gd name="T13" fmla="*/ 128 h 256"/>
                <a:gd name="T14" fmla="*/ 218 w 256"/>
                <a:gd name="T15" fmla="*/ 37 h 256"/>
                <a:gd name="T16" fmla="*/ 128 w 256"/>
                <a:gd name="T17" fmla="*/ 0 h 256"/>
                <a:gd name="T18" fmla="*/ 212 w 256"/>
                <a:gd name="T19" fmla="*/ 212 h 256"/>
                <a:gd name="T20" fmla="*/ 128 w 256"/>
                <a:gd name="T21" fmla="*/ 248 h 256"/>
                <a:gd name="T22" fmla="*/ 43 w 256"/>
                <a:gd name="T23" fmla="*/ 212 h 256"/>
                <a:gd name="T24" fmla="*/ 8 w 256"/>
                <a:gd name="T25" fmla="*/ 128 h 256"/>
                <a:gd name="T26" fmla="*/ 43 w 256"/>
                <a:gd name="T27" fmla="*/ 43 h 256"/>
                <a:gd name="T28" fmla="*/ 128 w 256"/>
                <a:gd name="T29" fmla="*/ 8 h 256"/>
                <a:gd name="T30" fmla="*/ 212 w 256"/>
                <a:gd name="T31" fmla="*/ 43 h 256"/>
                <a:gd name="T32" fmla="*/ 248 w 256"/>
                <a:gd name="T33" fmla="*/ 128 h 256"/>
                <a:gd name="T34" fmla="*/ 212 w 256"/>
                <a:gd name="T35" fmla="*/ 2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3" y="0"/>
                    <a:pt x="61" y="13"/>
                    <a:pt x="37" y="37"/>
                  </a:cubicBezTo>
                  <a:cubicBezTo>
                    <a:pt x="13" y="61"/>
                    <a:pt x="0" y="93"/>
                    <a:pt x="0" y="128"/>
                  </a:cubicBezTo>
                  <a:cubicBezTo>
                    <a:pt x="0" y="162"/>
                    <a:pt x="13" y="194"/>
                    <a:pt x="37" y="218"/>
                  </a:cubicBezTo>
                  <a:cubicBezTo>
                    <a:pt x="61" y="242"/>
                    <a:pt x="93" y="256"/>
                    <a:pt x="128" y="256"/>
                  </a:cubicBezTo>
                  <a:cubicBezTo>
                    <a:pt x="162" y="256"/>
                    <a:pt x="194" y="242"/>
                    <a:pt x="218" y="218"/>
                  </a:cubicBezTo>
                  <a:cubicBezTo>
                    <a:pt x="242" y="194"/>
                    <a:pt x="256" y="162"/>
                    <a:pt x="256" y="128"/>
                  </a:cubicBezTo>
                  <a:cubicBezTo>
                    <a:pt x="256" y="93"/>
                    <a:pt x="242" y="61"/>
                    <a:pt x="218" y="37"/>
                  </a:cubicBezTo>
                  <a:cubicBezTo>
                    <a:pt x="194" y="13"/>
                    <a:pt x="162" y="0"/>
                    <a:pt x="128" y="0"/>
                  </a:cubicBezTo>
                  <a:close/>
                  <a:moveTo>
                    <a:pt x="212" y="212"/>
                  </a:moveTo>
                  <a:cubicBezTo>
                    <a:pt x="190" y="235"/>
                    <a:pt x="160" y="248"/>
                    <a:pt x="128" y="248"/>
                  </a:cubicBezTo>
                  <a:cubicBezTo>
                    <a:pt x="95" y="248"/>
                    <a:pt x="65" y="235"/>
                    <a:pt x="43" y="212"/>
                  </a:cubicBezTo>
                  <a:cubicBezTo>
                    <a:pt x="20" y="190"/>
                    <a:pt x="8" y="160"/>
                    <a:pt x="8" y="128"/>
                  </a:cubicBezTo>
                  <a:cubicBezTo>
                    <a:pt x="8" y="96"/>
                    <a:pt x="20" y="65"/>
                    <a:pt x="43" y="43"/>
                  </a:cubicBezTo>
                  <a:cubicBezTo>
                    <a:pt x="65" y="20"/>
                    <a:pt x="95" y="8"/>
                    <a:pt x="128" y="8"/>
                  </a:cubicBezTo>
                  <a:cubicBezTo>
                    <a:pt x="160" y="8"/>
                    <a:pt x="190" y="20"/>
                    <a:pt x="212" y="43"/>
                  </a:cubicBezTo>
                  <a:cubicBezTo>
                    <a:pt x="235" y="65"/>
                    <a:pt x="248" y="96"/>
                    <a:pt x="248" y="128"/>
                  </a:cubicBezTo>
                  <a:cubicBezTo>
                    <a:pt x="248" y="160"/>
                    <a:pt x="235" y="190"/>
                    <a:pt x="21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 name="Freeform 322">
              <a:extLst>
                <a:ext uri="{FF2B5EF4-FFF2-40B4-BE49-F238E27FC236}">
                  <a16:creationId xmlns:a16="http://schemas.microsoft.com/office/drawing/2014/main" id="{186AC1A4-A4CD-4CDF-80AF-0324295B2429}"/>
                </a:ext>
              </a:extLst>
            </p:cNvPr>
            <p:cNvSpPr>
              <a:spLocks noEditPoints="1"/>
            </p:cNvSpPr>
            <p:nvPr/>
          </p:nvSpPr>
          <p:spPr bwMode="auto">
            <a:xfrm>
              <a:off x="6435263" y="1690549"/>
              <a:ext cx="226341" cy="226341"/>
            </a:xfrm>
            <a:custGeom>
              <a:avLst/>
              <a:gdLst>
                <a:gd name="T0" fmla="*/ 96 w 192"/>
                <a:gd name="T1" fmla="*/ 0 h 192"/>
                <a:gd name="T2" fmla="*/ 28 w 192"/>
                <a:gd name="T3" fmla="*/ 28 h 192"/>
                <a:gd name="T4" fmla="*/ 0 w 192"/>
                <a:gd name="T5" fmla="*/ 96 h 192"/>
                <a:gd name="T6" fmla="*/ 28 w 192"/>
                <a:gd name="T7" fmla="*/ 163 h 192"/>
                <a:gd name="T8" fmla="*/ 96 w 192"/>
                <a:gd name="T9" fmla="*/ 192 h 192"/>
                <a:gd name="T10" fmla="*/ 163 w 192"/>
                <a:gd name="T11" fmla="*/ 163 h 192"/>
                <a:gd name="T12" fmla="*/ 192 w 192"/>
                <a:gd name="T13" fmla="*/ 96 h 192"/>
                <a:gd name="T14" fmla="*/ 163 w 192"/>
                <a:gd name="T15" fmla="*/ 28 h 192"/>
                <a:gd name="T16" fmla="*/ 96 w 192"/>
                <a:gd name="T17" fmla="*/ 0 h 192"/>
                <a:gd name="T18" fmla="*/ 158 w 192"/>
                <a:gd name="T19" fmla="*/ 158 h 192"/>
                <a:gd name="T20" fmla="*/ 96 w 192"/>
                <a:gd name="T21" fmla="*/ 184 h 192"/>
                <a:gd name="T22" fmla="*/ 33 w 192"/>
                <a:gd name="T23" fmla="*/ 158 h 192"/>
                <a:gd name="T24" fmla="*/ 8 w 192"/>
                <a:gd name="T25" fmla="*/ 96 h 192"/>
                <a:gd name="T26" fmla="*/ 33 w 192"/>
                <a:gd name="T27" fmla="*/ 33 h 192"/>
                <a:gd name="T28" fmla="*/ 96 w 192"/>
                <a:gd name="T29" fmla="*/ 8 h 192"/>
                <a:gd name="T30" fmla="*/ 158 w 192"/>
                <a:gd name="T31" fmla="*/ 33 h 192"/>
                <a:gd name="T32" fmla="*/ 184 w 192"/>
                <a:gd name="T33" fmla="*/ 96 h 192"/>
                <a:gd name="T34" fmla="*/ 158 w 192"/>
                <a:gd name="T35" fmla="*/ 15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92">
                  <a:moveTo>
                    <a:pt x="96" y="0"/>
                  </a:moveTo>
                  <a:cubicBezTo>
                    <a:pt x="70" y="0"/>
                    <a:pt x="46" y="10"/>
                    <a:pt x="28" y="28"/>
                  </a:cubicBezTo>
                  <a:cubicBezTo>
                    <a:pt x="10" y="46"/>
                    <a:pt x="0" y="70"/>
                    <a:pt x="0" y="96"/>
                  </a:cubicBezTo>
                  <a:cubicBezTo>
                    <a:pt x="0" y="121"/>
                    <a:pt x="10" y="145"/>
                    <a:pt x="28" y="163"/>
                  </a:cubicBezTo>
                  <a:cubicBezTo>
                    <a:pt x="46" y="182"/>
                    <a:pt x="70" y="192"/>
                    <a:pt x="96" y="192"/>
                  </a:cubicBezTo>
                  <a:cubicBezTo>
                    <a:pt x="121" y="192"/>
                    <a:pt x="145" y="182"/>
                    <a:pt x="163" y="163"/>
                  </a:cubicBezTo>
                  <a:cubicBezTo>
                    <a:pt x="182" y="145"/>
                    <a:pt x="192" y="121"/>
                    <a:pt x="192" y="96"/>
                  </a:cubicBezTo>
                  <a:cubicBezTo>
                    <a:pt x="192" y="70"/>
                    <a:pt x="182" y="46"/>
                    <a:pt x="163" y="28"/>
                  </a:cubicBezTo>
                  <a:cubicBezTo>
                    <a:pt x="145" y="10"/>
                    <a:pt x="121" y="0"/>
                    <a:pt x="96" y="0"/>
                  </a:cubicBezTo>
                  <a:close/>
                  <a:moveTo>
                    <a:pt x="158" y="158"/>
                  </a:moveTo>
                  <a:cubicBezTo>
                    <a:pt x="141" y="174"/>
                    <a:pt x="119" y="184"/>
                    <a:pt x="96" y="184"/>
                  </a:cubicBezTo>
                  <a:cubicBezTo>
                    <a:pt x="72" y="184"/>
                    <a:pt x="50" y="174"/>
                    <a:pt x="33" y="158"/>
                  </a:cubicBezTo>
                  <a:cubicBezTo>
                    <a:pt x="17" y="141"/>
                    <a:pt x="8" y="119"/>
                    <a:pt x="8" y="96"/>
                  </a:cubicBezTo>
                  <a:cubicBezTo>
                    <a:pt x="8" y="72"/>
                    <a:pt x="17" y="50"/>
                    <a:pt x="33" y="33"/>
                  </a:cubicBezTo>
                  <a:cubicBezTo>
                    <a:pt x="50" y="17"/>
                    <a:pt x="72" y="8"/>
                    <a:pt x="96" y="8"/>
                  </a:cubicBezTo>
                  <a:cubicBezTo>
                    <a:pt x="119" y="8"/>
                    <a:pt x="141" y="17"/>
                    <a:pt x="158" y="33"/>
                  </a:cubicBezTo>
                  <a:cubicBezTo>
                    <a:pt x="174" y="50"/>
                    <a:pt x="184" y="72"/>
                    <a:pt x="184" y="96"/>
                  </a:cubicBezTo>
                  <a:cubicBezTo>
                    <a:pt x="184" y="119"/>
                    <a:pt x="174" y="141"/>
                    <a:pt x="158"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 name="Freeform 323">
              <a:extLst>
                <a:ext uri="{FF2B5EF4-FFF2-40B4-BE49-F238E27FC236}">
                  <a16:creationId xmlns:a16="http://schemas.microsoft.com/office/drawing/2014/main" id="{121B0416-C3CE-497C-AF59-375C782367DE}"/>
                </a:ext>
              </a:extLst>
            </p:cNvPr>
            <p:cNvSpPr>
              <a:spLocks noEditPoints="1"/>
            </p:cNvSpPr>
            <p:nvPr/>
          </p:nvSpPr>
          <p:spPr bwMode="auto">
            <a:xfrm>
              <a:off x="6472986" y="1728273"/>
              <a:ext cx="150894" cy="150894"/>
            </a:xfrm>
            <a:custGeom>
              <a:avLst/>
              <a:gdLst>
                <a:gd name="T0" fmla="*/ 64 w 128"/>
                <a:gd name="T1" fmla="*/ 0 h 128"/>
                <a:gd name="T2" fmla="*/ 18 w 128"/>
                <a:gd name="T3" fmla="*/ 18 h 128"/>
                <a:gd name="T4" fmla="*/ 0 w 128"/>
                <a:gd name="T5" fmla="*/ 64 h 128"/>
                <a:gd name="T6" fmla="*/ 18 w 128"/>
                <a:gd name="T7" fmla="*/ 109 h 128"/>
                <a:gd name="T8" fmla="*/ 64 w 128"/>
                <a:gd name="T9" fmla="*/ 128 h 128"/>
                <a:gd name="T10" fmla="*/ 109 w 128"/>
                <a:gd name="T11" fmla="*/ 109 h 128"/>
                <a:gd name="T12" fmla="*/ 128 w 128"/>
                <a:gd name="T13" fmla="*/ 64 h 128"/>
                <a:gd name="T14" fmla="*/ 109 w 128"/>
                <a:gd name="T15" fmla="*/ 18 h 128"/>
                <a:gd name="T16" fmla="*/ 64 w 128"/>
                <a:gd name="T17" fmla="*/ 0 h 128"/>
                <a:gd name="T18" fmla="*/ 103 w 128"/>
                <a:gd name="T19" fmla="*/ 103 h 128"/>
                <a:gd name="T20" fmla="*/ 64 w 128"/>
                <a:gd name="T21" fmla="*/ 120 h 128"/>
                <a:gd name="T22" fmla="*/ 24 w 128"/>
                <a:gd name="T23" fmla="*/ 103 h 128"/>
                <a:gd name="T24" fmla="*/ 8 w 128"/>
                <a:gd name="T25" fmla="*/ 64 h 128"/>
                <a:gd name="T26" fmla="*/ 24 w 128"/>
                <a:gd name="T27" fmla="*/ 24 h 128"/>
                <a:gd name="T28" fmla="*/ 64 w 128"/>
                <a:gd name="T29" fmla="*/ 8 h 128"/>
                <a:gd name="T30" fmla="*/ 103 w 128"/>
                <a:gd name="T31" fmla="*/ 24 h 128"/>
                <a:gd name="T32" fmla="*/ 120 w 128"/>
                <a:gd name="T33" fmla="*/ 64 h 128"/>
                <a:gd name="T34" fmla="*/ 103 w 128"/>
                <a:gd name="T35" fmla="*/ 10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64" y="0"/>
                  </a:moveTo>
                  <a:cubicBezTo>
                    <a:pt x="46" y="0"/>
                    <a:pt x="30" y="6"/>
                    <a:pt x="18" y="18"/>
                  </a:cubicBezTo>
                  <a:cubicBezTo>
                    <a:pt x="6" y="30"/>
                    <a:pt x="0" y="46"/>
                    <a:pt x="0" y="64"/>
                  </a:cubicBezTo>
                  <a:cubicBezTo>
                    <a:pt x="0" y="81"/>
                    <a:pt x="6" y="97"/>
                    <a:pt x="18" y="109"/>
                  </a:cubicBezTo>
                  <a:cubicBezTo>
                    <a:pt x="30" y="121"/>
                    <a:pt x="46" y="128"/>
                    <a:pt x="64" y="128"/>
                  </a:cubicBezTo>
                  <a:cubicBezTo>
                    <a:pt x="81" y="128"/>
                    <a:pt x="97" y="121"/>
                    <a:pt x="109" y="109"/>
                  </a:cubicBezTo>
                  <a:cubicBezTo>
                    <a:pt x="121" y="97"/>
                    <a:pt x="128" y="81"/>
                    <a:pt x="128" y="64"/>
                  </a:cubicBezTo>
                  <a:cubicBezTo>
                    <a:pt x="128" y="46"/>
                    <a:pt x="121" y="30"/>
                    <a:pt x="109" y="18"/>
                  </a:cubicBezTo>
                  <a:cubicBezTo>
                    <a:pt x="97" y="6"/>
                    <a:pt x="81" y="0"/>
                    <a:pt x="64" y="0"/>
                  </a:cubicBezTo>
                  <a:close/>
                  <a:moveTo>
                    <a:pt x="103" y="103"/>
                  </a:moveTo>
                  <a:cubicBezTo>
                    <a:pt x="93" y="114"/>
                    <a:pt x="79" y="120"/>
                    <a:pt x="64" y="120"/>
                  </a:cubicBezTo>
                  <a:cubicBezTo>
                    <a:pt x="49" y="120"/>
                    <a:pt x="35" y="114"/>
                    <a:pt x="24" y="103"/>
                  </a:cubicBezTo>
                  <a:cubicBezTo>
                    <a:pt x="13" y="93"/>
                    <a:pt x="8" y="79"/>
                    <a:pt x="8" y="64"/>
                  </a:cubicBezTo>
                  <a:cubicBezTo>
                    <a:pt x="8" y="49"/>
                    <a:pt x="13" y="35"/>
                    <a:pt x="24" y="24"/>
                  </a:cubicBezTo>
                  <a:cubicBezTo>
                    <a:pt x="35" y="13"/>
                    <a:pt x="49" y="8"/>
                    <a:pt x="64" y="8"/>
                  </a:cubicBezTo>
                  <a:cubicBezTo>
                    <a:pt x="79" y="8"/>
                    <a:pt x="93" y="13"/>
                    <a:pt x="103" y="24"/>
                  </a:cubicBezTo>
                  <a:cubicBezTo>
                    <a:pt x="114" y="35"/>
                    <a:pt x="120" y="49"/>
                    <a:pt x="120" y="64"/>
                  </a:cubicBezTo>
                  <a:cubicBezTo>
                    <a:pt x="120" y="79"/>
                    <a:pt x="114" y="93"/>
                    <a:pt x="103"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 name="Freeform 324">
              <a:extLst>
                <a:ext uri="{FF2B5EF4-FFF2-40B4-BE49-F238E27FC236}">
                  <a16:creationId xmlns:a16="http://schemas.microsoft.com/office/drawing/2014/main" id="{650FE703-3D88-43B0-910A-9E0D4D2FFCD6}"/>
                </a:ext>
              </a:extLst>
            </p:cNvPr>
            <p:cNvSpPr>
              <a:spLocks noEditPoints="1"/>
            </p:cNvSpPr>
            <p:nvPr/>
          </p:nvSpPr>
          <p:spPr bwMode="auto">
            <a:xfrm>
              <a:off x="6510710" y="1765996"/>
              <a:ext cx="75447" cy="75447"/>
            </a:xfrm>
            <a:custGeom>
              <a:avLst/>
              <a:gdLst>
                <a:gd name="T0" fmla="*/ 32 w 64"/>
                <a:gd name="T1" fmla="*/ 0 h 64"/>
                <a:gd name="T2" fmla="*/ 9 w 64"/>
                <a:gd name="T3" fmla="*/ 9 h 64"/>
                <a:gd name="T4" fmla="*/ 0 w 64"/>
                <a:gd name="T5" fmla="*/ 32 h 64"/>
                <a:gd name="T6" fmla="*/ 9 w 64"/>
                <a:gd name="T7" fmla="*/ 54 h 64"/>
                <a:gd name="T8" fmla="*/ 32 w 64"/>
                <a:gd name="T9" fmla="*/ 64 h 64"/>
                <a:gd name="T10" fmla="*/ 54 w 64"/>
                <a:gd name="T11" fmla="*/ 54 h 64"/>
                <a:gd name="T12" fmla="*/ 64 w 64"/>
                <a:gd name="T13" fmla="*/ 32 h 64"/>
                <a:gd name="T14" fmla="*/ 54 w 64"/>
                <a:gd name="T15" fmla="*/ 9 h 64"/>
                <a:gd name="T16" fmla="*/ 32 w 64"/>
                <a:gd name="T17" fmla="*/ 0 h 64"/>
                <a:gd name="T18" fmla="*/ 49 w 64"/>
                <a:gd name="T19" fmla="*/ 49 h 64"/>
                <a:gd name="T20" fmla="*/ 32 w 64"/>
                <a:gd name="T21" fmla="*/ 56 h 64"/>
                <a:gd name="T22" fmla="*/ 15 w 64"/>
                <a:gd name="T23" fmla="*/ 49 h 64"/>
                <a:gd name="T24" fmla="*/ 8 w 64"/>
                <a:gd name="T25" fmla="*/ 32 h 64"/>
                <a:gd name="T26" fmla="*/ 15 w 64"/>
                <a:gd name="T27" fmla="*/ 15 h 64"/>
                <a:gd name="T28" fmla="*/ 32 w 64"/>
                <a:gd name="T29" fmla="*/ 8 h 64"/>
                <a:gd name="T30" fmla="*/ 49 w 64"/>
                <a:gd name="T31" fmla="*/ 15 h 64"/>
                <a:gd name="T32" fmla="*/ 56 w 64"/>
                <a:gd name="T33" fmla="*/ 32 h 64"/>
                <a:gd name="T34" fmla="*/ 49 w 64"/>
                <a:gd name="T35" fmla="*/ 4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4">
                  <a:moveTo>
                    <a:pt x="32" y="0"/>
                  </a:move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ubicBezTo>
                    <a:pt x="48" y="3"/>
                    <a:pt x="40" y="0"/>
                    <a:pt x="32" y="0"/>
                  </a:cubicBezTo>
                  <a:close/>
                  <a:moveTo>
                    <a:pt x="49" y="49"/>
                  </a:moveTo>
                  <a:cubicBezTo>
                    <a:pt x="44" y="53"/>
                    <a:pt x="38" y="56"/>
                    <a:pt x="32" y="56"/>
                  </a:cubicBezTo>
                  <a:cubicBezTo>
                    <a:pt x="25" y="56"/>
                    <a:pt x="19" y="53"/>
                    <a:pt x="15" y="49"/>
                  </a:cubicBezTo>
                  <a:cubicBezTo>
                    <a:pt x="10" y="44"/>
                    <a:pt x="8" y="38"/>
                    <a:pt x="8" y="32"/>
                  </a:cubicBezTo>
                  <a:cubicBezTo>
                    <a:pt x="8" y="25"/>
                    <a:pt x="10" y="19"/>
                    <a:pt x="15" y="15"/>
                  </a:cubicBezTo>
                  <a:cubicBezTo>
                    <a:pt x="19" y="10"/>
                    <a:pt x="25" y="8"/>
                    <a:pt x="32" y="8"/>
                  </a:cubicBezTo>
                  <a:cubicBezTo>
                    <a:pt x="38" y="8"/>
                    <a:pt x="44" y="10"/>
                    <a:pt x="49" y="15"/>
                  </a:cubicBezTo>
                  <a:cubicBezTo>
                    <a:pt x="53" y="19"/>
                    <a:pt x="56" y="25"/>
                    <a:pt x="56" y="32"/>
                  </a:cubicBezTo>
                  <a:cubicBezTo>
                    <a:pt x="56" y="38"/>
                    <a:pt x="53" y="44"/>
                    <a:pt x="49"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dirty="0"/>
            </a:p>
          </p:txBody>
        </p:sp>
      </p:grpSp>
      <p:sp>
        <p:nvSpPr>
          <p:cNvPr id="41" name="Rectangle 40"/>
          <p:cNvSpPr/>
          <p:nvPr/>
        </p:nvSpPr>
        <p:spPr>
          <a:xfrm>
            <a:off x="7772400" y="6268751"/>
            <a:ext cx="2919389" cy="584775"/>
          </a:xfrm>
          <a:prstGeom prst="rect">
            <a:avLst/>
          </a:prstGeom>
        </p:spPr>
        <p:txBody>
          <a:bodyPr wrap="none">
            <a:spAutoFit/>
          </a:bodyPr>
          <a:lstStyle/>
          <a:p>
            <a:r>
              <a:rPr lang="en-US" sz="3200" b="1" dirty="0">
                <a:solidFill>
                  <a:srgbClr val="00B0F0"/>
                </a:solidFill>
                <a:latin typeface="Arial Black" charset="0"/>
                <a:ea typeface="Arial Black" charset="0"/>
                <a:cs typeface="Arial Black" charset="0"/>
              </a:rPr>
              <a:t>2. PURPOSE</a:t>
            </a:r>
          </a:p>
        </p:txBody>
      </p:sp>
      <p:sp>
        <p:nvSpPr>
          <p:cNvPr id="42" name="Rectangle 41"/>
          <p:cNvSpPr/>
          <p:nvPr/>
        </p:nvSpPr>
        <p:spPr>
          <a:xfrm>
            <a:off x="7772400" y="6907198"/>
            <a:ext cx="10134600" cy="584775"/>
          </a:xfrm>
          <a:prstGeom prst="rect">
            <a:avLst/>
          </a:prstGeom>
        </p:spPr>
        <p:txBody>
          <a:bodyPr wrap="square">
            <a:spAutoFit/>
          </a:bodyPr>
          <a:lstStyle/>
          <a:p>
            <a:r>
              <a:rPr lang="en-US" sz="3200" dirty="0">
                <a:solidFill>
                  <a:schemeClr val="accent1">
                    <a:lumMod val="50000"/>
                  </a:schemeClr>
                </a:solidFill>
                <a:latin typeface="Arial" charset="0"/>
                <a:ea typeface="Arial" charset="0"/>
                <a:cs typeface="Arial" charset="0"/>
              </a:rPr>
              <a:t>Why do you want to communicate the gender data?</a:t>
            </a:r>
          </a:p>
        </p:txBody>
      </p:sp>
      <p:sp>
        <p:nvSpPr>
          <p:cNvPr id="20" name="Date Placeholder 6">
            <a:extLst>
              <a:ext uri="{FF2B5EF4-FFF2-40B4-BE49-F238E27FC236}">
                <a16:creationId xmlns:a16="http://schemas.microsoft.com/office/drawing/2014/main" id="{699903CF-8533-432A-94C2-973CF4DD0D65}"/>
              </a:ext>
            </a:extLst>
          </p:cNvPr>
          <p:cNvSpPr txBox="1">
            <a:spLocks/>
          </p:cNvSpPr>
          <p:nvPr/>
        </p:nvSpPr>
        <p:spPr>
          <a:xfrm>
            <a:off x="1760817" y="12906636"/>
            <a:ext cx="13006388" cy="261938"/>
          </a:xfrm>
          <a:prstGeom prst="rect">
            <a:avLst/>
          </a:prstGeom>
        </p:spPr>
        <p:txBody>
          <a:bodyPr/>
          <a:ls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a:lstStyle>
          <a:p>
            <a:r>
              <a:rPr lang="en-IE" sz="1800" b="1">
                <a:solidFill>
                  <a:schemeClr val="accent3"/>
                </a:solidFill>
                <a:latin typeface="Arial" charset="0"/>
                <a:ea typeface="Arial" charset="0"/>
                <a:cs typeface="Arial" charset="0"/>
              </a:rPr>
              <a:t>MODULE A TO D COMMS TRAINING| OCTOBER 2020</a:t>
            </a:r>
            <a:endParaRPr lang="en-US" sz="1800" b="1"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9648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719154BD-F323-9543-B2D3-779D533CA70C}"/>
              </a:ext>
            </a:extLst>
          </p:cNvPr>
          <p:cNvSpPr/>
          <p:nvPr/>
        </p:nvSpPr>
        <p:spPr>
          <a:xfrm>
            <a:off x="1586577" y="8763000"/>
            <a:ext cx="21233951" cy="2057400"/>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7C6636EF-5862-B44C-A4C0-CD2083103D3D}"/>
              </a:ext>
            </a:extLst>
          </p:cNvPr>
          <p:cNvSpPr txBox="1">
            <a:spLocks/>
          </p:cNvSpPr>
          <p:nvPr/>
        </p:nvSpPr>
        <p:spPr>
          <a:xfrm>
            <a:off x="1586578" y="1128240"/>
            <a:ext cx="21233951" cy="615553"/>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4000" b="1" dirty="0">
                <a:solidFill>
                  <a:schemeClr val="bg1"/>
                </a:solidFill>
                <a:latin typeface="Arial" charset="0"/>
                <a:ea typeface="Arial" charset="0"/>
                <a:cs typeface="Arial" charset="0"/>
              </a:rPr>
              <a:t>ELEMENTS OF A DATA COMMUNICATIONS PLAN</a:t>
            </a:r>
          </a:p>
        </p:txBody>
      </p:sp>
      <p:sp>
        <p:nvSpPr>
          <p:cNvPr id="21" name="Rectangle 20"/>
          <p:cNvSpPr/>
          <p:nvPr/>
        </p:nvSpPr>
        <p:spPr>
          <a:xfrm>
            <a:off x="7772402" y="8944476"/>
            <a:ext cx="4348306" cy="584775"/>
          </a:xfrm>
          <a:prstGeom prst="rect">
            <a:avLst/>
          </a:prstGeom>
        </p:spPr>
        <p:txBody>
          <a:bodyPr wrap="none">
            <a:spAutoFit/>
          </a:bodyPr>
          <a:lstStyle/>
          <a:p>
            <a:r>
              <a:rPr lang="en-US" sz="3200" b="1" dirty="0">
                <a:solidFill>
                  <a:srgbClr val="00B0F0"/>
                </a:solidFill>
                <a:latin typeface="Arial Black" charset="0"/>
                <a:ea typeface="Arial Black" charset="0"/>
                <a:cs typeface="Arial Black" charset="0"/>
              </a:rPr>
              <a:t>6. KEY MESSAGES</a:t>
            </a:r>
          </a:p>
        </p:txBody>
      </p:sp>
      <p:sp>
        <p:nvSpPr>
          <p:cNvPr id="22" name="Rectangle 21"/>
          <p:cNvSpPr/>
          <p:nvPr/>
        </p:nvSpPr>
        <p:spPr>
          <a:xfrm>
            <a:off x="7772400" y="9619858"/>
            <a:ext cx="12344400" cy="584775"/>
          </a:xfrm>
          <a:prstGeom prst="rect">
            <a:avLst/>
          </a:prstGeom>
        </p:spPr>
        <p:txBody>
          <a:bodyPr wrap="square">
            <a:spAutoFit/>
          </a:bodyPr>
          <a:lstStyle/>
          <a:p>
            <a:r>
              <a:rPr lang="en-GB" sz="3200" dirty="0">
                <a:solidFill>
                  <a:schemeClr val="accent2">
                    <a:lumMod val="50000"/>
                  </a:schemeClr>
                </a:solidFill>
                <a:latin typeface="Arial" charset="0"/>
                <a:ea typeface="Arial" charset="0"/>
                <a:cs typeface="Arial" charset="0"/>
              </a:rPr>
              <a:t>What are key messages do you intend to communicate?</a:t>
            </a:r>
            <a:endParaRPr lang="en-US" sz="3200" dirty="0">
              <a:solidFill>
                <a:schemeClr val="accent2">
                  <a:lumMod val="50000"/>
                </a:schemeClr>
              </a:solidFill>
              <a:latin typeface="Arial" charset="0"/>
              <a:ea typeface="Arial" charset="0"/>
              <a:cs typeface="Arial" charset="0"/>
            </a:endParaRPr>
          </a:p>
        </p:txBody>
      </p:sp>
      <p:sp>
        <p:nvSpPr>
          <p:cNvPr id="23" name="Rounded Rectangle 22">
            <a:extLst>
              <a:ext uri="{FF2B5EF4-FFF2-40B4-BE49-F238E27FC236}">
                <a16:creationId xmlns:a16="http://schemas.microsoft.com/office/drawing/2014/main" id="{719154BD-F323-9543-B2D3-779D533CA70C}"/>
              </a:ext>
            </a:extLst>
          </p:cNvPr>
          <p:cNvSpPr/>
          <p:nvPr/>
        </p:nvSpPr>
        <p:spPr>
          <a:xfrm>
            <a:off x="1586577" y="3251765"/>
            <a:ext cx="21233951" cy="2057400"/>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72400" y="3443626"/>
            <a:ext cx="11694868" cy="584775"/>
          </a:xfrm>
          <a:prstGeom prst="rect">
            <a:avLst/>
          </a:prstGeom>
        </p:spPr>
        <p:txBody>
          <a:bodyPr wrap="none">
            <a:spAutoFit/>
          </a:bodyPr>
          <a:lstStyle/>
          <a:p>
            <a:r>
              <a:rPr lang="en-US" sz="3200" b="1" dirty="0">
                <a:solidFill>
                  <a:srgbClr val="00B0F0"/>
                </a:solidFill>
                <a:latin typeface="Arial Black" charset="0"/>
                <a:ea typeface="Arial Black" charset="0"/>
                <a:cs typeface="Arial Black" charset="0"/>
              </a:rPr>
              <a:t>4. ACTIVITIES, TIMELINES AND RESPONSIBILITIES</a:t>
            </a:r>
          </a:p>
        </p:txBody>
      </p:sp>
      <p:sp>
        <p:nvSpPr>
          <p:cNvPr id="25" name="Rectangle 24"/>
          <p:cNvSpPr/>
          <p:nvPr/>
        </p:nvSpPr>
        <p:spPr>
          <a:xfrm>
            <a:off x="7772400" y="4052545"/>
            <a:ext cx="10744202" cy="1077218"/>
          </a:xfrm>
          <a:prstGeom prst="rect">
            <a:avLst/>
          </a:prstGeom>
        </p:spPr>
        <p:txBody>
          <a:bodyPr wrap="square">
            <a:spAutoFit/>
          </a:bodyPr>
          <a:lstStyle/>
          <a:p>
            <a:r>
              <a:rPr lang="en-US" sz="3200" dirty="0">
                <a:solidFill>
                  <a:schemeClr val="accent1">
                    <a:lumMod val="50000"/>
                  </a:schemeClr>
                </a:solidFill>
                <a:latin typeface="Arial" charset="0"/>
                <a:ea typeface="Arial" charset="0"/>
                <a:cs typeface="Arial" charset="0"/>
              </a:rPr>
              <a:t>What needs to be done to execute the plan, by when and who will be responsible?</a:t>
            </a:r>
          </a:p>
        </p:txBody>
      </p:sp>
      <p:sp>
        <p:nvSpPr>
          <p:cNvPr id="43" name="Rounded Rectangle 42">
            <a:extLst>
              <a:ext uri="{FF2B5EF4-FFF2-40B4-BE49-F238E27FC236}">
                <a16:creationId xmlns:a16="http://schemas.microsoft.com/office/drawing/2014/main" id="{719154BD-F323-9543-B2D3-779D533CA70C}"/>
              </a:ext>
            </a:extLst>
          </p:cNvPr>
          <p:cNvSpPr/>
          <p:nvPr/>
        </p:nvSpPr>
        <p:spPr>
          <a:xfrm>
            <a:off x="1586577" y="5994965"/>
            <a:ext cx="21233951" cy="2057400"/>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72400" y="6172200"/>
            <a:ext cx="5434949" cy="584775"/>
          </a:xfrm>
          <a:prstGeom prst="rect">
            <a:avLst/>
          </a:prstGeom>
        </p:spPr>
        <p:txBody>
          <a:bodyPr wrap="none">
            <a:spAutoFit/>
          </a:bodyPr>
          <a:lstStyle/>
          <a:p>
            <a:r>
              <a:rPr lang="en-US" sz="3200" b="1" dirty="0">
                <a:solidFill>
                  <a:srgbClr val="00B0F0"/>
                </a:solidFill>
                <a:latin typeface="Arial Black" charset="0"/>
                <a:ea typeface="Arial Black" charset="0"/>
                <a:cs typeface="Arial Black" charset="0"/>
              </a:rPr>
              <a:t>5. </a:t>
            </a:r>
            <a:r>
              <a:rPr lang="en-GB" sz="3200" b="1" dirty="0">
                <a:solidFill>
                  <a:srgbClr val="00B0F0"/>
                </a:solidFill>
                <a:latin typeface="Arial Black" charset="0"/>
                <a:ea typeface="Arial Black" charset="0"/>
                <a:cs typeface="Arial Black" charset="0"/>
              </a:rPr>
              <a:t>CHANNELS &amp; TOOLS</a:t>
            </a:r>
            <a:endParaRPr lang="en-US" sz="3200" b="1" dirty="0">
              <a:solidFill>
                <a:srgbClr val="00B0F0"/>
              </a:solidFill>
              <a:latin typeface="Arial Black" charset="0"/>
              <a:ea typeface="Arial Black" charset="0"/>
              <a:cs typeface="Arial Black" charset="0"/>
            </a:endParaRPr>
          </a:p>
        </p:txBody>
      </p:sp>
      <p:sp>
        <p:nvSpPr>
          <p:cNvPr id="45" name="Rectangle 44"/>
          <p:cNvSpPr/>
          <p:nvPr/>
        </p:nvSpPr>
        <p:spPr>
          <a:xfrm>
            <a:off x="7772400" y="6781800"/>
            <a:ext cx="11694868" cy="1077218"/>
          </a:xfrm>
          <a:prstGeom prst="rect">
            <a:avLst/>
          </a:prstGeom>
        </p:spPr>
        <p:txBody>
          <a:bodyPr wrap="square">
            <a:spAutoFit/>
          </a:bodyPr>
          <a:lstStyle/>
          <a:p>
            <a:r>
              <a:rPr lang="en-US" sz="3200" dirty="0">
                <a:solidFill>
                  <a:schemeClr val="accent2">
                    <a:lumMod val="50000"/>
                  </a:schemeClr>
                </a:solidFill>
                <a:latin typeface="Arial" charset="0"/>
                <a:ea typeface="Arial" charset="0"/>
                <a:cs typeface="Arial" charset="0"/>
              </a:rPr>
              <a:t>How do you want to communicate the key messages and using which channels?</a:t>
            </a:r>
          </a:p>
        </p:txBody>
      </p:sp>
      <p:sp>
        <p:nvSpPr>
          <p:cNvPr id="46" name="Freeform 91">
            <a:extLst>
              <a:ext uri="{FF2B5EF4-FFF2-40B4-BE49-F238E27FC236}">
                <a16:creationId xmlns:a16="http://schemas.microsoft.com/office/drawing/2014/main" id="{5C1238C1-706A-4ED9-9954-BEA621B2ECD7}"/>
              </a:ext>
            </a:extLst>
          </p:cNvPr>
          <p:cNvSpPr>
            <a:spLocks noEditPoints="1"/>
          </p:cNvSpPr>
          <p:nvPr/>
        </p:nvSpPr>
        <p:spPr bwMode="auto">
          <a:xfrm>
            <a:off x="5196769" y="9081875"/>
            <a:ext cx="1739415" cy="1419649"/>
          </a:xfrm>
          <a:custGeom>
            <a:avLst/>
            <a:gdLst>
              <a:gd name="T0" fmla="*/ 176 w 176"/>
              <a:gd name="T1" fmla="*/ 54 h 160"/>
              <a:gd name="T2" fmla="*/ 112 w 176"/>
              <a:gd name="T3" fmla="*/ 0 h 160"/>
              <a:gd name="T4" fmla="*/ 53 w 176"/>
              <a:gd name="T5" fmla="*/ 33 h 160"/>
              <a:gd name="T6" fmla="*/ 63 w 176"/>
              <a:gd name="T7" fmla="*/ 32 h 160"/>
              <a:gd name="T8" fmla="*/ 112 w 176"/>
              <a:gd name="T9" fmla="*/ 8 h 160"/>
              <a:gd name="T10" fmla="*/ 168 w 176"/>
              <a:gd name="T11" fmla="*/ 54 h 160"/>
              <a:gd name="T12" fmla="*/ 151 w 176"/>
              <a:gd name="T13" fmla="*/ 87 h 160"/>
              <a:gd name="T14" fmla="*/ 149 w 176"/>
              <a:gd name="T15" fmla="*/ 95 h 160"/>
              <a:gd name="T16" fmla="*/ 152 w 176"/>
              <a:gd name="T17" fmla="*/ 107 h 160"/>
              <a:gd name="T18" fmla="*/ 135 w 176"/>
              <a:gd name="T19" fmla="*/ 100 h 160"/>
              <a:gd name="T20" fmla="*/ 134 w 176"/>
              <a:gd name="T21" fmla="*/ 108 h 160"/>
              <a:gd name="T22" fmla="*/ 164 w 176"/>
              <a:gd name="T23" fmla="*/ 120 h 160"/>
              <a:gd name="T24" fmla="*/ 156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8 h 160"/>
              <a:gd name="T48" fmla="*/ 48 w 176"/>
              <a:gd name="T49" fmla="*/ 138 h 160"/>
              <a:gd name="T50" fmla="*/ 45 w 176"/>
              <a:gd name="T51" fmla="*/ 139 h 160"/>
              <a:gd name="T52" fmla="*/ 24 w 176"/>
              <a:gd name="T53" fmla="*/ 147 h 160"/>
              <a:gd name="T54" fmla="*/ 27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7" y="0"/>
                  <a:pt x="112" y="0"/>
                </a:cubicBezTo>
                <a:cubicBezTo>
                  <a:pt x="86" y="0"/>
                  <a:pt x="63" y="13"/>
                  <a:pt x="53" y="33"/>
                </a:cubicBezTo>
                <a:cubicBezTo>
                  <a:pt x="56" y="32"/>
                  <a:pt x="60" y="32"/>
                  <a:pt x="63" y="32"/>
                </a:cubicBezTo>
                <a:cubicBezTo>
                  <a:pt x="72" y="18"/>
                  <a:pt x="91" y="8"/>
                  <a:pt x="112" y="8"/>
                </a:cubicBezTo>
                <a:cubicBezTo>
                  <a:pt x="143" y="8"/>
                  <a:pt x="168" y="29"/>
                  <a:pt x="168" y="54"/>
                </a:cubicBezTo>
                <a:cubicBezTo>
                  <a:pt x="168" y="66"/>
                  <a:pt x="162" y="78"/>
                  <a:pt x="151" y="87"/>
                </a:cubicBezTo>
                <a:cubicBezTo>
                  <a:pt x="149" y="89"/>
                  <a:pt x="148" y="92"/>
                  <a:pt x="149" y="95"/>
                </a:cubicBezTo>
                <a:cubicBezTo>
                  <a:pt x="152" y="107"/>
                  <a:pt x="152" y="107"/>
                  <a:pt x="152" y="107"/>
                </a:cubicBezTo>
                <a:cubicBezTo>
                  <a:pt x="135" y="100"/>
                  <a:pt x="135" y="100"/>
                  <a:pt x="135" y="100"/>
                </a:cubicBezTo>
                <a:cubicBezTo>
                  <a:pt x="135" y="103"/>
                  <a:pt x="134" y="106"/>
                  <a:pt x="134" y="108"/>
                </a:cubicBezTo>
                <a:cubicBezTo>
                  <a:pt x="164" y="120"/>
                  <a:pt x="164" y="120"/>
                  <a:pt x="164" y="120"/>
                </a:cubicBezTo>
                <a:cubicBezTo>
                  <a:pt x="156" y="93"/>
                  <a:pt x="156" y="93"/>
                  <a:pt x="156" y="93"/>
                </a:cubicBezTo>
                <a:cubicBezTo>
                  <a:pt x="168" y="83"/>
                  <a:pt x="176" y="69"/>
                  <a:pt x="176" y="54"/>
                </a:cubicBezTo>
                <a:moveTo>
                  <a:pt x="64" y="40"/>
                </a:moveTo>
                <a:cubicBezTo>
                  <a:pt x="29" y="40"/>
                  <a:pt x="0" y="64"/>
                  <a:pt x="0" y="94"/>
                </a:cubicBezTo>
                <a:cubicBezTo>
                  <a:pt x="0" y="109"/>
                  <a:pt x="8" y="123"/>
                  <a:pt x="20" y="133"/>
                </a:cubicBezTo>
                <a:cubicBezTo>
                  <a:pt x="12" y="160"/>
                  <a:pt x="12" y="160"/>
                  <a:pt x="12" y="160"/>
                </a:cubicBezTo>
                <a:cubicBezTo>
                  <a:pt x="48" y="146"/>
                  <a:pt x="48" y="146"/>
                  <a:pt x="48" y="146"/>
                </a:cubicBezTo>
                <a:cubicBezTo>
                  <a:pt x="53" y="147"/>
                  <a:pt x="58" y="148"/>
                  <a:pt x="64" y="148"/>
                </a:cubicBezTo>
                <a:cubicBezTo>
                  <a:pt x="99" y="148"/>
                  <a:pt x="128" y="124"/>
                  <a:pt x="128" y="94"/>
                </a:cubicBezTo>
                <a:cubicBezTo>
                  <a:pt x="128" y="64"/>
                  <a:pt x="99" y="40"/>
                  <a:pt x="64" y="40"/>
                </a:cubicBezTo>
                <a:moveTo>
                  <a:pt x="64" y="140"/>
                </a:moveTo>
                <a:cubicBezTo>
                  <a:pt x="59" y="140"/>
                  <a:pt x="54" y="139"/>
                  <a:pt x="50" y="138"/>
                </a:cubicBezTo>
                <a:cubicBezTo>
                  <a:pt x="49" y="138"/>
                  <a:pt x="48" y="138"/>
                  <a:pt x="48" y="138"/>
                </a:cubicBezTo>
                <a:cubicBezTo>
                  <a:pt x="47" y="138"/>
                  <a:pt x="46" y="138"/>
                  <a:pt x="45" y="139"/>
                </a:cubicBezTo>
                <a:cubicBezTo>
                  <a:pt x="24" y="147"/>
                  <a:pt x="24" y="147"/>
                  <a:pt x="24" y="147"/>
                </a:cubicBezTo>
                <a:cubicBezTo>
                  <a:pt x="27" y="135"/>
                  <a:pt x="27" y="135"/>
                  <a:pt x="27" y="135"/>
                </a:cubicBezTo>
                <a:cubicBezTo>
                  <a:pt x="28" y="132"/>
                  <a:pt x="27" y="129"/>
                  <a:pt x="25" y="127"/>
                </a:cubicBezTo>
                <a:cubicBezTo>
                  <a:pt x="14" y="118"/>
                  <a:pt x="8" y="106"/>
                  <a:pt x="8" y="94"/>
                </a:cubicBezTo>
                <a:cubicBezTo>
                  <a:pt x="8" y="69"/>
                  <a:pt x="33" y="48"/>
                  <a:pt x="64" y="48"/>
                </a:cubicBezTo>
                <a:cubicBezTo>
                  <a:pt x="95" y="48"/>
                  <a:pt x="120" y="69"/>
                  <a:pt x="120" y="94"/>
                </a:cubicBezTo>
                <a:cubicBezTo>
                  <a:pt x="120" y="119"/>
                  <a:pt x="95" y="140"/>
                  <a:pt x="64" y="14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943">
            <a:extLst>
              <a:ext uri="{FF2B5EF4-FFF2-40B4-BE49-F238E27FC236}">
                <a16:creationId xmlns:a16="http://schemas.microsoft.com/office/drawing/2014/main" id="{B909DC96-7F96-EE49-845F-349C5958D8D5}"/>
              </a:ext>
            </a:extLst>
          </p:cNvPr>
          <p:cNvSpPr>
            <a:spLocks noChangeAspect="1"/>
          </p:cNvSpPr>
          <p:nvPr/>
        </p:nvSpPr>
        <p:spPr bwMode="auto">
          <a:xfrm>
            <a:off x="5363971" y="3581400"/>
            <a:ext cx="1494029" cy="1494025"/>
          </a:xfrm>
          <a:custGeom>
            <a:avLst/>
            <a:gdLst>
              <a:gd name="T0" fmla="*/ 4520608 w 296142"/>
              <a:gd name="T1" fmla="*/ 8100592 h 296500"/>
              <a:gd name="T2" fmla="*/ 1258132 w 296142"/>
              <a:gd name="T3" fmla="*/ 7770972 h 296500"/>
              <a:gd name="T4" fmla="*/ 1258132 w 296142"/>
              <a:gd name="T5" fmla="*/ 8100592 h 296500"/>
              <a:gd name="T6" fmla="*/ 3692554 w 296142"/>
              <a:gd name="T7" fmla="*/ 6628163 h 296500"/>
              <a:gd name="T8" fmla="*/ 2432035 w 296142"/>
              <a:gd name="T9" fmla="*/ 6456719 h 296500"/>
              <a:gd name="T10" fmla="*/ 2432035 w 296142"/>
              <a:gd name="T11" fmla="*/ 6456719 h 296500"/>
              <a:gd name="T12" fmla="*/ 1100216 w 296142"/>
              <a:gd name="T13" fmla="*/ 6628163 h 296500"/>
              <a:gd name="T14" fmla="*/ 7224094 w 296142"/>
              <a:gd name="T15" fmla="*/ 7350801 h 296500"/>
              <a:gd name="T16" fmla="*/ 6605836 w 296142"/>
              <a:gd name="T17" fmla="*/ 10203118 h 296500"/>
              <a:gd name="T18" fmla="*/ 9407669 w 296142"/>
              <a:gd name="T19" fmla="*/ 10203118 h 296500"/>
              <a:gd name="T20" fmla="*/ 8802615 w 296142"/>
              <a:gd name="T21" fmla="*/ 7350801 h 296500"/>
              <a:gd name="T22" fmla="*/ 8158075 w 296142"/>
              <a:gd name="T23" fmla="*/ 5488310 h 296500"/>
              <a:gd name="T24" fmla="*/ 10749354 w 296142"/>
              <a:gd name="T25" fmla="*/ 7559185 h 296500"/>
              <a:gd name="T26" fmla="*/ 9552381 w 296142"/>
              <a:gd name="T27" fmla="*/ 10645970 h 296500"/>
              <a:gd name="T28" fmla="*/ 6290171 w 296142"/>
              <a:gd name="T29" fmla="*/ 10632941 h 296500"/>
              <a:gd name="T30" fmla="*/ 5224651 w 296142"/>
              <a:gd name="T31" fmla="*/ 7402882 h 296500"/>
              <a:gd name="T32" fmla="*/ 6890726 w 296142"/>
              <a:gd name="T33" fmla="*/ 5371075 h 296500"/>
              <a:gd name="T34" fmla="*/ 6890726 w 296142"/>
              <a:gd name="T35" fmla="*/ 5371075 h 296500"/>
              <a:gd name="T36" fmla="*/ 5616898 w 296142"/>
              <a:gd name="T37" fmla="*/ 5529321 h 296500"/>
              <a:gd name="T38" fmla="*/ 4626030 w 296142"/>
              <a:gd name="T39" fmla="*/ 5700736 h 296500"/>
              <a:gd name="T40" fmla="*/ 3692554 w 296142"/>
              <a:gd name="T41" fmla="*/ 5529321 h 296500"/>
              <a:gd name="T42" fmla="*/ 2432035 w 296142"/>
              <a:gd name="T43" fmla="*/ 5371075 h 296500"/>
              <a:gd name="T44" fmla="*/ 2432035 w 296142"/>
              <a:gd name="T45" fmla="*/ 5371075 h 296500"/>
              <a:gd name="T46" fmla="*/ 1100216 w 296142"/>
              <a:gd name="T47" fmla="*/ 5529321 h 296500"/>
              <a:gd name="T48" fmla="*/ 7990992 w 296142"/>
              <a:gd name="T49" fmla="*/ 4615092 h 296500"/>
              <a:gd name="T50" fmla="*/ 7051123 w 296142"/>
              <a:gd name="T51" fmla="*/ 4443639 h 296500"/>
              <a:gd name="T52" fmla="*/ 5777165 w 296142"/>
              <a:gd name="T53" fmla="*/ 4285432 h 296500"/>
              <a:gd name="T54" fmla="*/ 5777165 w 296142"/>
              <a:gd name="T55" fmla="*/ 4285432 h 296500"/>
              <a:gd name="T56" fmla="*/ 4458770 w 296142"/>
              <a:gd name="T57" fmla="*/ 4443639 h 296500"/>
              <a:gd name="T58" fmla="*/ 3532195 w 296142"/>
              <a:gd name="T59" fmla="*/ 4615092 h 296500"/>
              <a:gd name="T60" fmla="*/ 2592371 w 296142"/>
              <a:gd name="T61" fmla="*/ 4443639 h 296500"/>
              <a:gd name="T62" fmla="*/ 1260573 w 296142"/>
              <a:gd name="T63" fmla="*/ 4285432 h 296500"/>
              <a:gd name="T64" fmla="*/ 1260573 w 296142"/>
              <a:gd name="T65" fmla="*/ 4285432 h 296500"/>
              <a:gd name="T66" fmla="*/ 7817260 w 296142"/>
              <a:gd name="T67" fmla="*/ 3357987 h 296500"/>
              <a:gd name="T68" fmla="*/ 6890726 w 296142"/>
              <a:gd name="T69" fmla="*/ 3529448 h 296500"/>
              <a:gd name="T70" fmla="*/ 5950897 w 296142"/>
              <a:gd name="T71" fmla="*/ 3357987 h 296500"/>
              <a:gd name="T72" fmla="*/ 4626030 w 296142"/>
              <a:gd name="T73" fmla="*/ 3199830 h 296500"/>
              <a:gd name="T74" fmla="*/ 4626030 w 296142"/>
              <a:gd name="T75" fmla="*/ 3199830 h 296500"/>
              <a:gd name="T76" fmla="*/ 3358515 w 296142"/>
              <a:gd name="T77" fmla="*/ 3357987 h 296500"/>
              <a:gd name="T78" fmla="*/ 314476 w 296142"/>
              <a:gd name="T79" fmla="*/ 1938788 h 296500"/>
              <a:gd name="T80" fmla="*/ 7823346 w 296142"/>
              <a:gd name="T81" fmla="*/ 762602 h 296500"/>
              <a:gd name="T82" fmla="*/ 7482649 w 296142"/>
              <a:gd name="T83" fmla="*/ 762602 h 296500"/>
              <a:gd name="T84" fmla="*/ 5949409 w 296142"/>
              <a:gd name="T85" fmla="*/ 1021156 h 296500"/>
              <a:gd name="T86" fmla="*/ 4586543 w 296142"/>
              <a:gd name="T87" fmla="*/ 1189066 h 296500"/>
              <a:gd name="T88" fmla="*/ 3210582 w 296142"/>
              <a:gd name="T89" fmla="*/ 1021156 h 296500"/>
              <a:gd name="T90" fmla="*/ 1677389 w 296142"/>
              <a:gd name="T91" fmla="*/ 762602 h 296500"/>
              <a:gd name="T92" fmla="*/ 1349771 w 296142"/>
              <a:gd name="T93" fmla="*/ 762602 h 296500"/>
              <a:gd name="T94" fmla="*/ 1677389 w 296142"/>
              <a:gd name="T95" fmla="*/ 439440 h 296500"/>
              <a:gd name="T96" fmla="*/ 3210582 w 296142"/>
              <a:gd name="T97" fmla="*/ 168070 h 296500"/>
              <a:gd name="T98" fmla="*/ 4586543 w 296142"/>
              <a:gd name="T99" fmla="*/ 0 h 296500"/>
              <a:gd name="T100" fmla="*/ 5949409 w 296142"/>
              <a:gd name="T101" fmla="*/ 168070 h 296500"/>
              <a:gd name="T102" fmla="*/ 7482649 w 296142"/>
              <a:gd name="T103" fmla="*/ 439440 h 296500"/>
              <a:gd name="T104" fmla="*/ 7823346 w 296142"/>
              <a:gd name="T105" fmla="*/ 439440 h 296500"/>
              <a:gd name="T106" fmla="*/ 9094517 w 296142"/>
              <a:gd name="T107" fmla="*/ 6320469 h 296500"/>
              <a:gd name="T108" fmla="*/ 314476 w 296142"/>
              <a:gd name="T109" fmla="*/ 8556565 h 296500"/>
              <a:gd name="T110" fmla="*/ 5739773 w 296142"/>
              <a:gd name="T111" fmla="*/ 9357915 h 296500"/>
              <a:gd name="T112" fmla="*/ 812436 w 296142"/>
              <a:gd name="T113" fmla="*/ 439440 h 2965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6142" h="296500">
                <a:moveTo>
                  <a:pt x="96370" y="215900"/>
                </a:moveTo>
                <a:lnTo>
                  <a:pt x="123934" y="215900"/>
                </a:lnTo>
                <a:cubicBezTo>
                  <a:pt x="126440" y="215900"/>
                  <a:pt x="128230" y="218098"/>
                  <a:pt x="128230" y="220663"/>
                </a:cubicBezTo>
                <a:cubicBezTo>
                  <a:pt x="128230" y="223227"/>
                  <a:pt x="126440" y="225059"/>
                  <a:pt x="123934" y="225059"/>
                </a:cubicBezTo>
                <a:lnTo>
                  <a:pt x="96370" y="225059"/>
                </a:lnTo>
                <a:cubicBezTo>
                  <a:pt x="93865" y="225059"/>
                  <a:pt x="92075" y="223227"/>
                  <a:pt x="92075" y="220663"/>
                </a:cubicBezTo>
                <a:cubicBezTo>
                  <a:pt x="92075" y="218098"/>
                  <a:pt x="93865" y="215900"/>
                  <a:pt x="96370" y="215900"/>
                </a:cubicBezTo>
                <a:close/>
                <a:moveTo>
                  <a:pt x="34492" y="215900"/>
                </a:moveTo>
                <a:lnTo>
                  <a:pt x="73097" y="215900"/>
                </a:lnTo>
                <a:cubicBezTo>
                  <a:pt x="75623" y="215900"/>
                  <a:pt x="77427" y="218098"/>
                  <a:pt x="77427" y="220663"/>
                </a:cubicBezTo>
                <a:cubicBezTo>
                  <a:pt x="77427" y="223227"/>
                  <a:pt x="75623" y="225059"/>
                  <a:pt x="73097" y="225059"/>
                </a:cubicBezTo>
                <a:lnTo>
                  <a:pt x="34492" y="225059"/>
                </a:lnTo>
                <a:cubicBezTo>
                  <a:pt x="31967" y="225059"/>
                  <a:pt x="30163" y="223227"/>
                  <a:pt x="30163" y="220663"/>
                </a:cubicBezTo>
                <a:cubicBezTo>
                  <a:pt x="30163" y="218098"/>
                  <a:pt x="31967" y="215900"/>
                  <a:pt x="34492" y="215900"/>
                </a:cubicBezTo>
                <a:close/>
                <a:moveTo>
                  <a:pt x="96837" y="179387"/>
                </a:moveTo>
                <a:cubicBezTo>
                  <a:pt x="99402" y="179387"/>
                  <a:pt x="101233" y="181585"/>
                  <a:pt x="101233" y="184150"/>
                </a:cubicBezTo>
                <a:cubicBezTo>
                  <a:pt x="101233" y="186714"/>
                  <a:pt x="99402" y="188546"/>
                  <a:pt x="96837" y="188546"/>
                </a:cubicBezTo>
                <a:cubicBezTo>
                  <a:pt x="94273" y="188546"/>
                  <a:pt x="92075" y="186714"/>
                  <a:pt x="92075" y="184150"/>
                </a:cubicBezTo>
                <a:cubicBezTo>
                  <a:pt x="92075" y="181585"/>
                  <a:pt x="94273" y="179387"/>
                  <a:pt x="96837" y="179387"/>
                </a:cubicBezTo>
                <a:close/>
                <a:moveTo>
                  <a:pt x="66675" y="179387"/>
                </a:moveTo>
                <a:cubicBezTo>
                  <a:pt x="68873" y="179387"/>
                  <a:pt x="71071" y="181585"/>
                  <a:pt x="71071" y="184150"/>
                </a:cubicBezTo>
                <a:cubicBezTo>
                  <a:pt x="71071" y="186714"/>
                  <a:pt x="68873" y="188546"/>
                  <a:pt x="66675" y="188546"/>
                </a:cubicBezTo>
                <a:cubicBezTo>
                  <a:pt x="64111" y="188546"/>
                  <a:pt x="61913" y="186714"/>
                  <a:pt x="61913" y="184150"/>
                </a:cubicBezTo>
                <a:cubicBezTo>
                  <a:pt x="61913" y="181585"/>
                  <a:pt x="64111" y="179387"/>
                  <a:pt x="66675" y="179387"/>
                </a:cubicBezTo>
                <a:close/>
                <a:moveTo>
                  <a:pt x="34559" y="179387"/>
                </a:moveTo>
                <a:cubicBezTo>
                  <a:pt x="37123" y="179387"/>
                  <a:pt x="39321" y="181585"/>
                  <a:pt x="39321" y="184150"/>
                </a:cubicBezTo>
                <a:cubicBezTo>
                  <a:pt x="39321" y="186714"/>
                  <a:pt x="37123" y="188546"/>
                  <a:pt x="34559" y="188546"/>
                </a:cubicBezTo>
                <a:cubicBezTo>
                  <a:pt x="32361" y="188546"/>
                  <a:pt x="30163" y="186714"/>
                  <a:pt x="30163" y="184150"/>
                </a:cubicBezTo>
                <a:cubicBezTo>
                  <a:pt x="30163" y="181585"/>
                  <a:pt x="32361" y="179387"/>
                  <a:pt x="34559" y="179387"/>
                </a:cubicBezTo>
                <a:close/>
                <a:moveTo>
                  <a:pt x="219689" y="164785"/>
                </a:moveTo>
                <a:lnTo>
                  <a:pt x="201297" y="201694"/>
                </a:lnTo>
                <a:cubicBezTo>
                  <a:pt x="200576" y="203142"/>
                  <a:pt x="199494" y="203865"/>
                  <a:pt x="198051" y="204227"/>
                </a:cubicBezTo>
                <a:lnTo>
                  <a:pt x="157300" y="210017"/>
                </a:lnTo>
                <a:lnTo>
                  <a:pt x="186872" y="238965"/>
                </a:lnTo>
                <a:cubicBezTo>
                  <a:pt x="187593" y="239689"/>
                  <a:pt x="188314" y="241498"/>
                  <a:pt x="187954" y="242946"/>
                </a:cubicBezTo>
                <a:lnTo>
                  <a:pt x="181102" y="283473"/>
                </a:lnTo>
                <a:lnTo>
                  <a:pt x="217525" y="264295"/>
                </a:lnTo>
                <a:cubicBezTo>
                  <a:pt x="218246" y="264295"/>
                  <a:pt x="218968" y="263933"/>
                  <a:pt x="219689" y="263933"/>
                </a:cubicBezTo>
                <a:cubicBezTo>
                  <a:pt x="220410" y="263933"/>
                  <a:pt x="221131" y="264295"/>
                  <a:pt x="221492" y="264295"/>
                </a:cubicBezTo>
                <a:lnTo>
                  <a:pt x="257915" y="283473"/>
                </a:lnTo>
                <a:lnTo>
                  <a:pt x="251064" y="242946"/>
                </a:lnTo>
                <a:cubicBezTo>
                  <a:pt x="251064" y="241498"/>
                  <a:pt x="251424" y="239689"/>
                  <a:pt x="252506" y="238965"/>
                </a:cubicBezTo>
                <a:lnTo>
                  <a:pt x="281717" y="210017"/>
                </a:lnTo>
                <a:lnTo>
                  <a:pt x="241327" y="204227"/>
                </a:lnTo>
                <a:cubicBezTo>
                  <a:pt x="239523" y="203865"/>
                  <a:pt x="238442" y="203142"/>
                  <a:pt x="237720" y="201694"/>
                </a:cubicBezTo>
                <a:lnTo>
                  <a:pt x="219689" y="164785"/>
                </a:lnTo>
                <a:close/>
                <a:moveTo>
                  <a:pt x="215361" y="152482"/>
                </a:moveTo>
                <a:cubicBezTo>
                  <a:pt x="216804" y="149225"/>
                  <a:pt x="222213" y="149225"/>
                  <a:pt x="223656" y="152482"/>
                </a:cubicBezTo>
                <a:lnTo>
                  <a:pt x="244933" y="195543"/>
                </a:lnTo>
                <a:lnTo>
                  <a:pt x="292175" y="202418"/>
                </a:lnTo>
                <a:cubicBezTo>
                  <a:pt x="293978" y="202780"/>
                  <a:pt x="295421" y="203865"/>
                  <a:pt x="295781" y="205675"/>
                </a:cubicBezTo>
                <a:cubicBezTo>
                  <a:pt x="296503" y="207122"/>
                  <a:pt x="296142" y="208931"/>
                  <a:pt x="294699" y="210017"/>
                </a:cubicBezTo>
                <a:lnTo>
                  <a:pt x="260440" y="243669"/>
                </a:lnTo>
                <a:lnTo>
                  <a:pt x="268374" y="291072"/>
                </a:lnTo>
                <a:cubicBezTo>
                  <a:pt x="268734" y="292882"/>
                  <a:pt x="268013" y="294329"/>
                  <a:pt x="266931" y="295415"/>
                </a:cubicBezTo>
                <a:cubicBezTo>
                  <a:pt x="265128" y="296500"/>
                  <a:pt x="263325" y="296500"/>
                  <a:pt x="261882" y="295777"/>
                </a:cubicBezTo>
                <a:lnTo>
                  <a:pt x="219689" y="273341"/>
                </a:lnTo>
                <a:lnTo>
                  <a:pt x="177135" y="295777"/>
                </a:lnTo>
                <a:cubicBezTo>
                  <a:pt x="176414" y="296138"/>
                  <a:pt x="176053" y="296500"/>
                  <a:pt x="174971" y="296500"/>
                </a:cubicBezTo>
                <a:cubicBezTo>
                  <a:pt x="174250" y="296500"/>
                  <a:pt x="173168" y="295777"/>
                  <a:pt x="172447" y="295415"/>
                </a:cubicBezTo>
                <a:cubicBezTo>
                  <a:pt x="171004" y="294329"/>
                  <a:pt x="170283" y="292882"/>
                  <a:pt x="170644" y="291072"/>
                </a:cubicBezTo>
                <a:lnTo>
                  <a:pt x="178938" y="243669"/>
                </a:lnTo>
                <a:lnTo>
                  <a:pt x="144678" y="210017"/>
                </a:lnTo>
                <a:cubicBezTo>
                  <a:pt x="143236" y="208931"/>
                  <a:pt x="142875" y="207122"/>
                  <a:pt x="143236" y="205675"/>
                </a:cubicBezTo>
                <a:cubicBezTo>
                  <a:pt x="143957" y="203865"/>
                  <a:pt x="145400" y="202780"/>
                  <a:pt x="147203" y="202418"/>
                </a:cubicBezTo>
                <a:lnTo>
                  <a:pt x="194445" y="195543"/>
                </a:lnTo>
                <a:lnTo>
                  <a:pt x="215361" y="152482"/>
                </a:lnTo>
                <a:close/>
                <a:moveTo>
                  <a:pt x="188913" y="149225"/>
                </a:moveTo>
                <a:cubicBezTo>
                  <a:pt x="191111" y="149225"/>
                  <a:pt x="193309" y="151423"/>
                  <a:pt x="193309" y="153621"/>
                </a:cubicBezTo>
                <a:cubicBezTo>
                  <a:pt x="193309" y="156186"/>
                  <a:pt x="191111" y="158384"/>
                  <a:pt x="188913" y="158384"/>
                </a:cubicBezTo>
                <a:cubicBezTo>
                  <a:pt x="186348" y="158384"/>
                  <a:pt x="184150" y="156186"/>
                  <a:pt x="184150" y="153621"/>
                </a:cubicBezTo>
                <a:cubicBezTo>
                  <a:pt x="184150" y="151423"/>
                  <a:pt x="186348" y="149225"/>
                  <a:pt x="188913" y="149225"/>
                </a:cubicBezTo>
                <a:close/>
                <a:moveTo>
                  <a:pt x="158384" y="149225"/>
                </a:moveTo>
                <a:cubicBezTo>
                  <a:pt x="160949" y="149225"/>
                  <a:pt x="163147" y="151423"/>
                  <a:pt x="163147" y="153621"/>
                </a:cubicBezTo>
                <a:cubicBezTo>
                  <a:pt x="163147" y="156186"/>
                  <a:pt x="160949" y="158384"/>
                  <a:pt x="158384" y="158384"/>
                </a:cubicBezTo>
                <a:cubicBezTo>
                  <a:pt x="155820" y="158384"/>
                  <a:pt x="153988" y="156186"/>
                  <a:pt x="153988" y="153621"/>
                </a:cubicBezTo>
                <a:cubicBezTo>
                  <a:pt x="153988" y="151423"/>
                  <a:pt x="155820" y="149225"/>
                  <a:pt x="158384" y="149225"/>
                </a:cubicBezTo>
                <a:close/>
                <a:moveTo>
                  <a:pt x="126824" y="149225"/>
                </a:moveTo>
                <a:cubicBezTo>
                  <a:pt x="129293" y="149225"/>
                  <a:pt x="131410" y="151423"/>
                  <a:pt x="131410" y="153621"/>
                </a:cubicBezTo>
                <a:cubicBezTo>
                  <a:pt x="131410" y="156186"/>
                  <a:pt x="129293" y="158384"/>
                  <a:pt x="126824" y="158384"/>
                </a:cubicBezTo>
                <a:cubicBezTo>
                  <a:pt x="124354" y="158384"/>
                  <a:pt x="122238" y="156186"/>
                  <a:pt x="122238" y="153621"/>
                </a:cubicBezTo>
                <a:cubicBezTo>
                  <a:pt x="122238" y="151423"/>
                  <a:pt x="124354" y="149225"/>
                  <a:pt x="126824" y="149225"/>
                </a:cubicBezTo>
                <a:close/>
                <a:moveTo>
                  <a:pt x="96837" y="149225"/>
                </a:moveTo>
                <a:cubicBezTo>
                  <a:pt x="99402" y="149225"/>
                  <a:pt x="101233" y="151423"/>
                  <a:pt x="101233" y="153621"/>
                </a:cubicBezTo>
                <a:cubicBezTo>
                  <a:pt x="101233" y="156186"/>
                  <a:pt x="99402" y="158384"/>
                  <a:pt x="96837" y="158384"/>
                </a:cubicBezTo>
                <a:cubicBezTo>
                  <a:pt x="94273" y="158384"/>
                  <a:pt x="92075" y="156186"/>
                  <a:pt x="92075" y="153621"/>
                </a:cubicBezTo>
                <a:cubicBezTo>
                  <a:pt x="92075" y="151423"/>
                  <a:pt x="94273" y="149225"/>
                  <a:pt x="96837" y="149225"/>
                </a:cubicBezTo>
                <a:close/>
                <a:moveTo>
                  <a:pt x="66675" y="149225"/>
                </a:moveTo>
                <a:cubicBezTo>
                  <a:pt x="68873" y="149225"/>
                  <a:pt x="71071" y="151423"/>
                  <a:pt x="71071" y="153621"/>
                </a:cubicBezTo>
                <a:cubicBezTo>
                  <a:pt x="71071" y="156186"/>
                  <a:pt x="68873" y="158384"/>
                  <a:pt x="66675" y="158384"/>
                </a:cubicBezTo>
                <a:cubicBezTo>
                  <a:pt x="64111" y="158384"/>
                  <a:pt x="61913" y="156186"/>
                  <a:pt x="61913" y="153621"/>
                </a:cubicBezTo>
                <a:cubicBezTo>
                  <a:pt x="61913" y="151423"/>
                  <a:pt x="64111" y="149225"/>
                  <a:pt x="66675" y="149225"/>
                </a:cubicBezTo>
                <a:close/>
                <a:moveTo>
                  <a:pt x="34559" y="149225"/>
                </a:moveTo>
                <a:cubicBezTo>
                  <a:pt x="37123" y="149225"/>
                  <a:pt x="39321" y="151423"/>
                  <a:pt x="39321" y="153621"/>
                </a:cubicBezTo>
                <a:cubicBezTo>
                  <a:pt x="39321" y="156186"/>
                  <a:pt x="37123" y="158384"/>
                  <a:pt x="34559" y="158384"/>
                </a:cubicBezTo>
                <a:cubicBezTo>
                  <a:pt x="32361" y="158384"/>
                  <a:pt x="30163" y="156186"/>
                  <a:pt x="30163" y="153621"/>
                </a:cubicBezTo>
                <a:cubicBezTo>
                  <a:pt x="30163" y="151423"/>
                  <a:pt x="32361" y="149225"/>
                  <a:pt x="34559" y="149225"/>
                </a:cubicBezTo>
                <a:close/>
                <a:moveTo>
                  <a:pt x="219076" y="119062"/>
                </a:moveTo>
                <a:cubicBezTo>
                  <a:pt x="221640" y="119062"/>
                  <a:pt x="223472" y="121260"/>
                  <a:pt x="223472" y="123458"/>
                </a:cubicBezTo>
                <a:cubicBezTo>
                  <a:pt x="223472" y="126389"/>
                  <a:pt x="221640" y="128221"/>
                  <a:pt x="219076" y="128221"/>
                </a:cubicBezTo>
                <a:cubicBezTo>
                  <a:pt x="216511" y="128221"/>
                  <a:pt x="214313" y="126389"/>
                  <a:pt x="214313" y="123458"/>
                </a:cubicBezTo>
                <a:cubicBezTo>
                  <a:pt x="214313" y="121260"/>
                  <a:pt x="216511" y="119062"/>
                  <a:pt x="219076" y="119062"/>
                </a:cubicBezTo>
                <a:close/>
                <a:moveTo>
                  <a:pt x="188913" y="119062"/>
                </a:moveTo>
                <a:cubicBezTo>
                  <a:pt x="191111" y="119062"/>
                  <a:pt x="193309" y="121260"/>
                  <a:pt x="193309" y="123458"/>
                </a:cubicBezTo>
                <a:cubicBezTo>
                  <a:pt x="193309" y="126389"/>
                  <a:pt x="191111" y="128221"/>
                  <a:pt x="188913" y="128221"/>
                </a:cubicBezTo>
                <a:cubicBezTo>
                  <a:pt x="186348" y="128221"/>
                  <a:pt x="184150" y="126389"/>
                  <a:pt x="184150" y="123458"/>
                </a:cubicBezTo>
                <a:cubicBezTo>
                  <a:pt x="184150" y="121260"/>
                  <a:pt x="186348" y="119062"/>
                  <a:pt x="188913" y="119062"/>
                </a:cubicBezTo>
                <a:close/>
                <a:moveTo>
                  <a:pt x="158384" y="119062"/>
                </a:moveTo>
                <a:cubicBezTo>
                  <a:pt x="160949" y="119062"/>
                  <a:pt x="163147" y="121260"/>
                  <a:pt x="163147" y="123458"/>
                </a:cubicBezTo>
                <a:cubicBezTo>
                  <a:pt x="163147" y="126389"/>
                  <a:pt x="160949" y="128221"/>
                  <a:pt x="158384" y="128221"/>
                </a:cubicBezTo>
                <a:cubicBezTo>
                  <a:pt x="155820" y="128221"/>
                  <a:pt x="153988" y="126389"/>
                  <a:pt x="153988" y="123458"/>
                </a:cubicBezTo>
                <a:cubicBezTo>
                  <a:pt x="153988" y="121260"/>
                  <a:pt x="155820" y="119062"/>
                  <a:pt x="158384" y="119062"/>
                </a:cubicBezTo>
                <a:close/>
                <a:moveTo>
                  <a:pt x="126824" y="119062"/>
                </a:moveTo>
                <a:cubicBezTo>
                  <a:pt x="129293" y="119062"/>
                  <a:pt x="131410" y="121260"/>
                  <a:pt x="131410" y="123458"/>
                </a:cubicBezTo>
                <a:cubicBezTo>
                  <a:pt x="131410" y="126389"/>
                  <a:pt x="129293" y="128221"/>
                  <a:pt x="126824" y="128221"/>
                </a:cubicBezTo>
                <a:cubicBezTo>
                  <a:pt x="124354" y="128221"/>
                  <a:pt x="122238" y="126389"/>
                  <a:pt x="122238" y="123458"/>
                </a:cubicBezTo>
                <a:cubicBezTo>
                  <a:pt x="122238" y="121260"/>
                  <a:pt x="124354" y="119062"/>
                  <a:pt x="126824" y="119062"/>
                </a:cubicBezTo>
                <a:close/>
                <a:moveTo>
                  <a:pt x="96837" y="119062"/>
                </a:moveTo>
                <a:cubicBezTo>
                  <a:pt x="99402" y="119062"/>
                  <a:pt x="101233" y="121260"/>
                  <a:pt x="101233" y="123458"/>
                </a:cubicBezTo>
                <a:cubicBezTo>
                  <a:pt x="101233" y="126023"/>
                  <a:pt x="99402" y="128221"/>
                  <a:pt x="96837" y="128221"/>
                </a:cubicBezTo>
                <a:cubicBezTo>
                  <a:pt x="94273" y="128221"/>
                  <a:pt x="92075" y="126023"/>
                  <a:pt x="92075" y="123458"/>
                </a:cubicBezTo>
                <a:cubicBezTo>
                  <a:pt x="92075" y="121260"/>
                  <a:pt x="94273" y="119062"/>
                  <a:pt x="96837" y="119062"/>
                </a:cubicBezTo>
                <a:close/>
                <a:moveTo>
                  <a:pt x="66675" y="119062"/>
                </a:moveTo>
                <a:cubicBezTo>
                  <a:pt x="68873" y="119062"/>
                  <a:pt x="71071" y="121260"/>
                  <a:pt x="71071" y="123458"/>
                </a:cubicBezTo>
                <a:cubicBezTo>
                  <a:pt x="71071" y="126023"/>
                  <a:pt x="68873" y="128221"/>
                  <a:pt x="66675" y="128221"/>
                </a:cubicBezTo>
                <a:cubicBezTo>
                  <a:pt x="64111" y="128221"/>
                  <a:pt x="61913" y="126023"/>
                  <a:pt x="61913" y="123458"/>
                </a:cubicBezTo>
                <a:cubicBezTo>
                  <a:pt x="61913" y="121260"/>
                  <a:pt x="64111" y="119062"/>
                  <a:pt x="66675" y="119062"/>
                </a:cubicBezTo>
                <a:close/>
                <a:moveTo>
                  <a:pt x="34559" y="119062"/>
                </a:moveTo>
                <a:cubicBezTo>
                  <a:pt x="37123" y="119062"/>
                  <a:pt x="39321" y="121260"/>
                  <a:pt x="39321" y="123458"/>
                </a:cubicBezTo>
                <a:cubicBezTo>
                  <a:pt x="39321" y="126023"/>
                  <a:pt x="37123" y="128221"/>
                  <a:pt x="34559" y="128221"/>
                </a:cubicBezTo>
                <a:cubicBezTo>
                  <a:pt x="32361" y="128221"/>
                  <a:pt x="30163" y="126023"/>
                  <a:pt x="30163" y="123458"/>
                </a:cubicBezTo>
                <a:cubicBezTo>
                  <a:pt x="30163" y="121260"/>
                  <a:pt x="32361" y="119062"/>
                  <a:pt x="34559" y="119062"/>
                </a:cubicBezTo>
                <a:close/>
                <a:moveTo>
                  <a:pt x="219076" y="88900"/>
                </a:moveTo>
                <a:cubicBezTo>
                  <a:pt x="221640" y="88900"/>
                  <a:pt x="223472" y="90732"/>
                  <a:pt x="223472" y="93296"/>
                </a:cubicBezTo>
                <a:cubicBezTo>
                  <a:pt x="223472" y="95861"/>
                  <a:pt x="221640" y="98059"/>
                  <a:pt x="219076" y="98059"/>
                </a:cubicBezTo>
                <a:cubicBezTo>
                  <a:pt x="216511" y="98059"/>
                  <a:pt x="214313" y="95861"/>
                  <a:pt x="214313" y="93296"/>
                </a:cubicBezTo>
                <a:cubicBezTo>
                  <a:pt x="214313" y="90732"/>
                  <a:pt x="216511" y="88900"/>
                  <a:pt x="219076" y="88900"/>
                </a:cubicBezTo>
                <a:close/>
                <a:moveTo>
                  <a:pt x="188913" y="88900"/>
                </a:moveTo>
                <a:cubicBezTo>
                  <a:pt x="191111" y="88900"/>
                  <a:pt x="193309" y="90732"/>
                  <a:pt x="193309" y="93296"/>
                </a:cubicBezTo>
                <a:cubicBezTo>
                  <a:pt x="193309" y="95861"/>
                  <a:pt x="191111" y="98059"/>
                  <a:pt x="188913" y="98059"/>
                </a:cubicBezTo>
                <a:cubicBezTo>
                  <a:pt x="186348" y="98059"/>
                  <a:pt x="184150" y="95861"/>
                  <a:pt x="184150" y="93296"/>
                </a:cubicBezTo>
                <a:cubicBezTo>
                  <a:pt x="184150" y="90732"/>
                  <a:pt x="186348" y="88900"/>
                  <a:pt x="188913" y="88900"/>
                </a:cubicBezTo>
                <a:close/>
                <a:moveTo>
                  <a:pt x="158384" y="88900"/>
                </a:moveTo>
                <a:cubicBezTo>
                  <a:pt x="160949" y="88900"/>
                  <a:pt x="163147" y="90732"/>
                  <a:pt x="163147" y="93296"/>
                </a:cubicBezTo>
                <a:cubicBezTo>
                  <a:pt x="163147" y="95861"/>
                  <a:pt x="160949" y="98059"/>
                  <a:pt x="158384" y="98059"/>
                </a:cubicBezTo>
                <a:cubicBezTo>
                  <a:pt x="155820" y="98059"/>
                  <a:pt x="153988" y="95861"/>
                  <a:pt x="153988" y="93296"/>
                </a:cubicBezTo>
                <a:cubicBezTo>
                  <a:pt x="153988" y="90732"/>
                  <a:pt x="155820" y="88900"/>
                  <a:pt x="158384" y="88900"/>
                </a:cubicBezTo>
                <a:close/>
                <a:moveTo>
                  <a:pt x="126824" y="88900"/>
                </a:moveTo>
                <a:cubicBezTo>
                  <a:pt x="129293" y="88900"/>
                  <a:pt x="131410" y="90732"/>
                  <a:pt x="131410" y="93296"/>
                </a:cubicBezTo>
                <a:cubicBezTo>
                  <a:pt x="131410" y="95861"/>
                  <a:pt x="129293" y="98059"/>
                  <a:pt x="126824" y="98059"/>
                </a:cubicBezTo>
                <a:cubicBezTo>
                  <a:pt x="124354" y="98059"/>
                  <a:pt x="122238" y="95861"/>
                  <a:pt x="122238" y="93296"/>
                </a:cubicBezTo>
                <a:cubicBezTo>
                  <a:pt x="122238" y="90732"/>
                  <a:pt x="124354" y="88900"/>
                  <a:pt x="126824" y="88900"/>
                </a:cubicBezTo>
                <a:close/>
                <a:moveTo>
                  <a:pt x="96837" y="88900"/>
                </a:moveTo>
                <a:cubicBezTo>
                  <a:pt x="99402" y="88900"/>
                  <a:pt x="101233" y="90732"/>
                  <a:pt x="101233" y="93296"/>
                </a:cubicBezTo>
                <a:cubicBezTo>
                  <a:pt x="101233" y="95861"/>
                  <a:pt x="99402" y="98059"/>
                  <a:pt x="96837" y="98059"/>
                </a:cubicBezTo>
                <a:cubicBezTo>
                  <a:pt x="94273" y="98059"/>
                  <a:pt x="92075" y="95861"/>
                  <a:pt x="92075" y="93296"/>
                </a:cubicBezTo>
                <a:cubicBezTo>
                  <a:pt x="92075" y="90732"/>
                  <a:pt x="94273" y="88900"/>
                  <a:pt x="96837" y="88900"/>
                </a:cubicBezTo>
                <a:close/>
                <a:moveTo>
                  <a:pt x="22274" y="21187"/>
                </a:moveTo>
                <a:cubicBezTo>
                  <a:pt x="15089" y="21187"/>
                  <a:pt x="8622" y="26933"/>
                  <a:pt x="8622" y="34474"/>
                </a:cubicBezTo>
                <a:lnTo>
                  <a:pt x="8622" y="53865"/>
                </a:lnTo>
                <a:lnTo>
                  <a:pt x="245019" y="53865"/>
                </a:lnTo>
                <a:lnTo>
                  <a:pt x="245019" y="34474"/>
                </a:lnTo>
                <a:cubicBezTo>
                  <a:pt x="245019" y="26933"/>
                  <a:pt x="238911" y="21187"/>
                  <a:pt x="231367" y="21187"/>
                </a:cubicBezTo>
                <a:lnTo>
                  <a:pt x="214481" y="21187"/>
                </a:lnTo>
                <a:lnTo>
                  <a:pt x="214481" y="28369"/>
                </a:lnTo>
                <a:cubicBezTo>
                  <a:pt x="214481" y="31242"/>
                  <a:pt x="212326" y="33037"/>
                  <a:pt x="209811" y="33037"/>
                </a:cubicBezTo>
                <a:cubicBezTo>
                  <a:pt x="207296" y="33037"/>
                  <a:pt x="205140" y="31242"/>
                  <a:pt x="205140" y="28369"/>
                </a:cubicBezTo>
                <a:lnTo>
                  <a:pt x="205140" y="21187"/>
                </a:lnTo>
                <a:lnTo>
                  <a:pt x="172088" y="21187"/>
                </a:lnTo>
                <a:lnTo>
                  <a:pt x="172088" y="28369"/>
                </a:lnTo>
                <a:cubicBezTo>
                  <a:pt x="172088" y="31242"/>
                  <a:pt x="170292" y="33037"/>
                  <a:pt x="167777" y="33037"/>
                </a:cubicBezTo>
                <a:cubicBezTo>
                  <a:pt x="165262" y="33037"/>
                  <a:pt x="163106" y="31242"/>
                  <a:pt x="163106" y="28369"/>
                </a:cubicBezTo>
                <a:lnTo>
                  <a:pt x="163106" y="21187"/>
                </a:lnTo>
                <a:lnTo>
                  <a:pt x="130054" y="21187"/>
                </a:lnTo>
                <a:lnTo>
                  <a:pt x="130054" y="28369"/>
                </a:lnTo>
                <a:cubicBezTo>
                  <a:pt x="130054" y="31242"/>
                  <a:pt x="127898" y="33037"/>
                  <a:pt x="125742" y="33037"/>
                </a:cubicBezTo>
                <a:cubicBezTo>
                  <a:pt x="123227" y="33037"/>
                  <a:pt x="121072" y="31242"/>
                  <a:pt x="121072" y="28369"/>
                </a:cubicBezTo>
                <a:lnTo>
                  <a:pt x="121072" y="21187"/>
                </a:lnTo>
                <a:lnTo>
                  <a:pt x="88020" y="21187"/>
                </a:lnTo>
                <a:lnTo>
                  <a:pt x="88020" y="28369"/>
                </a:lnTo>
                <a:cubicBezTo>
                  <a:pt x="88020" y="31242"/>
                  <a:pt x="85864" y="33037"/>
                  <a:pt x="83349" y="33037"/>
                </a:cubicBezTo>
                <a:cubicBezTo>
                  <a:pt x="80834" y="33037"/>
                  <a:pt x="79038" y="31242"/>
                  <a:pt x="79038" y="28369"/>
                </a:cubicBezTo>
                <a:lnTo>
                  <a:pt x="79038" y="21187"/>
                </a:lnTo>
                <a:lnTo>
                  <a:pt x="45986" y="21187"/>
                </a:lnTo>
                <a:lnTo>
                  <a:pt x="45986" y="28369"/>
                </a:lnTo>
                <a:cubicBezTo>
                  <a:pt x="45986" y="31242"/>
                  <a:pt x="43830" y="33037"/>
                  <a:pt x="41315" y="33037"/>
                </a:cubicBezTo>
                <a:cubicBezTo>
                  <a:pt x="38800" y="33037"/>
                  <a:pt x="37004" y="31242"/>
                  <a:pt x="37004" y="28369"/>
                </a:cubicBezTo>
                <a:lnTo>
                  <a:pt x="37004" y="21187"/>
                </a:lnTo>
                <a:lnTo>
                  <a:pt x="22274" y="21187"/>
                </a:lnTo>
                <a:close/>
                <a:moveTo>
                  <a:pt x="41315" y="0"/>
                </a:moveTo>
                <a:cubicBezTo>
                  <a:pt x="43830" y="0"/>
                  <a:pt x="45986" y="2155"/>
                  <a:pt x="45986" y="4668"/>
                </a:cubicBezTo>
                <a:lnTo>
                  <a:pt x="45986" y="12209"/>
                </a:lnTo>
                <a:lnTo>
                  <a:pt x="79038" y="12209"/>
                </a:lnTo>
                <a:lnTo>
                  <a:pt x="79038" y="4668"/>
                </a:lnTo>
                <a:cubicBezTo>
                  <a:pt x="79038" y="2155"/>
                  <a:pt x="80834" y="0"/>
                  <a:pt x="83349" y="0"/>
                </a:cubicBezTo>
                <a:cubicBezTo>
                  <a:pt x="85864" y="0"/>
                  <a:pt x="88020" y="2155"/>
                  <a:pt x="88020" y="4668"/>
                </a:cubicBezTo>
                <a:lnTo>
                  <a:pt x="88020" y="12209"/>
                </a:lnTo>
                <a:lnTo>
                  <a:pt x="121072" y="12209"/>
                </a:lnTo>
                <a:lnTo>
                  <a:pt x="121072" y="4668"/>
                </a:lnTo>
                <a:cubicBezTo>
                  <a:pt x="121072" y="2155"/>
                  <a:pt x="123227" y="0"/>
                  <a:pt x="125742" y="0"/>
                </a:cubicBezTo>
                <a:cubicBezTo>
                  <a:pt x="127898" y="0"/>
                  <a:pt x="130054" y="2155"/>
                  <a:pt x="130054" y="4668"/>
                </a:cubicBezTo>
                <a:lnTo>
                  <a:pt x="130054" y="12209"/>
                </a:lnTo>
                <a:lnTo>
                  <a:pt x="163106" y="12209"/>
                </a:lnTo>
                <a:lnTo>
                  <a:pt x="163106" y="4668"/>
                </a:lnTo>
                <a:cubicBezTo>
                  <a:pt x="163106" y="2155"/>
                  <a:pt x="165262" y="0"/>
                  <a:pt x="167777" y="0"/>
                </a:cubicBezTo>
                <a:cubicBezTo>
                  <a:pt x="170292" y="0"/>
                  <a:pt x="172088" y="2155"/>
                  <a:pt x="172088" y="4668"/>
                </a:cubicBezTo>
                <a:lnTo>
                  <a:pt x="172088" y="12209"/>
                </a:lnTo>
                <a:lnTo>
                  <a:pt x="205140" y="12209"/>
                </a:lnTo>
                <a:lnTo>
                  <a:pt x="205140" y="4668"/>
                </a:lnTo>
                <a:cubicBezTo>
                  <a:pt x="205140" y="2155"/>
                  <a:pt x="207296" y="0"/>
                  <a:pt x="209811" y="0"/>
                </a:cubicBezTo>
                <a:cubicBezTo>
                  <a:pt x="212326" y="0"/>
                  <a:pt x="214481" y="2155"/>
                  <a:pt x="214481" y="4668"/>
                </a:cubicBezTo>
                <a:lnTo>
                  <a:pt x="214481" y="12209"/>
                </a:lnTo>
                <a:lnTo>
                  <a:pt x="231367" y="12209"/>
                </a:lnTo>
                <a:cubicBezTo>
                  <a:pt x="243582" y="12209"/>
                  <a:pt x="253641" y="22264"/>
                  <a:pt x="253641" y="34474"/>
                </a:cubicBezTo>
                <a:lnTo>
                  <a:pt x="253641" y="170933"/>
                </a:lnTo>
                <a:cubicBezTo>
                  <a:pt x="253641" y="173447"/>
                  <a:pt x="251485" y="175602"/>
                  <a:pt x="249330" y="175602"/>
                </a:cubicBezTo>
                <a:cubicBezTo>
                  <a:pt x="246815" y="175602"/>
                  <a:pt x="245019" y="173447"/>
                  <a:pt x="245019" y="170933"/>
                </a:cubicBezTo>
                <a:lnTo>
                  <a:pt x="245019" y="62843"/>
                </a:lnTo>
                <a:lnTo>
                  <a:pt x="8622" y="62843"/>
                </a:lnTo>
                <a:lnTo>
                  <a:pt x="8622" y="237727"/>
                </a:lnTo>
                <a:cubicBezTo>
                  <a:pt x="8622" y="244909"/>
                  <a:pt x="15089" y="250654"/>
                  <a:pt x="22274" y="250654"/>
                </a:cubicBezTo>
                <a:lnTo>
                  <a:pt x="157358" y="250654"/>
                </a:lnTo>
                <a:cubicBezTo>
                  <a:pt x="159873" y="250654"/>
                  <a:pt x="161669" y="253168"/>
                  <a:pt x="161669" y="255323"/>
                </a:cubicBezTo>
                <a:cubicBezTo>
                  <a:pt x="161669" y="257836"/>
                  <a:pt x="159873" y="259991"/>
                  <a:pt x="157358" y="259991"/>
                </a:cubicBezTo>
                <a:lnTo>
                  <a:pt x="22274" y="259991"/>
                </a:lnTo>
                <a:cubicBezTo>
                  <a:pt x="10059" y="259991"/>
                  <a:pt x="0" y="249936"/>
                  <a:pt x="0" y="237727"/>
                </a:cubicBezTo>
                <a:lnTo>
                  <a:pt x="0" y="34474"/>
                </a:lnTo>
                <a:cubicBezTo>
                  <a:pt x="0" y="22264"/>
                  <a:pt x="10059" y="12209"/>
                  <a:pt x="22274" y="12209"/>
                </a:cubicBezTo>
                <a:lnTo>
                  <a:pt x="37004" y="12209"/>
                </a:lnTo>
                <a:lnTo>
                  <a:pt x="37004" y="4668"/>
                </a:lnTo>
                <a:cubicBezTo>
                  <a:pt x="37004" y="2155"/>
                  <a:pt x="38800" y="0"/>
                  <a:pt x="41315" y="0"/>
                </a:cubicBezTo>
                <a:close/>
              </a:path>
            </a:pathLst>
          </a:custGeom>
          <a:solidFill>
            <a:srgbClr val="00B0F0"/>
          </a:solidFill>
          <a:ln>
            <a:noFill/>
          </a:ln>
        </p:spPr>
        <p:txBody>
          <a:bodyPr anchor="ctr"/>
          <a:lstStyle/>
          <a:p>
            <a:endParaRPr lang="en-US" sz="900"/>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5463285" y="6541065"/>
            <a:ext cx="1295400" cy="965200"/>
          </a:xfrm>
          <a:prstGeom prst="rect">
            <a:avLst/>
          </a:prstGeom>
        </p:spPr>
      </p:pic>
      <p:sp>
        <p:nvSpPr>
          <p:cNvPr id="16" name="Date Placeholder 6">
            <a:extLst>
              <a:ext uri="{FF2B5EF4-FFF2-40B4-BE49-F238E27FC236}">
                <a16:creationId xmlns:a16="http://schemas.microsoft.com/office/drawing/2014/main" id="{A192AE99-4F16-4BA1-8B24-3E24D3BDBD46}"/>
              </a:ext>
            </a:extLst>
          </p:cNvPr>
          <p:cNvSpPr txBox="1">
            <a:spLocks/>
          </p:cNvSpPr>
          <p:nvPr/>
        </p:nvSpPr>
        <p:spPr>
          <a:xfrm>
            <a:off x="1760817" y="12906636"/>
            <a:ext cx="13006388" cy="261938"/>
          </a:xfrm>
          <a:prstGeom prst="rect">
            <a:avLst/>
          </a:prstGeom>
        </p:spPr>
        <p:txBody>
          <a:bodyPr/>
          <a:ls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a:lstStyle>
          <a:p>
            <a:r>
              <a:rPr lang="en-IE" sz="1800" b="1">
                <a:solidFill>
                  <a:schemeClr val="accent3"/>
                </a:solidFill>
                <a:latin typeface="Arial" charset="0"/>
                <a:ea typeface="Arial" charset="0"/>
                <a:cs typeface="Arial" charset="0"/>
              </a:rPr>
              <a:t>MODULE A TO D COMMS TRAINING| OCTOBER 2020</a:t>
            </a:r>
            <a:endParaRPr lang="en-US" sz="1800" b="1"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70772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70C84-4E66-64B2-BF1F-13992BCF659B}"/>
              </a:ext>
            </a:extLst>
          </p:cNvPr>
          <p:cNvSpPr>
            <a:spLocks noGrp="1"/>
          </p:cNvSpPr>
          <p:nvPr>
            <p:ph type="body" sz="quarter" idx="10"/>
          </p:nvPr>
        </p:nvSpPr>
        <p:spPr/>
        <p:txBody>
          <a:bodyPr/>
          <a:lstStyle/>
          <a:p>
            <a:r>
              <a:rPr lang="en-US" dirty="0"/>
              <a:t>CASE STUDY</a:t>
            </a:r>
          </a:p>
        </p:txBody>
      </p:sp>
      <p:sp>
        <p:nvSpPr>
          <p:cNvPr id="7" name="Text Placeholder 6">
            <a:extLst>
              <a:ext uri="{FF2B5EF4-FFF2-40B4-BE49-F238E27FC236}">
                <a16:creationId xmlns:a16="http://schemas.microsoft.com/office/drawing/2014/main" id="{3A02FABF-8DEB-5D15-BCFD-D887A80F9718}"/>
              </a:ext>
            </a:extLst>
          </p:cNvPr>
          <p:cNvSpPr>
            <a:spLocks noGrp="1"/>
          </p:cNvSpPr>
          <p:nvPr>
            <p:ph type="body" sz="quarter" idx="11"/>
          </p:nvPr>
        </p:nvSpPr>
        <p:spPr>
          <a:xfrm>
            <a:off x="1586578" y="3161380"/>
            <a:ext cx="21233951" cy="3139321"/>
          </a:xfrm>
        </p:spPr>
        <p:txBody>
          <a:bodyPr/>
          <a:lstStyle/>
          <a:p>
            <a:r>
              <a:rPr lang="en-US" sz="4400" dirty="0"/>
              <a:t>The Women Count </a:t>
            </a:r>
            <a:r>
              <a:rPr lang="en-US" sz="4400" dirty="0" err="1"/>
              <a:t>programme</a:t>
            </a:r>
            <a:r>
              <a:rPr lang="en-US" sz="4400" dirty="0"/>
              <a:t> of UN Women is driven by a global communication strategy that is customized and implemented by regional and country offices based on their particular contexts and needs. Annex 1 provides the template a communication strategy template used by the </a:t>
            </a:r>
            <a:r>
              <a:rPr lang="en-US" sz="4400" dirty="0" err="1"/>
              <a:t>programme</a:t>
            </a:r>
            <a:r>
              <a:rPr lang="en-US" sz="4400" dirty="0"/>
              <a:t>.</a:t>
            </a:r>
          </a:p>
          <a:p>
            <a:endParaRPr lang="en-US" dirty="0"/>
          </a:p>
        </p:txBody>
      </p:sp>
    </p:spTree>
    <p:extLst>
      <p:ext uri="{BB962C8B-B14F-4D97-AF65-F5344CB8AC3E}">
        <p14:creationId xmlns:p14="http://schemas.microsoft.com/office/powerpoint/2010/main" val="23747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636CA-467F-2067-E380-E78F1E365594}"/>
              </a:ext>
            </a:extLst>
          </p:cNvPr>
          <p:cNvSpPr>
            <a:spLocks noGrp="1"/>
          </p:cNvSpPr>
          <p:nvPr>
            <p:ph type="body" sz="quarter" idx="10"/>
          </p:nvPr>
        </p:nvSpPr>
        <p:spPr/>
        <p:txBody>
          <a:bodyPr/>
          <a:lstStyle/>
          <a:p>
            <a:r>
              <a:rPr lang="en-US" dirty="0"/>
              <a:t>MEDIA MONITORING</a:t>
            </a:r>
          </a:p>
        </p:txBody>
      </p:sp>
      <p:sp>
        <p:nvSpPr>
          <p:cNvPr id="3" name="Text Placeholder 2">
            <a:extLst>
              <a:ext uri="{FF2B5EF4-FFF2-40B4-BE49-F238E27FC236}">
                <a16:creationId xmlns:a16="http://schemas.microsoft.com/office/drawing/2014/main" id="{D402ADF7-6646-D04F-B397-B524E05A5470}"/>
              </a:ext>
            </a:extLst>
          </p:cNvPr>
          <p:cNvSpPr>
            <a:spLocks noGrp="1"/>
          </p:cNvSpPr>
          <p:nvPr>
            <p:ph type="body" sz="quarter" idx="11"/>
          </p:nvPr>
        </p:nvSpPr>
        <p:spPr>
          <a:xfrm>
            <a:off x="1586578" y="3161380"/>
            <a:ext cx="21233951" cy="6771084"/>
          </a:xfrm>
        </p:spPr>
        <p:txBody>
          <a:bodyPr/>
          <a:lstStyle/>
          <a:p>
            <a:pPr marL="571500" indent="-571500">
              <a:buFont typeface="Arial" panose="020B0604020202020204" pitchFamily="34" charset="0"/>
              <a:buChar char="•"/>
            </a:pPr>
            <a:r>
              <a:rPr lang="en-US" sz="4400" dirty="0"/>
              <a:t>Important for closing the communications loop</a:t>
            </a:r>
          </a:p>
          <a:p>
            <a:pPr marL="571500" indent="-571500">
              <a:buFont typeface="Arial" panose="020B0604020202020204" pitchFamily="34" charset="0"/>
              <a:buChar char="•"/>
            </a:pPr>
            <a:r>
              <a:rPr lang="en-US" sz="4400" dirty="0"/>
              <a:t>This should involve an analysis of mainstream and alternative media publications, as well as obtaining related social media traffic metrics. </a:t>
            </a:r>
          </a:p>
          <a:p>
            <a:pPr marL="571500" indent="-571500">
              <a:buFont typeface="Arial" panose="020B0604020202020204" pitchFamily="34" charset="0"/>
              <a:buChar char="•"/>
            </a:pPr>
            <a:r>
              <a:rPr lang="en-US" sz="4400" dirty="0"/>
              <a:t>Paid tools and services provide comprehensive media monitoring by tracking mentions. </a:t>
            </a:r>
          </a:p>
          <a:p>
            <a:pPr marL="571500" indent="-571500">
              <a:buFont typeface="Arial" panose="020B0604020202020204" pitchFamily="34" charset="0"/>
              <a:buChar char="•"/>
            </a:pPr>
            <a:r>
              <a:rPr lang="en-US" sz="4400" dirty="0"/>
              <a:t>Manually track citations through Google Alerts and mentions through social media analytics (impressions and engagements are provided on each post on the different platforms).</a:t>
            </a:r>
          </a:p>
          <a:p>
            <a:pPr marL="571500" indent="-571500">
              <a:buFont typeface="Arial" panose="020B0604020202020204" pitchFamily="34" charset="0"/>
              <a:buChar char="•"/>
            </a:pPr>
            <a:r>
              <a:rPr lang="en-US" sz="4400" dirty="0"/>
              <a:t>Decide on your KPIs – how are you measuring successful use and uptake of your communications product?</a:t>
            </a:r>
          </a:p>
        </p:txBody>
      </p:sp>
      <p:sp>
        <p:nvSpPr>
          <p:cNvPr id="4" name="Date Placeholder 3">
            <a:extLst>
              <a:ext uri="{FF2B5EF4-FFF2-40B4-BE49-F238E27FC236}">
                <a16:creationId xmlns:a16="http://schemas.microsoft.com/office/drawing/2014/main" id="{E33990F3-45F5-52A4-9792-08497EC0886E}"/>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38396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851F737-C35F-6AB7-793C-209B231216F2}"/>
              </a:ext>
            </a:extLst>
          </p:cNvPr>
          <p:cNvSpPr>
            <a:spLocks noGrp="1"/>
          </p:cNvSpPr>
          <p:nvPr>
            <p:ph type="pic" sz="quarter" idx="14"/>
          </p:nvPr>
        </p:nvSpPr>
        <p:spPr/>
      </p:sp>
      <p:sp>
        <p:nvSpPr>
          <p:cNvPr id="6" name="Picture Placeholder 5">
            <a:extLst>
              <a:ext uri="{FF2B5EF4-FFF2-40B4-BE49-F238E27FC236}">
                <a16:creationId xmlns:a16="http://schemas.microsoft.com/office/drawing/2014/main" id="{679B5BAF-5AC3-F1F4-5F48-6E2A0E7039BA}"/>
              </a:ext>
            </a:extLst>
          </p:cNvPr>
          <p:cNvSpPr>
            <a:spLocks noGrp="1"/>
          </p:cNvSpPr>
          <p:nvPr>
            <p:ph type="pic" sz="quarter" idx="13"/>
          </p:nvPr>
        </p:nvSpPr>
        <p:spPr/>
      </p:sp>
      <p:sp>
        <p:nvSpPr>
          <p:cNvPr id="5" name="Text Placeholder 4">
            <a:extLst>
              <a:ext uri="{FF2B5EF4-FFF2-40B4-BE49-F238E27FC236}">
                <a16:creationId xmlns:a16="http://schemas.microsoft.com/office/drawing/2014/main" id="{05D81391-AB0F-9B2B-C9FB-CC296EAAC804}"/>
              </a:ext>
            </a:extLst>
          </p:cNvPr>
          <p:cNvSpPr>
            <a:spLocks noGrp="1"/>
          </p:cNvSpPr>
          <p:nvPr>
            <p:ph type="body" sz="quarter" idx="10"/>
          </p:nvPr>
        </p:nvSpPr>
        <p:spPr>
          <a:xfrm>
            <a:off x="3481550" y="6411113"/>
            <a:ext cx="9243851" cy="923458"/>
          </a:xfrm>
        </p:spPr>
        <p:txBody>
          <a:bodyPr/>
          <a:lstStyle/>
          <a:p>
            <a:r>
              <a:rPr lang="en-US" dirty="0"/>
              <a:t>ETHICS</a:t>
            </a:r>
          </a:p>
        </p:txBody>
      </p:sp>
      <p:sp>
        <p:nvSpPr>
          <p:cNvPr id="8" name="Text Placeholder 7">
            <a:extLst>
              <a:ext uri="{FF2B5EF4-FFF2-40B4-BE49-F238E27FC236}">
                <a16:creationId xmlns:a16="http://schemas.microsoft.com/office/drawing/2014/main" id="{5F0EDB74-6457-56C1-5F08-E01AE1AEA0A8}"/>
              </a:ext>
            </a:extLst>
          </p:cNvPr>
          <p:cNvSpPr>
            <a:spLocks noGrp="1"/>
          </p:cNvSpPr>
          <p:nvPr>
            <p:ph type="body" sz="quarter" idx="15"/>
          </p:nvPr>
        </p:nvSpPr>
        <p:spPr>
          <a:xfrm>
            <a:off x="58931" y="6177204"/>
            <a:ext cx="2337428" cy="1354217"/>
          </a:xfrm>
        </p:spPr>
        <p:txBody>
          <a:bodyPr/>
          <a:lstStyle/>
          <a:p>
            <a:r>
              <a:rPr lang="en-US" dirty="0"/>
              <a:t>03</a:t>
            </a:r>
          </a:p>
        </p:txBody>
      </p:sp>
      <p:sp>
        <p:nvSpPr>
          <p:cNvPr id="2" name="Text Placeholder 1">
            <a:extLst>
              <a:ext uri="{FF2B5EF4-FFF2-40B4-BE49-F238E27FC236}">
                <a16:creationId xmlns:a16="http://schemas.microsoft.com/office/drawing/2014/main" id="{D03D1936-3DFF-9EC7-4FBE-ACBED0985BEE}"/>
              </a:ext>
            </a:extLst>
          </p:cNvPr>
          <p:cNvSpPr txBox="1">
            <a:spLocks/>
          </p:cNvSpPr>
          <p:nvPr/>
        </p:nvSpPr>
        <p:spPr>
          <a:xfrm>
            <a:off x="533400" y="304800"/>
            <a:ext cx="26743645" cy="2492990"/>
          </a:xfrm>
          <a:prstGeom prst="rect">
            <a:avLst/>
          </a:prstGeom>
        </p:spPr>
        <p:txBody>
          <a:bodyPr wrap="square" lIns="0" tIns="0" rIns="0" bIns="0" anchor="ctr" anchorCtr="0">
            <a:spAutoFit/>
          </a:bodyPr>
          <a:lstStyle>
            <a:lvl1pPr marL="0" algn="l" rtl="0">
              <a:defRPr sz="600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16200" kern="0" dirty="0"/>
              <a:t>CONCEPTS</a:t>
            </a:r>
          </a:p>
        </p:txBody>
      </p:sp>
    </p:spTree>
    <p:extLst>
      <p:ext uri="{BB962C8B-B14F-4D97-AF65-F5344CB8AC3E}">
        <p14:creationId xmlns:p14="http://schemas.microsoft.com/office/powerpoint/2010/main" val="204098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70C84-4E66-64B2-BF1F-13992BCF659B}"/>
              </a:ext>
            </a:extLst>
          </p:cNvPr>
          <p:cNvSpPr>
            <a:spLocks noGrp="1"/>
          </p:cNvSpPr>
          <p:nvPr>
            <p:ph type="body" sz="quarter" idx="10"/>
          </p:nvPr>
        </p:nvSpPr>
        <p:spPr/>
        <p:txBody>
          <a:bodyPr/>
          <a:lstStyle/>
          <a:p>
            <a:r>
              <a:rPr lang="en-US" dirty="0"/>
              <a:t>KEY CONCEPTS</a:t>
            </a:r>
          </a:p>
        </p:txBody>
      </p:sp>
      <p:sp>
        <p:nvSpPr>
          <p:cNvPr id="7" name="Text Placeholder 6">
            <a:extLst>
              <a:ext uri="{FF2B5EF4-FFF2-40B4-BE49-F238E27FC236}">
                <a16:creationId xmlns:a16="http://schemas.microsoft.com/office/drawing/2014/main" id="{3A02FABF-8DEB-5D15-BCFD-D887A80F9718}"/>
              </a:ext>
            </a:extLst>
          </p:cNvPr>
          <p:cNvSpPr>
            <a:spLocks noGrp="1"/>
          </p:cNvSpPr>
          <p:nvPr>
            <p:ph type="body" sz="quarter" idx="11"/>
          </p:nvPr>
        </p:nvSpPr>
        <p:spPr>
          <a:xfrm>
            <a:off x="1586578" y="3161380"/>
            <a:ext cx="21233951" cy="6709529"/>
          </a:xfrm>
        </p:spPr>
        <p:txBody>
          <a:bodyPr/>
          <a:lstStyle/>
          <a:p>
            <a:pPr marL="857250" indent="-857250">
              <a:buFont typeface="Arial" panose="020B0604020202020204" pitchFamily="34" charset="0"/>
              <a:buChar char="•"/>
            </a:pPr>
            <a:r>
              <a:rPr lang="en-US" sz="6000" b="1" dirty="0">
                <a:solidFill>
                  <a:schemeClr val="tx1"/>
                </a:solidFill>
                <a:latin typeface="Montserrat" panose="00000500000000000000" pitchFamily="2" charset="0"/>
              </a:rPr>
              <a:t>PRIVACY: </a:t>
            </a:r>
            <a:r>
              <a:rPr lang="en-US" sz="4800" dirty="0"/>
              <a:t>Protecting individuals' personal information and adhering to data protection regulations.</a:t>
            </a:r>
          </a:p>
          <a:p>
            <a:pPr marL="857250" indent="-857250">
              <a:buFont typeface="Arial" panose="020B0604020202020204" pitchFamily="34" charset="0"/>
              <a:buChar char="•"/>
            </a:pPr>
            <a:r>
              <a:rPr lang="en-US" sz="6000" b="1" dirty="0">
                <a:solidFill>
                  <a:schemeClr val="tx1"/>
                </a:solidFill>
                <a:latin typeface="Montserrat" panose="00000500000000000000" pitchFamily="2" charset="0"/>
              </a:rPr>
              <a:t>INFORMED CONSENT:</a:t>
            </a:r>
            <a:r>
              <a:rPr lang="en-US" sz="6000" dirty="0">
                <a:solidFill>
                  <a:schemeClr val="tx1"/>
                </a:solidFill>
              </a:rPr>
              <a:t> </a:t>
            </a:r>
            <a:r>
              <a:rPr lang="en-US" sz="4800" dirty="0"/>
              <a:t>Obtaining informed consent from individuals when collecting and using their data for journalistic purposes.</a:t>
            </a:r>
          </a:p>
          <a:p>
            <a:pPr marL="857250" indent="-857250">
              <a:buFont typeface="Arial" panose="020B0604020202020204" pitchFamily="34" charset="0"/>
              <a:buChar char="•"/>
            </a:pPr>
            <a:r>
              <a:rPr lang="en-US" sz="7200" b="1" dirty="0">
                <a:solidFill>
                  <a:schemeClr val="tx1"/>
                </a:solidFill>
                <a:latin typeface="Montserrat" panose="00000500000000000000" pitchFamily="2" charset="0"/>
              </a:rPr>
              <a:t>DATA ACCURACY: </a:t>
            </a:r>
            <a:r>
              <a:rPr lang="en-US" sz="6000" dirty="0"/>
              <a:t>Ensuring the accuracy and integrity of data used in reporting, verifying data sources and avoiding misrepresentation.</a:t>
            </a:r>
            <a:endParaRPr lang="en-US" sz="4800" dirty="0"/>
          </a:p>
          <a:p>
            <a:endParaRPr lang="en-US" dirty="0"/>
          </a:p>
        </p:txBody>
      </p:sp>
    </p:spTree>
    <p:extLst>
      <p:ext uri="{BB962C8B-B14F-4D97-AF65-F5344CB8AC3E}">
        <p14:creationId xmlns:p14="http://schemas.microsoft.com/office/powerpoint/2010/main" val="293220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70C84-4E66-64B2-BF1F-13992BCF659B}"/>
              </a:ext>
            </a:extLst>
          </p:cNvPr>
          <p:cNvSpPr>
            <a:spLocks noGrp="1"/>
          </p:cNvSpPr>
          <p:nvPr>
            <p:ph type="body" sz="quarter" idx="10"/>
          </p:nvPr>
        </p:nvSpPr>
        <p:spPr/>
        <p:txBody>
          <a:bodyPr/>
          <a:lstStyle/>
          <a:p>
            <a:r>
              <a:rPr lang="en-US" dirty="0"/>
              <a:t>KEY CONCEPTS</a:t>
            </a:r>
          </a:p>
        </p:txBody>
      </p:sp>
      <p:sp>
        <p:nvSpPr>
          <p:cNvPr id="7" name="Text Placeholder 6">
            <a:extLst>
              <a:ext uri="{FF2B5EF4-FFF2-40B4-BE49-F238E27FC236}">
                <a16:creationId xmlns:a16="http://schemas.microsoft.com/office/drawing/2014/main" id="{3A02FABF-8DEB-5D15-BCFD-D887A80F9718}"/>
              </a:ext>
            </a:extLst>
          </p:cNvPr>
          <p:cNvSpPr>
            <a:spLocks noGrp="1"/>
          </p:cNvSpPr>
          <p:nvPr>
            <p:ph type="body" sz="quarter" idx="11"/>
          </p:nvPr>
        </p:nvSpPr>
        <p:spPr>
          <a:xfrm>
            <a:off x="1586578" y="3161380"/>
            <a:ext cx="21233951" cy="7078861"/>
          </a:xfrm>
        </p:spPr>
        <p:txBody>
          <a:bodyPr/>
          <a:lstStyle/>
          <a:p>
            <a:pPr marL="857250" indent="-857250">
              <a:buFont typeface="Arial" panose="020B0604020202020204" pitchFamily="34" charset="0"/>
              <a:buChar char="•"/>
            </a:pPr>
            <a:r>
              <a:rPr lang="en-US" sz="6000" b="1" dirty="0">
                <a:solidFill>
                  <a:schemeClr val="tx1"/>
                </a:solidFill>
                <a:latin typeface="Montserrat" panose="00000500000000000000" pitchFamily="2" charset="0"/>
              </a:rPr>
              <a:t>DATA BIAS: </a:t>
            </a:r>
            <a:r>
              <a:rPr lang="en-US" sz="4800" dirty="0"/>
              <a:t>Being aware of potential biases in data collection, analysis, and reporting that could skew conclusions and addressing them.</a:t>
            </a:r>
          </a:p>
          <a:p>
            <a:pPr marL="857250" indent="-857250">
              <a:buFont typeface="Arial" panose="020B0604020202020204" pitchFamily="34" charset="0"/>
              <a:buChar char="•"/>
            </a:pPr>
            <a:r>
              <a:rPr kumimoji="0" lang="en-US" sz="6000" b="1" i="0" u="none" strike="noStrike" kern="0" cap="none" spc="0" normalizeH="0" baseline="0" noProof="0" dirty="0">
                <a:ln>
                  <a:noFill/>
                </a:ln>
                <a:solidFill>
                  <a:srgbClr val="009CDB"/>
                </a:solidFill>
                <a:effectLst/>
                <a:uLnTx/>
                <a:uFillTx/>
                <a:latin typeface="Montserrat" panose="00000500000000000000" pitchFamily="2" charset="0"/>
                <a:ea typeface="+mn-ea"/>
                <a:cs typeface="Arial" panose="020B0604020202020204" pitchFamily="34" charset="0"/>
              </a:rPr>
              <a:t>DATA SECURITY: </a:t>
            </a:r>
            <a:r>
              <a:rPr kumimoji="0" lang="en-US" sz="48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Safeguarding data against unauthorized access, breaches, or misuse. </a:t>
            </a:r>
          </a:p>
          <a:p>
            <a:pPr marL="857250" indent="-857250">
              <a:buFont typeface="Arial" panose="020B0604020202020204" pitchFamily="34" charset="0"/>
              <a:buChar char="•"/>
            </a:pPr>
            <a:r>
              <a:rPr lang="en-US" sz="6000" b="1" dirty="0">
                <a:solidFill>
                  <a:schemeClr val="tx1"/>
                </a:solidFill>
                <a:latin typeface="Montserrat" panose="00000500000000000000" pitchFamily="2" charset="0"/>
              </a:rPr>
              <a:t>TRANSPARENCY:</a:t>
            </a:r>
            <a:r>
              <a:rPr lang="en-US" sz="6000" dirty="0">
                <a:solidFill>
                  <a:schemeClr val="tx1"/>
                </a:solidFill>
              </a:rPr>
              <a:t> </a:t>
            </a:r>
            <a:r>
              <a:rPr lang="en-US" sz="4800" dirty="0"/>
              <a:t>Disclosing the methods, assumptions, and limitations of data analysis and interpretation to enable readers to understand the context and potential biases.</a:t>
            </a:r>
          </a:p>
          <a:p>
            <a:pPr marL="857250" indent="-857250">
              <a:buFont typeface="Arial" panose="020B0604020202020204" pitchFamily="34" charset="0"/>
              <a:buChar char="•"/>
            </a:pPr>
            <a:endParaRPr lang="en-US" sz="6000" dirty="0"/>
          </a:p>
          <a:p>
            <a:endParaRPr lang="en-US" dirty="0"/>
          </a:p>
        </p:txBody>
      </p:sp>
    </p:spTree>
    <p:extLst>
      <p:ext uri="{BB962C8B-B14F-4D97-AF65-F5344CB8AC3E}">
        <p14:creationId xmlns:p14="http://schemas.microsoft.com/office/powerpoint/2010/main" val="334735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30D3E6-D62E-4114-B0A5-46524DC25CCB}"/>
              </a:ext>
            </a:extLst>
          </p:cNvPr>
          <p:cNvSpPr>
            <a:spLocks noGrp="1"/>
          </p:cNvSpPr>
          <p:nvPr>
            <p:ph type="body" sz="quarter" idx="10"/>
          </p:nvPr>
        </p:nvSpPr>
        <p:spPr/>
        <p:txBody>
          <a:bodyPr/>
          <a:lstStyle/>
          <a:p>
            <a:r>
              <a:rPr lang="en-US" dirty="0"/>
              <a:t>CURRENT TABLE OF CONTENTS</a:t>
            </a:r>
          </a:p>
        </p:txBody>
      </p:sp>
      <p:sp>
        <p:nvSpPr>
          <p:cNvPr id="6" name="Text Placeholder 5">
            <a:extLst>
              <a:ext uri="{FF2B5EF4-FFF2-40B4-BE49-F238E27FC236}">
                <a16:creationId xmlns:a16="http://schemas.microsoft.com/office/drawing/2014/main" id="{522767D9-1734-52B0-4D0A-CFD1CEFF36B0}"/>
              </a:ext>
            </a:extLst>
          </p:cNvPr>
          <p:cNvSpPr>
            <a:spLocks noGrp="1"/>
          </p:cNvSpPr>
          <p:nvPr>
            <p:ph type="body" sz="quarter" idx="11"/>
          </p:nvPr>
        </p:nvSpPr>
        <p:spPr>
          <a:xfrm>
            <a:off x="1586578" y="3161380"/>
            <a:ext cx="21233951" cy="5170646"/>
          </a:xfrm>
        </p:spPr>
        <p:txBody>
          <a:bodyPr/>
          <a:lstStyle/>
          <a:p>
            <a:pPr marL="742950" marR="0" lvl="0" indent="-742950" algn="l" defTabSz="1108984"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rPr>
              <a:t>Communicating gender data</a:t>
            </a:r>
          </a:p>
          <a:p>
            <a:pPr marL="742950" marR="0" lvl="0" indent="-742950" algn="l" defTabSz="1108984"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rPr>
              <a:t>Common channels for communicating gender data and how to use them effectively	</a:t>
            </a:r>
          </a:p>
          <a:p>
            <a:pPr marL="742950" marR="0" lvl="0" indent="-742950" algn="l" defTabSz="1108984"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rPr>
              <a:t>Visual communication of data</a:t>
            </a:r>
          </a:p>
          <a:p>
            <a:pPr marL="742950" marR="0" lvl="0" indent="-742950" algn="l" defTabSz="1108984"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rPr>
              <a:t>Key takeaways</a:t>
            </a:r>
          </a:p>
          <a:p>
            <a:endParaRPr lang="en-US" sz="3600" dirty="0"/>
          </a:p>
        </p:txBody>
      </p:sp>
    </p:spTree>
    <p:extLst>
      <p:ext uri="{BB962C8B-B14F-4D97-AF65-F5344CB8AC3E}">
        <p14:creationId xmlns:p14="http://schemas.microsoft.com/office/powerpoint/2010/main" val="178396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70C84-4E66-64B2-BF1F-13992BCF659B}"/>
              </a:ext>
            </a:extLst>
          </p:cNvPr>
          <p:cNvSpPr>
            <a:spLocks noGrp="1"/>
          </p:cNvSpPr>
          <p:nvPr>
            <p:ph type="body" sz="quarter" idx="10"/>
          </p:nvPr>
        </p:nvSpPr>
        <p:spPr/>
        <p:txBody>
          <a:bodyPr/>
          <a:lstStyle/>
          <a:p>
            <a:r>
              <a:rPr lang="en-US" dirty="0"/>
              <a:t>DOs AND DON’Ts – IN OTHER PARTS OF THE MODULE</a:t>
            </a:r>
          </a:p>
        </p:txBody>
      </p:sp>
      <p:sp>
        <p:nvSpPr>
          <p:cNvPr id="7" name="Text Placeholder 6">
            <a:extLst>
              <a:ext uri="{FF2B5EF4-FFF2-40B4-BE49-F238E27FC236}">
                <a16:creationId xmlns:a16="http://schemas.microsoft.com/office/drawing/2014/main" id="{3A02FABF-8DEB-5D15-BCFD-D887A80F9718}"/>
              </a:ext>
            </a:extLst>
          </p:cNvPr>
          <p:cNvSpPr>
            <a:spLocks noGrp="1"/>
          </p:cNvSpPr>
          <p:nvPr>
            <p:ph type="body" sz="quarter" idx="11"/>
          </p:nvPr>
        </p:nvSpPr>
        <p:spPr>
          <a:xfrm>
            <a:off x="1586578" y="3161380"/>
            <a:ext cx="21233951" cy="4678204"/>
          </a:xfrm>
        </p:spPr>
        <p:txBody>
          <a:bodyPr/>
          <a:lstStyle/>
          <a:p>
            <a:pPr marL="857250" indent="-857250">
              <a:buFont typeface="Arial" panose="020B0604020202020204" pitchFamily="34" charset="0"/>
              <a:buChar char="•"/>
            </a:pPr>
            <a:r>
              <a:rPr lang="en-US" sz="6000" b="1" dirty="0">
                <a:solidFill>
                  <a:schemeClr val="tx1"/>
                </a:solidFill>
                <a:latin typeface="Montserrat" panose="00000500000000000000" pitchFamily="2" charset="0"/>
              </a:rPr>
              <a:t>STEREOTYPES: </a:t>
            </a:r>
            <a:r>
              <a:rPr lang="en-US" sz="4800" dirty="0"/>
              <a:t>Avoid using pink for women and blue for men, or putting men first, when listing men and women together, or in icons</a:t>
            </a:r>
          </a:p>
          <a:p>
            <a:pPr marL="857250" indent="-857250">
              <a:buFont typeface="Arial" panose="020B0604020202020204" pitchFamily="34" charset="0"/>
              <a:buChar char="•"/>
            </a:pPr>
            <a:r>
              <a:rPr lang="en-US" sz="6000" b="1" dirty="0">
                <a:solidFill>
                  <a:schemeClr val="tx1"/>
                </a:solidFill>
                <a:latin typeface="Montserrat" panose="00000500000000000000" pitchFamily="2" charset="0"/>
              </a:rPr>
              <a:t>GENDERED LANGUAGE: </a:t>
            </a:r>
            <a:r>
              <a:rPr lang="en-US" sz="4800" dirty="0"/>
              <a:t>Be sensitive to making gendered assumptions about the data in your descriptions and analyses.</a:t>
            </a:r>
          </a:p>
          <a:p>
            <a:pPr marL="857250" indent="-857250">
              <a:buFont typeface="Arial" panose="020B0604020202020204" pitchFamily="34" charset="0"/>
              <a:buChar char="•"/>
            </a:pPr>
            <a:endParaRPr lang="en-US" sz="6000" dirty="0"/>
          </a:p>
          <a:p>
            <a:endParaRPr lang="en-US" dirty="0"/>
          </a:p>
        </p:txBody>
      </p:sp>
    </p:spTree>
    <p:extLst>
      <p:ext uri="{BB962C8B-B14F-4D97-AF65-F5344CB8AC3E}">
        <p14:creationId xmlns:p14="http://schemas.microsoft.com/office/powerpoint/2010/main" val="64787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63D185B-5FA4-9B10-6FDA-3671300332F4}"/>
              </a:ext>
            </a:extLst>
          </p:cNvPr>
          <p:cNvSpPr>
            <a:spLocks noGrp="1"/>
          </p:cNvSpPr>
          <p:nvPr>
            <p:ph type="pic" sz="quarter" idx="14"/>
          </p:nvPr>
        </p:nvSpPr>
        <p:spPr/>
      </p:sp>
      <p:sp>
        <p:nvSpPr>
          <p:cNvPr id="9" name="Picture Placeholder 8">
            <a:extLst>
              <a:ext uri="{FF2B5EF4-FFF2-40B4-BE49-F238E27FC236}">
                <a16:creationId xmlns:a16="http://schemas.microsoft.com/office/drawing/2014/main" id="{8867CD87-C6A7-D33B-2F2E-578BFB10E83B}"/>
              </a:ext>
            </a:extLst>
          </p:cNvPr>
          <p:cNvSpPr>
            <a:spLocks noGrp="1"/>
          </p:cNvSpPr>
          <p:nvPr>
            <p:ph type="pic" sz="quarter" idx="13"/>
          </p:nvPr>
        </p:nvSpPr>
        <p:spPr/>
      </p:sp>
      <p:sp>
        <p:nvSpPr>
          <p:cNvPr id="5" name="Text Placeholder 4">
            <a:extLst>
              <a:ext uri="{FF2B5EF4-FFF2-40B4-BE49-F238E27FC236}">
                <a16:creationId xmlns:a16="http://schemas.microsoft.com/office/drawing/2014/main" id="{05D81391-AB0F-9B2B-C9FB-CC296EAAC804}"/>
              </a:ext>
            </a:extLst>
          </p:cNvPr>
          <p:cNvSpPr>
            <a:spLocks noGrp="1"/>
          </p:cNvSpPr>
          <p:nvPr>
            <p:ph type="body" sz="quarter" idx="10"/>
          </p:nvPr>
        </p:nvSpPr>
        <p:spPr/>
        <p:txBody>
          <a:bodyPr/>
          <a:lstStyle/>
          <a:p>
            <a:r>
              <a:rPr lang="en-US" dirty="0"/>
              <a:t>WHERE TO FIND GENDER DATA</a:t>
            </a:r>
          </a:p>
        </p:txBody>
      </p:sp>
      <p:sp>
        <p:nvSpPr>
          <p:cNvPr id="8" name="Text Placeholder 7">
            <a:extLst>
              <a:ext uri="{FF2B5EF4-FFF2-40B4-BE49-F238E27FC236}">
                <a16:creationId xmlns:a16="http://schemas.microsoft.com/office/drawing/2014/main" id="{5F0EDB74-6457-56C1-5F08-E01AE1AEA0A8}"/>
              </a:ext>
            </a:extLst>
          </p:cNvPr>
          <p:cNvSpPr>
            <a:spLocks noGrp="1"/>
          </p:cNvSpPr>
          <p:nvPr>
            <p:ph type="body" sz="quarter" idx="15"/>
          </p:nvPr>
        </p:nvSpPr>
        <p:spPr>
          <a:xfrm>
            <a:off x="24773" y="6180891"/>
            <a:ext cx="2337428" cy="1354217"/>
          </a:xfrm>
        </p:spPr>
        <p:txBody>
          <a:bodyPr/>
          <a:lstStyle/>
          <a:p>
            <a:r>
              <a:rPr lang="en-US" dirty="0"/>
              <a:t>04</a:t>
            </a:r>
          </a:p>
        </p:txBody>
      </p:sp>
      <p:sp>
        <p:nvSpPr>
          <p:cNvPr id="2" name="Text Placeholder 1">
            <a:extLst>
              <a:ext uri="{FF2B5EF4-FFF2-40B4-BE49-F238E27FC236}">
                <a16:creationId xmlns:a16="http://schemas.microsoft.com/office/drawing/2014/main" id="{D03D1936-3DFF-9EC7-4FBE-ACBED0985BEE}"/>
              </a:ext>
            </a:extLst>
          </p:cNvPr>
          <p:cNvSpPr txBox="1">
            <a:spLocks/>
          </p:cNvSpPr>
          <p:nvPr/>
        </p:nvSpPr>
        <p:spPr>
          <a:xfrm>
            <a:off x="457200" y="15240"/>
            <a:ext cx="26743645" cy="2492990"/>
          </a:xfrm>
          <a:prstGeom prst="rect">
            <a:avLst/>
          </a:prstGeom>
        </p:spPr>
        <p:txBody>
          <a:bodyPr wrap="square" lIns="0" tIns="0" rIns="0" bIns="0" anchor="ctr" anchorCtr="0">
            <a:spAutoFit/>
          </a:bodyPr>
          <a:lstStyle>
            <a:lvl1pPr marL="0" algn="l" rtl="0">
              <a:defRPr sz="600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16200" kern="0" dirty="0"/>
              <a:t>TECHNIQUES</a:t>
            </a:r>
          </a:p>
        </p:txBody>
      </p:sp>
    </p:spTree>
    <p:extLst>
      <p:ext uri="{BB962C8B-B14F-4D97-AF65-F5344CB8AC3E}">
        <p14:creationId xmlns:p14="http://schemas.microsoft.com/office/powerpoint/2010/main" val="102971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375F87-3B6C-8103-3D8D-7B206DACB742}"/>
              </a:ext>
            </a:extLst>
          </p:cNvPr>
          <p:cNvSpPr>
            <a:spLocks noGrp="1"/>
          </p:cNvSpPr>
          <p:nvPr>
            <p:ph type="body" sz="quarter" idx="10"/>
          </p:nvPr>
        </p:nvSpPr>
        <p:spPr/>
        <p:txBody>
          <a:bodyPr/>
          <a:lstStyle/>
          <a:p>
            <a:r>
              <a:rPr lang="en-US" dirty="0"/>
              <a:t>4.1 DATABASES AND DATA PORTALS</a:t>
            </a:r>
          </a:p>
        </p:txBody>
      </p:sp>
      <p:sp>
        <p:nvSpPr>
          <p:cNvPr id="7" name="Text Placeholder 6">
            <a:extLst>
              <a:ext uri="{FF2B5EF4-FFF2-40B4-BE49-F238E27FC236}">
                <a16:creationId xmlns:a16="http://schemas.microsoft.com/office/drawing/2014/main" id="{338794D3-23A9-4036-A1B5-F80ACAB505AA}"/>
              </a:ext>
            </a:extLst>
          </p:cNvPr>
          <p:cNvSpPr>
            <a:spLocks noGrp="1"/>
          </p:cNvSpPr>
          <p:nvPr>
            <p:ph type="body" sz="quarter" idx="11"/>
          </p:nvPr>
        </p:nvSpPr>
        <p:spPr>
          <a:xfrm>
            <a:off x="1586578" y="3161380"/>
            <a:ext cx="21233951" cy="7386638"/>
          </a:xfrm>
        </p:spPr>
        <p:txBody>
          <a:bodyPr/>
          <a:lstStyle/>
          <a:p>
            <a:r>
              <a:rPr lang="en-US" sz="4000" b="1" i="1" dirty="0"/>
              <a:t>Databases </a:t>
            </a:r>
            <a:r>
              <a:rPr lang="en-US" sz="4000" i="1" dirty="0"/>
              <a:t>are organized collection of data managed using a logical structure</a:t>
            </a:r>
          </a:p>
          <a:p>
            <a:endParaRPr lang="en-US" sz="4000" dirty="0"/>
          </a:p>
          <a:p>
            <a:r>
              <a:rPr lang="en-US" sz="4000" b="1" i="1" dirty="0"/>
              <a:t>Data portals </a:t>
            </a:r>
            <a:r>
              <a:rPr lang="en-US" sz="4000" i="1" dirty="0"/>
              <a:t>are interfaces that serve as gateways to data otherwise stored in a more complex way</a:t>
            </a:r>
          </a:p>
          <a:p>
            <a:endParaRPr lang="en-US" sz="4000" dirty="0"/>
          </a:p>
          <a:p>
            <a:r>
              <a:rPr lang="en-US" sz="4000" dirty="0"/>
              <a:t>Country databases - INSTAT</a:t>
            </a:r>
          </a:p>
          <a:p>
            <a:r>
              <a:rPr lang="en-US" sz="4000" dirty="0"/>
              <a:t>Global databases – SDG Global database</a:t>
            </a:r>
          </a:p>
          <a:p>
            <a:r>
              <a:rPr lang="en-US" sz="4000" dirty="0"/>
              <a:t>Interactive data portals - Women Count Data Hub</a:t>
            </a:r>
          </a:p>
          <a:p>
            <a:pPr marL="457200" indent="-457200">
              <a:buFontTx/>
              <a:buChar char="-"/>
            </a:pPr>
            <a:endParaRPr lang="en-US" sz="4000" b="1" dirty="0"/>
          </a:p>
          <a:p>
            <a:r>
              <a:rPr lang="en-US" sz="4000" b="1" dirty="0"/>
              <a:t>Expert users</a:t>
            </a:r>
          </a:p>
          <a:p>
            <a:r>
              <a:rPr lang="en-US" sz="4000" i="1" dirty="0"/>
              <a:t>Pre-processed micro-databases - DHS </a:t>
            </a:r>
            <a:r>
              <a:rPr lang="en-US" sz="4000" i="1" dirty="0" err="1"/>
              <a:t>STATcompiler</a:t>
            </a:r>
            <a:endParaRPr lang="en-US" sz="4000" i="1" dirty="0"/>
          </a:p>
          <a:p>
            <a:r>
              <a:rPr lang="en-US" sz="4000" i="1" dirty="0"/>
              <a:t>Microdata repositories - Multiple Indicator Cluster Surveys (MICS) repository</a:t>
            </a:r>
          </a:p>
        </p:txBody>
      </p:sp>
    </p:spTree>
    <p:extLst>
      <p:ext uri="{BB962C8B-B14F-4D97-AF65-F5344CB8AC3E}">
        <p14:creationId xmlns:p14="http://schemas.microsoft.com/office/powerpoint/2010/main" val="239464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E3F08F-F23D-59AD-F311-A85A0174F722}"/>
              </a:ext>
            </a:extLst>
          </p:cNvPr>
          <p:cNvSpPr>
            <a:spLocks noGrp="1"/>
          </p:cNvSpPr>
          <p:nvPr>
            <p:ph type="body" sz="quarter" idx="10"/>
          </p:nvPr>
        </p:nvSpPr>
        <p:spPr/>
        <p:txBody>
          <a:bodyPr/>
          <a:lstStyle/>
          <a:p>
            <a:r>
              <a:rPr lang="en-US" dirty="0"/>
              <a:t>CASE STUDY ON USING DATABASES AND DATA PORTALS</a:t>
            </a:r>
          </a:p>
        </p:txBody>
      </p:sp>
      <p:sp>
        <p:nvSpPr>
          <p:cNvPr id="3" name="Text Placeholder 2">
            <a:extLst>
              <a:ext uri="{FF2B5EF4-FFF2-40B4-BE49-F238E27FC236}">
                <a16:creationId xmlns:a16="http://schemas.microsoft.com/office/drawing/2014/main" id="{F3FEEFA3-8F90-67F9-8B28-F466F519D291}"/>
              </a:ext>
            </a:extLst>
          </p:cNvPr>
          <p:cNvSpPr>
            <a:spLocks noGrp="1"/>
          </p:cNvSpPr>
          <p:nvPr>
            <p:ph type="body" sz="quarter" idx="11"/>
          </p:nvPr>
        </p:nvSpPr>
        <p:spPr>
          <a:xfrm>
            <a:off x="1586578" y="3161380"/>
            <a:ext cx="21233951" cy="2893100"/>
          </a:xfrm>
        </p:spPr>
        <p:txBody>
          <a:bodyPr/>
          <a:lstStyle/>
          <a:p>
            <a:r>
              <a:rPr lang="en-US" sz="4000" dirty="0"/>
              <a:t>“Understanding and explaining gender inequality requires evidence. Data provide a means to substantiate inequalities, track progress over time, and gauge whether any progress is being made towards achieving gender equality.”</a:t>
            </a:r>
          </a:p>
          <a:p>
            <a:r>
              <a:rPr lang="en-US" sz="4000" dirty="0"/>
              <a:t>-	Altynai Mambetova, co-founder of the School of Data</a:t>
            </a:r>
          </a:p>
          <a:p>
            <a:endParaRPr lang="en-US" dirty="0"/>
          </a:p>
        </p:txBody>
      </p:sp>
      <p:sp>
        <p:nvSpPr>
          <p:cNvPr id="4" name="Date Placeholder 3">
            <a:extLst>
              <a:ext uri="{FF2B5EF4-FFF2-40B4-BE49-F238E27FC236}">
                <a16:creationId xmlns:a16="http://schemas.microsoft.com/office/drawing/2014/main" id="{EEAA57B6-7385-BA96-89DF-45C301E9E462}"/>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5" name="Picture 4">
            <a:extLst>
              <a:ext uri="{FF2B5EF4-FFF2-40B4-BE49-F238E27FC236}">
                <a16:creationId xmlns:a16="http://schemas.microsoft.com/office/drawing/2014/main" id="{DA1184DD-7472-929D-7509-F76802F9C062}"/>
              </a:ext>
            </a:extLst>
          </p:cNvPr>
          <p:cNvPicPr>
            <a:picLocks noChangeAspect="1"/>
          </p:cNvPicPr>
          <p:nvPr/>
        </p:nvPicPr>
        <p:blipFill rotWithShape="1">
          <a:blip r:embed="rId2"/>
          <a:srcRect t="16516"/>
          <a:stretch/>
        </p:blipFill>
        <p:spPr bwMode="auto">
          <a:xfrm>
            <a:off x="1905000" y="6056800"/>
            <a:ext cx="20574000" cy="5519752"/>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544184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375F87-3B6C-8103-3D8D-7B206DACB742}"/>
              </a:ext>
            </a:extLst>
          </p:cNvPr>
          <p:cNvSpPr>
            <a:spLocks noGrp="1"/>
          </p:cNvSpPr>
          <p:nvPr>
            <p:ph type="body" sz="quarter" idx="10"/>
          </p:nvPr>
        </p:nvSpPr>
        <p:spPr/>
        <p:txBody>
          <a:bodyPr/>
          <a:lstStyle/>
          <a:p>
            <a:r>
              <a:rPr lang="en-US" dirty="0"/>
              <a:t>REPORTS</a:t>
            </a:r>
          </a:p>
        </p:txBody>
      </p:sp>
      <p:sp>
        <p:nvSpPr>
          <p:cNvPr id="7" name="Text Placeholder 6">
            <a:extLst>
              <a:ext uri="{FF2B5EF4-FFF2-40B4-BE49-F238E27FC236}">
                <a16:creationId xmlns:a16="http://schemas.microsoft.com/office/drawing/2014/main" id="{338794D3-23A9-4036-A1B5-F80ACAB505AA}"/>
              </a:ext>
            </a:extLst>
          </p:cNvPr>
          <p:cNvSpPr>
            <a:spLocks noGrp="1"/>
          </p:cNvSpPr>
          <p:nvPr>
            <p:ph type="body" sz="quarter" idx="11"/>
          </p:nvPr>
        </p:nvSpPr>
        <p:spPr>
          <a:xfrm>
            <a:off x="1575024" y="2362200"/>
            <a:ext cx="21233951" cy="9883347"/>
          </a:xfrm>
        </p:spPr>
        <p:txBody>
          <a:bodyPr/>
          <a:lstStyle/>
          <a:p>
            <a:r>
              <a:rPr lang="en-US" sz="4000" b="1" dirty="0"/>
              <a:t>4.2. STATISTICAL REPORTS</a:t>
            </a:r>
          </a:p>
          <a:p>
            <a:r>
              <a:rPr lang="en-US" sz="4000" i="1" dirty="0"/>
              <a:t>Organized synthesis of data presenting findings from a data collection exercise</a:t>
            </a:r>
          </a:p>
          <a:p>
            <a:endParaRPr lang="en-US" sz="4000" i="1" dirty="0"/>
          </a:p>
          <a:p>
            <a:r>
              <a:rPr lang="en-US" sz="4000" b="1" dirty="0"/>
              <a:t>Examples:</a:t>
            </a:r>
          </a:p>
          <a:p>
            <a:pPr marL="0" marR="0">
              <a:spcBef>
                <a:spcPts val="0"/>
              </a:spcBef>
              <a:spcAft>
                <a:spcPts val="800"/>
              </a:spcAft>
            </a:pPr>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Gender and Environment Survey Report: Kingdom of Tonga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Bangladesh time-use survey</a:t>
            </a:r>
            <a:endParaRPr lang="en-US" sz="4000" dirty="0"/>
          </a:p>
          <a:p>
            <a:pPr marL="457200" indent="-457200">
              <a:buFontTx/>
              <a:buChar char="-"/>
            </a:pPr>
            <a:endParaRPr lang="en-US" sz="4000" dirty="0"/>
          </a:p>
          <a:p>
            <a:r>
              <a:rPr lang="en-US" sz="4000" b="1" dirty="0"/>
              <a:t>4.3. RESEARCH REPORTS</a:t>
            </a:r>
          </a:p>
          <a:p>
            <a:r>
              <a:rPr lang="en-US" sz="4000" i="1" dirty="0"/>
              <a:t>Bring together data and analysis from different sources to highlight areas of focus and make policy recommendations</a:t>
            </a:r>
          </a:p>
          <a:p>
            <a:endParaRPr lang="en-US" sz="4000" b="1" dirty="0"/>
          </a:p>
          <a:p>
            <a:r>
              <a:rPr lang="en-US" sz="4000" b="1" dirty="0"/>
              <a:t>Examples</a:t>
            </a:r>
          </a:p>
          <a:p>
            <a:pPr marL="0"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Country reports</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Afghanistan crisis update: Women and girls in displacement</a:t>
            </a:r>
            <a:r>
              <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Regional reports</a:t>
            </a:r>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The lingering gendered consequences of COVID-19 in Asia and the Pacific</a:t>
            </a:r>
            <a:r>
              <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Global reports:</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Progress of the World’s Women</a:t>
            </a:r>
            <a:endParaRPr lang="en-US" sz="3600" dirty="0"/>
          </a:p>
        </p:txBody>
      </p:sp>
    </p:spTree>
    <p:extLst>
      <p:ext uri="{BB962C8B-B14F-4D97-AF65-F5344CB8AC3E}">
        <p14:creationId xmlns:p14="http://schemas.microsoft.com/office/powerpoint/2010/main" val="308706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AF7ED-ADF8-CC11-1ED2-129EC71E108F}"/>
              </a:ext>
            </a:extLst>
          </p:cNvPr>
          <p:cNvSpPr>
            <a:spLocks noGrp="1"/>
          </p:cNvSpPr>
          <p:nvPr>
            <p:ph type="body" sz="quarter" idx="10"/>
          </p:nvPr>
        </p:nvSpPr>
        <p:spPr/>
        <p:txBody>
          <a:bodyPr/>
          <a:lstStyle/>
          <a:p>
            <a:r>
              <a:rPr lang="en-US" dirty="0"/>
              <a:t>CASE STUDY</a:t>
            </a:r>
          </a:p>
        </p:txBody>
      </p:sp>
      <p:sp>
        <p:nvSpPr>
          <p:cNvPr id="3" name="Text Placeholder 2">
            <a:extLst>
              <a:ext uri="{FF2B5EF4-FFF2-40B4-BE49-F238E27FC236}">
                <a16:creationId xmlns:a16="http://schemas.microsoft.com/office/drawing/2014/main" id="{8B20568C-2705-A8F4-B4DC-F79D5FD7A04A}"/>
              </a:ext>
            </a:extLst>
          </p:cNvPr>
          <p:cNvSpPr>
            <a:spLocks noGrp="1"/>
          </p:cNvSpPr>
          <p:nvPr>
            <p:ph type="body" sz="quarter" idx="11"/>
          </p:nvPr>
        </p:nvSpPr>
        <p:spPr>
          <a:xfrm>
            <a:off x="2324100" y="2599225"/>
            <a:ext cx="19292222" cy="3263970"/>
          </a:xfrm>
        </p:spPr>
        <p:txBody>
          <a:bodyPr/>
          <a:lstStyle/>
          <a:p>
            <a:pPr marL="0" marR="0">
              <a:lnSpc>
                <a:spcPct val="107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UN Women’s research report on the COVID-19 rapid gender assessments in the Asia-Pacific region  influenced several positive initiatives in the Maldives.</a:t>
            </a:r>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p>
          <a:p>
            <a:pPr marL="0" marR="0">
              <a:lnSpc>
                <a:spcPct val="107000"/>
              </a:lnSpc>
              <a:spcBef>
                <a:spcPts val="0"/>
              </a:spcBef>
              <a:spcAft>
                <a:spcPts val="0"/>
              </a:spcAft>
            </a:pPr>
            <a:endParaRPr lang="en-US" sz="4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pPr marL="0" marR="0">
              <a:lnSpc>
                <a:spcPct val="107000"/>
              </a:lnSpc>
              <a:spcBef>
                <a:spcPts val="0"/>
              </a:spcBef>
              <a:spcAft>
                <a:spcPts val="0"/>
              </a:spcAft>
            </a:pPr>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Go to story</a:t>
            </a:r>
            <a:r>
              <a:rPr lang="en-US" sz="4000" dirty="0">
                <a:effectLst/>
                <a:latin typeface="Calibri" panose="020F0502020204030204" pitchFamily="34" charset="0"/>
                <a:ea typeface="Calibri" panose="020F0502020204030204" pitchFamily="34" charset="0"/>
                <a:cs typeface="Times New Roman" panose="02020603050405020304" pitchFamily="18" charset="0"/>
              </a:rPr>
              <a:t>&gt;&gt;</a:t>
            </a:r>
          </a:p>
          <a:p>
            <a:pPr marL="0" marR="0">
              <a:lnSpc>
                <a:spcPct val="107000"/>
              </a:lnSpc>
              <a:spcBef>
                <a:spcPts val="0"/>
              </a:spcBef>
              <a:spcAft>
                <a:spcPts val="8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1E01912-1512-8A16-CFE7-DEA52365241E}"/>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5" name="Picture 4">
            <a:extLst>
              <a:ext uri="{FF2B5EF4-FFF2-40B4-BE49-F238E27FC236}">
                <a16:creationId xmlns:a16="http://schemas.microsoft.com/office/drawing/2014/main" id="{D9FD46D5-09B8-590A-D405-623B71D53735}"/>
              </a:ext>
            </a:extLst>
          </p:cNvPr>
          <p:cNvPicPr>
            <a:picLocks noChangeAspect="1"/>
          </p:cNvPicPr>
          <p:nvPr/>
        </p:nvPicPr>
        <p:blipFill>
          <a:blip r:embed="rId3"/>
          <a:stretch>
            <a:fillRect/>
          </a:stretch>
        </p:blipFill>
        <p:spPr>
          <a:xfrm>
            <a:off x="2407111" y="5635237"/>
            <a:ext cx="19126200" cy="6216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962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3304EB-9A99-F515-E752-41DA7569C1E7}"/>
              </a:ext>
            </a:extLst>
          </p:cNvPr>
          <p:cNvSpPr/>
          <p:nvPr/>
        </p:nvSpPr>
        <p:spPr>
          <a:xfrm>
            <a:off x="1981200" y="2726157"/>
            <a:ext cx="20625500" cy="7607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 name="Text Placeholder 1">
            <a:extLst>
              <a:ext uri="{FF2B5EF4-FFF2-40B4-BE49-F238E27FC236}">
                <a16:creationId xmlns:a16="http://schemas.microsoft.com/office/drawing/2014/main" id="{3C6A5B34-2442-2B77-0CDC-197594F3C2F2}"/>
              </a:ext>
            </a:extLst>
          </p:cNvPr>
          <p:cNvSpPr>
            <a:spLocks noGrp="1"/>
          </p:cNvSpPr>
          <p:nvPr>
            <p:ph type="body" sz="quarter" idx="10"/>
          </p:nvPr>
        </p:nvSpPr>
        <p:spPr/>
        <p:txBody>
          <a:bodyPr/>
          <a:lstStyle/>
          <a:p>
            <a:r>
              <a:rPr lang="en-US" dirty="0"/>
              <a:t>CHECKLIST</a:t>
            </a:r>
          </a:p>
        </p:txBody>
      </p:sp>
      <p:sp>
        <p:nvSpPr>
          <p:cNvPr id="3" name="Text Placeholder 2">
            <a:extLst>
              <a:ext uri="{FF2B5EF4-FFF2-40B4-BE49-F238E27FC236}">
                <a16:creationId xmlns:a16="http://schemas.microsoft.com/office/drawing/2014/main" id="{4290D0C5-EB64-C342-4F4E-EE36DB2124FF}"/>
              </a:ext>
            </a:extLst>
          </p:cNvPr>
          <p:cNvSpPr>
            <a:spLocks noGrp="1"/>
          </p:cNvSpPr>
          <p:nvPr>
            <p:ph type="body" sz="quarter" idx="11"/>
          </p:nvPr>
        </p:nvSpPr>
        <p:spPr>
          <a:xfrm>
            <a:off x="1586578" y="3161380"/>
            <a:ext cx="21233951" cy="8925520"/>
          </a:xfrm>
        </p:spPr>
        <p:txBody>
          <a:bodyPr/>
          <a:lstStyle/>
          <a:p>
            <a:pPr marL="914400"/>
            <a:r>
              <a:rPr lang="en-US" sz="3200" dirty="0"/>
              <a:t>Identify the target audience before crafting a report and tailor the content and format to the target audience. </a:t>
            </a:r>
          </a:p>
          <a:p>
            <a:pPr marL="914400"/>
            <a:endParaRPr lang="en-US" sz="3200" dirty="0"/>
          </a:p>
          <a:p>
            <a:pPr marL="914400"/>
            <a:r>
              <a:rPr lang="en-US" sz="3200" dirty="0"/>
              <a:t>Focus on topics that are a priority for the target audience. </a:t>
            </a:r>
          </a:p>
          <a:p>
            <a:pPr marL="914400"/>
            <a:endParaRPr lang="en-US" sz="3200" dirty="0"/>
          </a:p>
          <a:p>
            <a:pPr marL="914400"/>
            <a:r>
              <a:rPr lang="en-US" sz="3200" dirty="0"/>
              <a:t>Use gender statistics for non-statistical reports as well, but avoid technical jargon for non-technical audiences.</a:t>
            </a:r>
          </a:p>
          <a:p>
            <a:pPr marL="914400"/>
            <a:endParaRPr lang="en-US" sz="3200" dirty="0"/>
          </a:p>
          <a:p>
            <a:pPr marL="914400"/>
            <a:r>
              <a:rPr lang="en-US" sz="3200" dirty="0"/>
              <a:t>Always include insights and context into the gender data used and discuss the caveats of the data. </a:t>
            </a:r>
          </a:p>
          <a:p>
            <a:pPr marL="914400"/>
            <a:endParaRPr lang="en-US" sz="3200" dirty="0"/>
          </a:p>
          <a:p>
            <a:pPr marL="914400"/>
            <a:r>
              <a:rPr lang="en-US" sz="3200" dirty="0"/>
              <a:t>Always keep a balance between graphs and text, to enable readers to get the full picture in an engaging way.</a:t>
            </a:r>
          </a:p>
          <a:p>
            <a:pPr marL="914400"/>
            <a:endParaRPr lang="en-US" sz="3200" dirty="0"/>
          </a:p>
          <a:p>
            <a:pPr marL="914400"/>
            <a:r>
              <a:rPr lang="en-US" sz="3200" dirty="0"/>
              <a:t>Women and men should be presented side-by-side in graphs</a:t>
            </a:r>
          </a:p>
          <a:p>
            <a:pPr marL="914400"/>
            <a:endParaRPr lang="en-US" sz="3200" dirty="0"/>
          </a:p>
          <a:p>
            <a:pPr marL="914400"/>
            <a:r>
              <a:rPr lang="en-US" sz="3200" dirty="0"/>
              <a:t>Order your data from lowest to highest value before showcasing it through graphs and charts. </a:t>
            </a:r>
          </a:p>
          <a:p>
            <a:pPr marL="914400"/>
            <a:endParaRPr lang="en-US" sz="3200" dirty="0"/>
          </a:p>
          <a:p>
            <a:pPr marL="914400"/>
            <a:endParaRPr lang="en-US" sz="3200" dirty="0"/>
          </a:p>
          <a:p>
            <a:pPr marL="914400"/>
            <a:endParaRPr lang="en-US" sz="3200" dirty="0"/>
          </a:p>
          <a:p>
            <a:pPr marL="914400"/>
            <a:r>
              <a:rPr lang="en-US" sz="4000" dirty="0"/>
              <a:t>See more in Section 5: Data </a:t>
            </a:r>
            <a:r>
              <a:rPr lang="en-US" sz="4000" dirty="0" err="1"/>
              <a:t>Visualizaton</a:t>
            </a:r>
            <a:endParaRPr lang="en-US" sz="4000" dirty="0"/>
          </a:p>
          <a:p>
            <a:endParaRPr lang="en-US" dirty="0"/>
          </a:p>
        </p:txBody>
      </p:sp>
      <p:grpSp>
        <p:nvGrpSpPr>
          <p:cNvPr id="6" name="Group 5">
            <a:extLst>
              <a:ext uri="{FF2B5EF4-FFF2-40B4-BE49-F238E27FC236}">
                <a16:creationId xmlns:a16="http://schemas.microsoft.com/office/drawing/2014/main" id="{9F26FDDF-B9BD-47F3-34EE-514D38C87FB7}"/>
              </a:ext>
            </a:extLst>
          </p:cNvPr>
          <p:cNvGrpSpPr/>
          <p:nvPr/>
        </p:nvGrpSpPr>
        <p:grpSpPr>
          <a:xfrm>
            <a:off x="1563471" y="2989038"/>
            <a:ext cx="804333" cy="804333"/>
            <a:chOff x="5629764" y="6713334"/>
            <a:chExt cx="2828436" cy="2828436"/>
          </a:xfrm>
        </p:grpSpPr>
        <p:sp>
          <p:nvSpPr>
            <p:cNvPr id="7" name="Oval 6">
              <a:extLst>
                <a:ext uri="{FF2B5EF4-FFF2-40B4-BE49-F238E27FC236}">
                  <a16:creationId xmlns:a16="http://schemas.microsoft.com/office/drawing/2014/main" id="{EF583E6A-BF70-B05F-7906-0E8CA7BCA28C}"/>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Freeform 1">
              <a:extLst>
                <a:ext uri="{FF2B5EF4-FFF2-40B4-BE49-F238E27FC236}">
                  <a16:creationId xmlns:a16="http://schemas.microsoft.com/office/drawing/2014/main" id="{FA6894FD-1459-4479-55B2-961124892944}"/>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18" name="Group 17">
            <a:extLst>
              <a:ext uri="{FF2B5EF4-FFF2-40B4-BE49-F238E27FC236}">
                <a16:creationId xmlns:a16="http://schemas.microsoft.com/office/drawing/2014/main" id="{E87FDC1E-8557-82DD-7600-3087E4070BEE}"/>
              </a:ext>
            </a:extLst>
          </p:cNvPr>
          <p:cNvGrpSpPr/>
          <p:nvPr/>
        </p:nvGrpSpPr>
        <p:grpSpPr>
          <a:xfrm>
            <a:off x="1586578" y="3996351"/>
            <a:ext cx="804333" cy="804333"/>
            <a:chOff x="5629764" y="6713334"/>
            <a:chExt cx="2828436" cy="2828436"/>
          </a:xfrm>
        </p:grpSpPr>
        <p:sp>
          <p:nvSpPr>
            <p:cNvPr id="19" name="Oval 18">
              <a:extLst>
                <a:ext uri="{FF2B5EF4-FFF2-40B4-BE49-F238E27FC236}">
                  <a16:creationId xmlns:a16="http://schemas.microsoft.com/office/drawing/2014/main" id="{06FA857E-AC62-6E0F-08B2-24387A2D8148}"/>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0" name="Freeform 1">
              <a:extLst>
                <a:ext uri="{FF2B5EF4-FFF2-40B4-BE49-F238E27FC236}">
                  <a16:creationId xmlns:a16="http://schemas.microsoft.com/office/drawing/2014/main" id="{4D48CC05-E074-AC0B-D961-3DB5CCB65D24}"/>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21" name="Group 20">
            <a:extLst>
              <a:ext uri="{FF2B5EF4-FFF2-40B4-BE49-F238E27FC236}">
                <a16:creationId xmlns:a16="http://schemas.microsoft.com/office/drawing/2014/main" id="{1C5EF0AD-419E-334D-E84B-6F942883C9FC}"/>
              </a:ext>
            </a:extLst>
          </p:cNvPr>
          <p:cNvGrpSpPr/>
          <p:nvPr/>
        </p:nvGrpSpPr>
        <p:grpSpPr>
          <a:xfrm>
            <a:off x="1563470" y="8976562"/>
            <a:ext cx="804333" cy="804333"/>
            <a:chOff x="5629764" y="6713334"/>
            <a:chExt cx="2828436" cy="2828436"/>
          </a:xfrm>
        </p:grpSpPr>
        <p:sp>
          <p:nvSpPr>
            <p:cNvPr id="22" name="Oval 21">
              <a:extLst>
                <a:ext uri="{FF2B5EF4-FFF2-40B4-BE49-F238E27FC236}">
                  <a16:creationId xmlns:a16="http://schemas.microsoft.com/office/drawing/2014/main" id="{933DF548-4E2D-00F6-7A44-C4207E4BEE92}"/>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3" name="Freeform 1">
              <a:extLst>
                <a:ext uri="{FF2B5EF4-FFF2-40B4-BE49-F238E27FC236}">
                  <a16:creationId xmlns:a16="http://schemas.microsoft.com/office/drawing/2014/main" id="{3727A117-AA6F-8658-038F-926AA472F03B}"/>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24" name="Group 23">
            <a:extLst>
              <a:ext uri="{FF2B5EF4-FFF2-40B4-BE49-F238E27FC236}">
                <a16:creationId xmlns:a16="http://schemas.microsoft.com/office/drawing/2014/main" id="{5855750F-1D1D-E7B4-91BC-D55AFACD80C0}"/>
              </a:ext>
            </a:extLst>
          </p:cNvPr>
          <p:cNvGrpSpPr/>
          <p:nvPr/>
        </p:nvGrpSpPr>
        <p:grpSpPr>
          <a:xfrm>
            <a:off x="1569791" y="7960465"/>
            <a:ext cx="804333" cy="804333"/>
            <a:chOff x="5629764" y="6713334"/>
            <a:chExt cx="2828436" cy="2828436"/>
          </a:xfrm>
        </p:grpSpPr>
        <p:sp>
          <p:nvSpPr>
            <p:cNvPr id="25" name="Oval 24">
              <a:extLst>
                <a:ext uri="{FF2B5EF4-FFF2-40B4-BE49-F238E27FC236}">
                  <a16:creationId xmlns:a16="http://schemas.microsoft.com/office/drawing/2014/main" id="{473EEA57-3687-FB90-56C6-7D13266DC195}"/>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 name="Freeform 1">
              <a:extLst>
                <a:ext uri="{FF2B5EF4-FFF2-40B4-BE49-F238E27FC236}">
                  <a16:creationId xmlns:a16="http://schemas.microsoft.com/office/drawing/2014/main" id="{0EB78F82-0427-D2C0-B4B3-3010368112FD}"/>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27" name="Group 26">
            <a:extLst>
              <a:ext uri="{FF2B5EF4-FFF2-40B4-BE49-F238E27FC236}">
                <a16:creationId xmlns:a16="http://schemas.microsoft.com/office/drawing/2014/main" id="{EF0E2B49-366D-CCA0-07CD-A20BD19AB738}"/>
              </a:ext>
            </a:extLst>
          </p:cNvPr>
          <p:cNvGrpSpPr/>
          <p:nvPr/>
        </p:nvGrpSpPr>
        <p:grpSpPr>
          <a:xfrm>
            <a:off x="1563470" y="6944368"/>
            <a:ext cx="804333" cy="804333"/>
            <a:chOff x="5629764" y="6713334"/>
            <a:chExt cx="2828436" cy="2828436"/>
          </a:xfrm>
        </p:grpSpPr>
        <p:sp>
          <p:nvSpPr>
            <p:cNvPr id="28" name="Oval 27">
              <a:extLst>
                <a:ext uri="{FF2B5EF4-FFF2-40B4-BE49-F238E27FC236}">
                  <a16:creationId xmlns:a16="http://schemas.microsoft.com/office/drawing/2014/main" id="{C40BFFE6-599E-C6F8-A8F7-EBE10603A3B6}"/>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9" name="Freeform 1">
              <a:extLst>
                <a:ext uri="{FF2B5EF4-FFF2-40B4-BE49-F238E27FC236}">
                  <a16:creationId xmlns:a16="http://schemas.microsoft.com/office/drawing/2014/main" id="{5AEC51A4-B977-A602-CE95-60CCE5E78C07}"/>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30" name="Group 29">
            <a:extLst>
              <a:ext uri="{FF2B5EF4-FFF2-40B4-BE49-F238E27FC236}">
                <a16:creationId xmlns:a16="http://schemas.microsoft.com/office/drawing/2014/main" id="{517BE2F3-4324-FF18-82A1-21B4ABC3444F}"/>
              </a:ext>
            </a:extLst>
          </p:cNvPr>
          <p:cNvGrpSpPr/>
          <p:nvPr/>
        </p:nvGrpSpPr>
        <p:grpSpPr>
          <a:xfrm>
            <a:off x="1563470" y="5960503"/>
            <a:ext cx="804333" cy="804333"/>
            <a:chOff x="5629764" y="6713334"/>
            <a:chExt cx="2828436" cy="2828436"/>
          </a:xfrm>
        </p:grpSpPr>
        <p:sp>
          <p:nvSpPr>
            <p:cNvPr id="31" name="Oval 30">
              <a:extLst>
                <a:ext uri="{FF2B5EF4-FFF2-40B4-BE49-F238E27FC236}">
                  <a16:creationId xmlns:a16="http://schemas.microsoft.com/office/drawing/2014/main" id="{ADC79530-6D02-5223-BB0A-0C52D663BC64}"/>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2" name="Freeform 1">
              <a:extLst>
                <a:ext uri="{FF2B5EF4-FFF2-40B4-BE49-F238E27FC236}">
                  <a16:creationId xmlns:a16="http://schemas.microsoft.com/office/drawing/2014/main" id="{8E441B5D-4134-64E3-2AF6-C69015278837}"/>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33" name="Group 32">
            <a:extLst>
              <a:ext uri="{FF2B5EF4-FFF2-40B4-BE49-F238E27FC236}">
                <a16:creationId xmlns:a16="http://schemas.microsoft.com/office/drawing/2014/main" id="{5F3D0E7C-E1F9-1E70-841F-8A38FA03F19D}"/>
              </a:ext>
            </a:extLst>
          </p:cNvPr>
          <p:cNvGrpSpPr/>
          <p:nvPr/>
        </p:nvGrpSpPr>
        <p:grpSpPr>
          <a:xfrm>
            <a:off x="1588565" y="4976605"/>
            <a:ext cx="804333" cy="804333"/>
            <a:chOff x="5629764" y="6713334"/>
            <a:chExt cx="2828436" cy="2828436"/>
          </a:xfrm>
        </p:grpSpPr>
        <p:sp>
          <p:nvSpPr>
            <p:cNvPr id="34" name="Oval 33">
              <a:extLst>
                <a:ext uri="{FF2B5EF4-FFF2-40B4-BE49-F238E27FC236}">
                  <a16:creationId xmlns:a16="http://schemas.microsoft.com/office/drawing/2014/main" id="{EC309136-6176-4811-AD1C-C648967808F2}"/>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Freeform 1">
              <a:extLst>
                <a:ext uri="{FF2B5EF4-FFF2-40B4-BE49-F238E27FC236}">
                  <a16:creationId xmlns:a16="http://schemas.microsoft.com/office/drawing/2014/main" id="{8D81F0E2-B144-9191-C16B-1C7A05C3844C}"/>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spTree>
    <p:extLst>
      <p:ext uri="{BB962C8B-B14F-4D97-AF65-F5344CB8AC3E}">
        <p14:creationId xmlns:p14="http://schemas.microsoft.com/office/powerpoint/2010/main" val="2146117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DCADFB-308E-346B-BB57-14F1757B43EB}"/>
              </a:ext>
            </a:extLst>
          </p:cNvPr>
          <p:cNvSpPr>
            <a:spLocks noGrp="1"/>
          </p:cNvSpPr>
          <p:nvPr>
            <p:ph type="pic" sz="quarter" idx="14"/>
          </p:nvPr>
        </p:nvSpPr>
        <p:spPr/>
      </p:sp>
      <p:sp>
        <p:nvSpPr>
          <p:cNvPr id="9" name="Picture Placeholder 8">
            <a:extLst>
              <a:ext uri="{FF2B5EF4-FFF2-40B4-BE49-F238E27FC236}">
                <a16:creationId xmlns:a16="http://schemas.microsoft.com/office/drawing/2014/main" id="{602BFFB2-E96C-FFC3-B7FD-88A51AF8476F}"/>
              </a:ext>
            </a:extLst>
          </p:cNvPr>
          <p:cNvSpPr>
            <a:spLocks noGrp="1"/>
          </p:cNvSpPr>
          <p:nvPr>
            <p:ph type="pic" sz="quarter" idx="13"/>
          </p:nvPr>
        </p:nvSpPr>
        <p:spPr/>
      </p:sp>
      <p:sp>
        <p:nvSpPr>
          <p:cNvPr id="5" name="Text Placeholder 4">
            <a:extLst>
              <a:ext uri="{FF2B5EF4-FFF2-40B4-BE49-F238E27FC236}">
                <a16:creationId xmlns:a16="http://schemas.microsoft.com/office/drawing/2014/main" id="{05D81391-AB0F-9B2B-C9FB-CC296EAAC804}"/>
              </a:ext>
            </a:extLst>
          </p:cNvPr>
          <p:cNvSpPr>
            <a:spLocks noGrp="1"/>
          </p:cNvSpPr>
          <p:nvPr>
            <p:ph type="body" sz="quarter" idx="10"/>
          </p:nvPr>
        </p:nvSpPr>
        <p:spPr/>
        <p:txBody>
          <a:bodyPr/>
          <a:lstStyle/>
          <a:p>
            <a:r>
              <a:rPr lang="en-US" dirty="0"/>
              <a:t>HOW TO </a:t>
            </a:r>
          </a:p>
          <a:p>
            <a:r>
              <a:rPr lang="en-US" dirty="0"/>
              <a:t>VISUALIZE DATA</a:t>
            </a:r>
          </a:p>
        </p:txBody>
      </p:sp>
      <p:sp>
        <p:nvSpPr>
          <p:cNvPr id="8" name="Text Placeholder 7">
            <a:extLst>
              <a:ext uri="{FF2B5EF4-FFF2-40B4-BE49-F238E27FC236}">
                <a16:creationId xmlns:a16="http://schemas.microsoft.com/office/drawing/2014/main" id="{5F0EDB74-6457-56C1-5F08-E01AE1AEA0A8}"/>
              </a:ext>
            </a:extLst>
          </p:cNvPr>
          <p:cNvSpPr>
            <a:spLocks noGrp="1"/>
          </p:cNvSpPr>
          <p:nvPr>
            <p:ph type="body" sz="quarter" idx="15"/>
          </p:nvPr>
        </p:nvSpPr>
        <p:spPr>
          <a:xfrm>
            <a:off x="24773" y="6180891"/>
            <a:ext cx="2337428" cy="1354217"/>
          </a:xfrm>
        </p:spPr>
        <p:txBody>
          <a:bodyPr/>
          <a:lstStyle/>
          <a:p>
            <a:r>
              <a:rPr lang="en-US" dirty="0"/>
              <a:t>05</a:t>
            </a:r>
          </a:p>
        </p:txBody>
      </p:sp>
      <p:sp>
        <p:nvSpPr>
          <p:cNvPr id="2" name="Text Placeholder 1">
            <a:extLst>
              <a:ext uri="{FF2B5EF4-FFF2-40B4-BE49-F238E27FC236}">
                <a16:creationId xmlns:a16="http://schemas.microsoft.com/office/drawing/2014/main" id="{67083494-BB12-9731-D7F4-DE6FA8FD67C1}"/>
              </a:ext>
            </a:extLst>
          </p:cNvPr>
          <p:cNvSpPr txBox="1">
            <a:spLocks/>
          </p:cNvSpPr>
          <p:nvPr/>
        </p:nvSpPr>
        <p:spPr>
          <a:xfrm>
            <a:off x="891540" y="457200"/>
            <a:ext cx="26743645" cy="2492990"/>
          </a:xfrm>
          <a:prstGeom prst="rect">
            <a:avLst/>
          </a:prstGeom>
        </p:spPr>
        <p:txBody>
          <a:bodyPr wrap="square" lIns="0" tIns="0" rIns="0" bIns="0" anchor="ctr" anchorCtr="0">
            <a:spAutoFit/>
          </a:bodyPr>
          <a:lstStyle>
            <a:lvl1pPr marL="0" algn="l" rtl="0">
              <a:defRPr sz="600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16200" kern="0" dirty="0"/>
              <a:t>TECHNIQUES</a:t>
            </a:r>
          </a:p>
        </p:txBody>
      </p:sp>
    </p:spTree>
    <p:extLst>
      <p:ext uri="{BB962C8B-B14F-4D97-AF65-F5344CB8AC3E}">
        <p14:creationId xmlns:p14="http://schemas.microsoft.com/office/powerpoint/2010/main" val="60123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Elbow Connector 30">
            <a:extLst>
              <a:ext uri="{FF2B5EF4-FFF2-40B4-BE49-F238E27FC236}">
                <a16:creationId xmlns:a16="http://schemas.microsoft.com/office/drawing/2014/main" id="{C571D098-ECE1-4CDC-3A9F-C6926CA28B5C}"/>
              </a:ext>
            </a:extLst>
          </p:cNvPr>
          <p:cNvCxnSpPr>
            <a:cxnSpLocks/>
            <a:stCxn id="4" idx="1"/>
            <a:endCxn id="21" idx="4"/>
          </p:cNvCxnSpPr>
          <p:nvPr/>
        </p:nvCxnSpPr>
        <p:spPr>
          <a:xfrm rot="10800000">
            <a:off x="6924386" y="8155353"/>
            <a:ext cx="3951385" cy="1205616"/>
          </a:xfrm>
          <a:prstGeom prst="bentConnector3">
            <a:avLst>
              <a:gd name="adj1" fmla="val 103817"/>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Elbow Connector 38">
            <a:extLst>
              <a:ext uri="{FF2B5EF4-FFF2-40B4-BE49-F238E27FC236}">
                <a16:creationId xmlns:a16="http://schemas.microsoft.com/office/drawing/2014/main" id="{5D509FB9-253F-F0E7-99B9-6FE161239FD9}"/>
              </a:ext>
            </a:extLst>
          </p:cNvPr>
          <p:cNvCxnSpPr>
            <a:cxnSpLocks/>
            <a:stCxn id="38" idx="3"/>
          </p:cNvCxnSpPr>
          <p:nvPr/>
        </p:nvCxnSpPr>
        <p:spPr>
          <a:xfrm flipV="1">
            <a:off x="13813031" y="8385894"/>
            <a:ext cx="4356349" cy="974463"/>
          </a:xfrm>
          <a:prstGeom prst="bentConnector3">
            <a:avLst>
              <a:gd name="adj1" fmla="val 100279"/>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0" name="Hexagon 19">
            <a:extLst>
              <a:ext uri="{FF2B5EF4-FFF2-40B4-BE49-F238E27FC236}">
                <a16:creationId xmlns:a16="http://schemas.microsoft.com/office/drawing/2014/main" id="{4F43D971-C212-A341-A73B-83DC85104B56}"/>
              </a:ext>
            </a:extLst>
          </p:cNvPr>
          <p:cNvSpPr/>
          <p:nvPr/>
        </p:nvSpPr>
        <p:spPr>
          <a:xfrm>
            <a:off x="12607599" y="4611105"/>
            <a:ext cx="3383280" cy="3094659"/>
          </a:xfrm>
          <a:prstGeom prst="hexagon">
            <a:avLst>
              <a:gd name="adj" fmla="val 22506"/>
              <a:gd name="vf" fmla="val 115470"/>
            </a:avLst>
          </a:prstGeom>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useBgFill="1">
        <p:nvSpPr>
          <p:cNvPr id="5" name="Hexagon 4">
            <a:extLst>
              <a:ext uri="{FF2B5EF4-FFF2-40B4-BE49-F238E27FC236}">
                <a16:creationId xmlns:a16="http://schemas.microsoft.com/office/drawing/2014/main" id="{26C5807B-EFB3-4043-9EB4-B8FE38187CAD}"/>
              </a:ext>
            </a:extLst>
          </p:cNvPr>
          <p:cNvSpPr/>
          <p:nvPr/>
        </p:nvSpPr>
        <p:spPr>
          <a:xfrm>
            <a:off x="8872396" y="4572000"/>
            <a:ext cx="3383280" cy="3094659"/>
          </a:xfrm>
          <a:prstGeom prst="hexagon">
            <a:avLst>
              <a:gd name="adj" fmla="val 22506"/>
              <a:gd name="vf" fmla="val 115470"/>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TextBox 7">
            <a:extLst>
              <a:ext uri="{FF2B5EF4-FFF2-40B4-BE49-F238E27FC236}">
                <a16:creationId xmlns:a16="http://schemas.microsoft.com/office/drawing/2014/main" id="{B2BAC407-200D-5E4B-8AE9-142B9CAE4A9E}"/>
              </a:ext>
            </a:extLst>
          </p:cNvPr>
          <p:cNvSpPr txBox="1"/>
          <p:nvPr/>
        </p:nvSpPr>
        <p:spPr>
          <a:xfrm>
            <a:off x="9218563" y="5646866"/>
            <a:ext cx="2579552" cy="1015663"/>
          </a:xfrm>
          <a:prstGeom prst="rect">
            <a:avLst/>
          </a:prstGeom>
          <a:noFill/>
        </p:spPr>
        <p:txBody>
          <a:bodyPr wrap="none" rtlCol="0" anchor="b">
            <a:spAutoFit/>
          </a:bodyPr>
          <a:lstStyle/>
          <a:p>
            <a:pPr algn="ctr"/>
            <a:r>
              <a:rPr lang="en-US" sz="6000" b="1" dirty="0">
                <a:solidFill>
                  <a:schemeClr val="accent1">
                    <a:lumMod val="75000"/>
                  </a:schemeClr>
                </a:solidFill>
                <a:latin typeface="Poppins" pitchFamily="2" charset="77"/>
                <a:cs typeface="Poppins" pitchFamily="2" charset="77"/>
              </a:rPr>
              <a:t>WHAT</a:t>
            </a:r>
          </a:p>
        </p:txBody>
      </p:sp>
      <p:sp>
        <p:nvSpPr>
          <p:cNvPr id="9" name="TextBox 8">
            <a:extLst>
              <a:ext uri="{FF2B5EF4-FFF2-40B4-BE49-F238E27FC236}">
                <a16:creationId xmlns:a16="http://schemas.microsoft.com/office/drawing/2014/main" id="{9CCB9F5B-F639-554C-A883-6C9529DCBCDF}"/>
              </a:ext>
            </a:extLst>
          </p:cNvPr>
          <p:cNvSpPr txBox="1"/>
          <p:nvPr/>
        </p:nvSpPr>
        <p:spPr>
          <a:xfrm>
            <a:off x="13311445" y="5727216"/>
            <a:ext cx="2073003" cy="1015663"/>
          </a:xfrm>
          <a:prstGeom prst="rect">
            <a:avLst/>
          </a:prstGeom>
          <a:noFill/>
        </p:spPr>
        <p:txBody>
          <a:bodyPr wrap="none" rtlCol="0" anchor="b">
            <a:spAutoFit/>
          </a:bodyPr>
          <a:lstStyle/>
          <a:p>
            <a:pPr algn="ctr"/>
            <a:r>
              <a:rPr lang="en-US" sz="6000" b="1" dirty="0">
                <a:solidFill>
                  <a:schemeClr val="accent3">
                    <a:lumMod val="75000"/>
                  </a:schemeClr>
                </a:solidFill>
                <a:latin typeface="Poppins" pitchFamily="2" charset="77"/>
                <a:cs typeface="Poppins" pitchFamily="2" charset="77"/>
              </a:rPr>
              <a:t>WHY</a:t>
            </a:r>
          </a:p>
        </p:txBody>
      </p:sp>
      <p:sp>
        <p:nvSpPr>
          <p:cNvPr id="10" name="Oval 9">
            <a:extLst>
              <a:ext uri="{FF2B5EF4-FFF2-40B4-BE49-F238E27FC236}">
                <a16:creationId xmlns:a16="http://schemas.microsoft.com/office/drawing/2014/main" id="{530D04A6-4BEA-AF42-94EA-37839197B4CE}"/>
              </a:ext>
            </a:extLst>
          </p:cNvPr>
          <p:cNvSpPr/>
          <p:nvPr/>
        </p:nvSpPr>
        <p:spPr>
          <a:xfrm>
            <a:off x="17562297" y="3687704"/>
            <a:ext cx="1191243" cy="1191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Oval 10">
            <a:extLst>
              <a:ext uri="{FF2B5EF4-FFF2-40B4-BE49-F238E27FC236}">
                <a16:creationId xmlns:a16="http://schemas.microsoft.com/office/drawing/2014/main" id="{670549D5-7715-B243-8D3F-DE8D8F2F77A2}"/>
              </a:ext>
            </a:extLst>
          </p:cNvPr>
          <p:cNvSpPr/>
          <p:nvPr/>
        </p:nvSpPr>
        <p:spPr>
          <a:xfrm>
            <a:off x="17562297" y="5559077"/>
            <a:ext cx="1191243" cy="1191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Oval 11">
            <a:extLst>
              <a:ext uri="{FF2B5EF4-FFF2-40B4-BE49-F238E27FC236}">
                <a16:creationId xmlns:a16="http://schemas.microsoft.com/office/drawing/2014/main" id="{F54C2167-62A1-9D4C-BCC4-AF99AFC9FD9C}"/>
              </a:ext>
            </a:extLst>
          </p:cNvPr>
          <p:cNvSpPr/>
          <p:nvPr/>
        </p:nvSpPr>
        <p:spPr>
          <a:xfrm>
            <a:off x="17562297" y="7430450"/>
            <a:ext cx="1191243" cy="1191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 name="Oval 14">
            <a:extLst>
              <a:ext uri="{FF2B5EF4-FFF2-40B4-BE49-F238E27FC236}">
                <a16:creationId xmlns:a16="http://schemas.microsoft.com/office/drawing/2014/main" id="{ADB9E5FD-5361-464D-824C-5091BF173A6A}"/>
              </a:ext>
            </a:extLst>
          </p:cNvPr>
          <p:cNvSpPr/>
          <p:nvPr/>
        </p:nvSpPr>
        <p:spPr>
          <a:xfrm>
            <a:off x="6203800" y="3687704"/>
            <a:ext cx="1191243" cy="1191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6" name="Oval 15">
            <a:extLst>
              <a:ext uri="{FF2B5EF4-FFF2-40B4-BE49-F238E27FC236}">
                <a16:creationId xmlns:a16="http://schemas.microsoft.com/office/drawing/2014/main" id="{420577A0-7DE4-854E-B7F2-ACF42C7CFA98}"/>
              </a:ext>
            </a:extLst>
          </p:cNvPr>
          <p:cNvSpPr/>
          <p:nvPr/>
        </p:nvSpPr>
        <p:spPr>
          <a:xfrm>
            <a:off x="6203800" y="5559077"/>
            <a:ext cx="1191243" cy="1191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7" name="Oval 16">
            <a:extLst>
              <a:ext uri="{FF2B5EF4-FFF2-40B4-BE49-F238E27FC236}">
                <a16:creationId xmlns:a16="http://schemas.microsoft.com/office/drawing/2014/main" id="{A6D7BCAC-80D4-704C-85DD-51EAACD60E5D}"/>
              </a:ext>
            </a:extLst>
          </p:cNvPr>
          <p:cNvSpPr/>
          <p:nvPr/>
        </p:nvSpPr>
        <p:spPr>
          <a:xfrm>
            <a:off x="6203800" y="7430450"/>
            <a:ext cx="1191243" cy="1191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cxnSp>
        <p:nvCxnSpPr>
          <p:cNvPr id="22" name="Elbow Connector 21">
            <a:extLst>
              <a:ext uri="{FF2B5EF4-FFF2-40B4-BE49-F238E27FC236}">
                <a16:creationId xmlns:a16="http://schemas.microsoft.com/office/drawing/2014/main" id="{9F242110-5B77-FA4A-BFEC-CEB673E1F258}"/>
              </a:ext>
            </a:extLst>
          </p:cNvPr>
          <p:cNvCxnSpPr>
            <a:cxnSpLocks/>
            <a:stCxn id="15" idx="6"/>
            <a:endCxn id="5" idx="3"/>
          </p:cNvCxnSpPr>
          <p:nvPr/>
        </p:nvCxnSpPr>
        <p:spPr>
          <a:xfrm>
            <a:off x="7395043" y="4283326"/>
            <a:ext cx="1477353" cy="1836004"/>
          </a:xfrm>
          <a:prstGeom prst="bentConnector3">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D994CDDB-5E89-E346-92B8-56C6A3A788BD}"/>
              </a:ext>
            </a:extLst>
          </p:cNvPr>
          <p:cNvCxnSpPr>
            <a:cxnSpLocks/>
          </p:cNvCxnSpPr>
          <p:nvPr/>
        </p:nvCxnSpPr>
        <p:spPr>
          <a:xfrm rot="10800000" flipV="1">
            <a:off x="7395043" y="6149519"/>
            <a:ext cx="1477353" cy="1840573"/>
          </a:xfrm>
          <a:prstGeom prst="bentConnector3">
            <a:avLst>
              <a:gd name="adj1"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BC67DDDE-F245-F342-80E6-43C0B49E30CC}"/>
              </a:ext>
            </a:extLst>
          </p:cNvPr>
          <p:cNvCxnSpPr>
            <a:cxnSpLocks/>
            <a:stCxn id="10" idx="2"/>
            <a:endCxn id="20" idx="0"/>
          </p:cNvCxnSpPr>
          <p:nvPr/>
        </p:nvCxnSpPr>
        <p:spPr>
          <a:xfrm rot="10800000" flipV="1">
            <a:off x="15990879" y="4283325"/>
            <a:ext cx="1571418" cy="1875109"/>
          </a:xfrm>
          <a:prstGeom prst="bentConnector3">
            <a:avLst>
              <a:gd name="adj1" fmla="val 50000"/>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09B17FBF-36C3-2F43-9320-956C52958051}"/>
              </a:ext>
            </a:extLst>
          </p:cNvPr>
          <p:cNvCxnSpPr>
            <a:cxnSpLocks/>
            <a:stCxn id="12" idx="2"/>
            <a:endCxn id="20" idx="0"/>
          </p:cNvCxnSpPr>
          <p:nvPr/>
        </p:nvCxnSpPr>
        <p:spPr>
          <a:xfrm rot="10800000">
            <a:off x="15990879" y="6158436"/>
            <a:ext cx="1571418" cy="1867637"/>
          </a:xfrm>
          <a:prstGeom prst="bentConnector3">
            <a:avLst>
              <a:gd name="adj1" fmla="val 50000"/>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reeform 511">
            <a:extLst>
              <a:ext uri="{FF2B5EF4-FFF2-40B4-BE49-F238E27FC236}">
                <a16:creationId xmlns:a16="http://schemas.microsoft.com/office/drawing/2014/main" id="{A3377604-D822-F00F-C86C-CEC2FEECD2AE}"/>
              </a:ext>
            </a:extLst>
          </p:cNvPr>
          <p:cNvSpPr>
            <a:spLocks noChangeAspect="1" noEditPoints="1"/>
          </p:cNvSpPr>
          <p:nvPr/>
        </p:nvSpPr>
        <p:spPr bwMode="auto">
          <a:xfrm>
            <a:off x="6433661" y="3974120"/>
            <a:ext cx="731520" cy="596578"/>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3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7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5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7" y="80"/>
                  <a:pt x="16" y="91"/>
                  <a:pt x="16" y="104"/>
                </a:cubicBezTo>
                <a:cubicBezTo>
                  <a:pt x="16" y="106"/>
                  <a:pt x="18"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3" y="80"/>
                  <a:pt x="112" y="91"/>
                  <a:pt x="112" y="104"/>
                </a:cubicBezTo>
                <a:cubicBezTo>
                  <a:pt x="112" y="106"/>
                  <a:pt x="114"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2" y="87"/>
                </a:moveTo>
                <a:cubicBezTo>
                  <a:pt x="143" y="16"/>
                  <a:pt x="143" y="16"/>
                  <a:pt x="143" y="16"/>
                </a:cubicBezTo>
                <a:cubicBezTo>
                  <a:pt x="143" y="16"/>
                  <a:pt x="143" y="16"/>
                  <a:pt x="143" y="16"/>
                </a:cubicBezTo>
                <a:cubicBezTo>
                  <a:pt x="139" y="7"/>
                  <a:pt x="130" y="0"/>
                  <a:pt x="120" y="0"/>
                </a:cubicBezTo>
                <a:cubicBezTo>
                  <a:pt x="107" y="0"/>
                  <a:pt x="96" y="11"/>
                  <a:pt x="96" y="24"/>
                </a:cubicBezTo>
                <a:cubicBezTo>
                  <a:pt x="80" y="24"/>
                  <a:pt x="80" y="24"/>
                  <a:pt x="80" y="24"/>
                </a:cubicBezTo>
                <a:cubicBezTo>
                  <a:pt x="80" y="11"/>
                  <a:pt x="69" y="0"/>
                  <a:pt x="56" y="0"/>
                </a:cubicBezTo>
                <a:cubicBezTo>
                  <a:pt x="46" y="0"/>
                  <a:pt x="37" y="7"/>
                  <a:pt x="33" y="16"/>
                </a:cubicBezTo>
                <a:cubicBezTo>
                  <a:pt x="33" y="16"/>
                  <a:pt x="33" y="16"/>
                  <a:pt x="33" y="16"/>
                </a:cubicBezTo>
                <a:cubicBezTo>
                  <a:pt x="4" y="87"/>
                  <a:pt x="4" y="87"/>
                  <a:pt x="4" y="87"/>
                </a:cubicBezTo>
                <a:cubicBezTo>
                  <a:pt x="1" y="92"/>
                  <a:pt x="0" y="98"/>
                  <a:pt x="0" y="104"/>
                </a:cubicBezTo>
                <a:cubicBezTo>
                  <a:pt x="0" y="126"/>
                  <a:pt x="18" y="144"/>
                  <a:pt x="40" y="144"/>
                </a:cubicBezTo>
                <a:cubicBezTo>
                  <a:pt x="59" y="144"/>
                  <a:pt x="75" y="130"/>
                  <a:pt x="79" y="112"/>
                </a:cubicBezTo>
                <a:cubicBezTo>
                  <a:pt x="97" y="112"/>
                  <a:pt x="97" y="112"/>
                  <a:pt x="97" y="112"/>
                </a:cubicBezTo>
                <a:cubicBezTo>
                  <a:pt x="101" y="130"/>
                  <a:pt x="117" y="144"/>
                  <a:pt x="136" y="144"/>
                </a:cubicBezTo>
                <a:cubicBezTo>
                  <a:pt x="158" y="144"/>
                  <a:pt x="176" y="126"/>
                  <a:pt x="176" y="104"/>
                </a:cubicBezTo>
                <a:cubicBezTo>
                  <a:pt x="176" y="98"/>
                  <a:pt x="175" y="92"/>
                  <a:pt x="172" y="87"/>
                </a:cubicBezTo>
                <a:moveTo>
                  <a:pt x="40" y="136"/>
                </a:moveTo>
                <a:cubicBezTo>
                  <a:pt x="22" y="136"/>
                  <a:pt x="8" y="122"/>
                  <a:pt x="8" y="104"/>
                </a:cubicBezTo>
                <a:cubicBezTo>
                  <a:pt x="8" y="86"/>
                  <a:pt x="22" y="72"/>
                  <a:pt x="40" y="72"/>
                </a:cubicBezTo>
                <a:cubicBezTo>
                  <a:pt x="58" y="72"/>
                  <a:pt x="72" y="86"/>
                  <a:pt x="72" y="104"/>
                </a:cubicBezTo>
                <a:cubicBezTo>
                  <a:pt x="72" y="122"/>
                  <a:pt x="58" y="136"/>
                  <a:pt x="40" y="136"/>
                </a:cubicBezTo>
                <a:moveTo>
                  <a:pt x="72" y="80"/>
                </a:moveTo>
                <a:cubicBezTo>
                  <a:pt x="65" y="70"/>
                  <a:pt x="53" y="64"/>
                  <a:pt x="40" y="64"/>
                </a:cubicBezTo>
                <a:cubicBezTo>
                  <a:pt x="33" y="64"/>
                  <a:pt x="26" y="66"/>
                  <a:pt x="20" y="69"/>
                </a:cubicBezTo>
                <a:cubicBezTo>
                  <a:pt x="41" y="17"/>
                  <a:pt x="41" y="17"/>
                  <a:pt x="41" y="17"/>
                </a:cubicBezTo>
                <a:cubicBezTo>
                  <a:pt x="41" y="17"/>
                  <a:pt x="41" y="17"/>
                  <a:pt x="41" y="17"/>
                </a:cubicBezTo>
                <a:cubicBezTo>
                  <a:pt x="44" y="12"/>
                  <a:pt x="50" y="8"/>
                  <a:pt x="56" y="8"/>
                </a:cubicBezTo>
                <a:cubicBezTo>
                  <a:pt x="64" y="8"/>
                  <a:pt x="71" y="14"/>
                  <a:pt x="72"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5" y="14"/>
                  <a:pt x="112" y="8"/>
                  <a:pt x="120" y="8"/>
                </a:cubicBezTo>
                <a:cubicBezTo>
                  <a:pt x="126" y="8"/>
                  <a:pt x="132" y="12"/>
                  <a:pt x="135" y="17"/>
                </a:cubicBezTo>
                <a:cubicBezTo>
                  <a:pt x="135" y="17"/>
                  <a:pt x="135" y="17"/>
                  <a:pt x="135" y="17"/>
                </a:cubicBezTo>
                <a:cubicBezTo>
                  <a:pt x="156" y="69"/>
                  <a:pt x="156" y="69"/>
                  <a:pt x="156" y="69"/>
                </a:cubicBezTo>
                <a:cubicBezTo>
                  <a:pt x="150" y="66"/>
                  <a:pt x="143" y="64"/>
                  <a:pt x="136" y="64"/>
                </a:cubicBezTo>
                <a:cubicBezTo>
                  <a:pt x="123" y="64"/>
                  <a:pt x="111" y="70"/>
                  <a:pt x="104" y="80"/>
                </a:cubicBezTo>
                <a:lnTo>
                  <a:pt x="104" y="23"/>
                </a:lnTo>
                <a:close/>
                <a:moveTo>
                  <a:pt x="136" y="136"/>
                </a:moveTo>
                <a:cubicBezTo>
                  <a:pt x="118" y="136"/>
                  <a:pt x="104" y="122"/>
                  <a:pt x="104" y="104"/>
                </a:cubicBezTo>
                <a:cubicBezTo>
                  <a:pt x="104" y="86"/>
                  <a:pt x="118" y="72"/>
                  <a:pt x="136" y="72"/>
                </a:cubicBezTo>
                <a:cubicBezTo>
                  <a:pt x="154" y="72"/>
                  <a:pt x="168" y="86"/>
                  <a:pt x="168" y="104"/>
                </a:cubicBezTo>
                <a:cubicBezTo>
                  <a:pt x="168" y="122"/>
                  <a:pt x="154" y="136"/>
                  <a:pt x="136" y="136"/>
                </a:cubicBezTo>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solidFill>
                <a:schemeClr val="bg1"/>
              </a:solidFill>
            </a:endParaRPr>
          </a:p>
        </p:txBody>
      </p:sp>
      <p:sp>
        <p:nvSpPr>
          <p:cNvPr id="7" name="Freeform 511">
            <a:extLst>
              <a:ext uri="{FF2B5EF4-FFF2-40B4-BE49-F238E27FC236}">
                <a16:creationId xmlns:a16="http://schemas.microsoft.com/office/drawing/2014/main" id="{AB94F2AB-63B4-45C6-E123-34454E4FF8DF}"/>
              </a:ext>
            </a:extLst>
          </p:cNvPr>
          <p:cNvSpPr>
            <a:spLocks noChangeAspect="1" noEditPoints="1"/>
          </p:cNvSpPr>
          <p:nvPr/>
        </p:nvSpPr>
        <p:spPr bwMode="auto">
          <a:xfrm>
            <a:off x="6442247" y="5869968"/>
            <a:ext cx="731520" cy="596578"/>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3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7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5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7" y="80"/>
                  <a:pt x="16" y="91"/>
                  <a:pt x="16" y="104"/>
                </a:cubicBezTo>
                <a:cubicBezTo>
                  <a:pt x="16" y="106"/>
                  <a:pt x="18"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3" y="80"/>
                  <a:pt x="112" y="91"/>
                  <a:pt x="112" y="104"/>
                </a:cubicBezTo>
                <a:cubicBezTo>
                  <a:pt x="112" y="106"/>
                  <a:pt x="114"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2" y="87"/>
                </a:moveTo>
                <a:cubicBezTo>
                  <a:pt x="143" y="16"/>
                  <a:pt x="143" y="16"/>
                  <a:pt x="143" y="16"/>
                </a:cubicBezTo>
                <a:cubicBezTo>
                  <a:pt x="143" y="16"/>
                  <a:pt x="143" y="16"/>
                  <a:pt x="143" y="16"/>
                </a:cubicBezTo>
                <a:cubicBezTo>
                  <a:pt x="139" y="7"/>
                  <a:pt x="130" y="0"/>
                  <a:pt x="120" y="0"/>
                </a:cubicBezTo>
                <a:cubicBezTo>
                  <a:pt x="107" y="0"/>
                  <a:pt x="96" y="11"/>
                  <a:pt x="96" y="24"/>
                </a:cubicBezTo>
                <a:cubicBezTo>
                  <a:pt x="80" y="24"/>
                  <a:pt x="80" y="24"/>
                  <a:pt x="80" y="24"/>
                </a:cubicBezTo>
                <a:cubicBezTo>
                  <a:pt x="80" y="11"/>
                  <a:pt x="69" y="0"/>
                  <a:pt x="56" y="0"/>
                </a:cubicBezTo>
                <a:cubicBezTo>
                  <a:pt x="46" y="0"/>
                  <a:pt x="37" y="7"/>
                  <a:pt x="33" y="16"/>
                </a:cubicBezTo>
                <a:cubicBezTo>
                  <a:pt x="33" y="16"/>
                  <a:pt x="33" y="16"/>
                  <a:pt x="33" y="16"/>
                </a:cubicBezTo>
                <a:cubicBezTo>
                  <a:pt x="4" y="87"/>
                  <a:pt x="4" y="87"/>
                  <a:pt x="4" y="87"/>
                </a:cubicBezTo>
                <a:cubicBezTo>
                  <a:pt x="1" y="92"/>
                  <a:pt x="0" y="98"/>
                  <a:pt x="0" y="104"/>
                </a:cubicBezTo>
                <a:cubicBezTo>
                  <a:pt x="0" y="126"/>
                  <a:pt x="18" y="144"/>
                  <a:pt x="40" y="144"/>
                </a:cubicBezTo>
                <a:cubicBezTo>
                  <a:pt x="59" y="144"/>
                  <a:pt x="75" y="130"/>
                  <a:pt x="79" y="112"/>
                </a:cubicBezTo>
                <a:cubicBezTo>
                  <a:pt x="97" y="112"/>
                  <a:pt x="97" y="112"/>
                  <a:pt x="97" y="112"/>
                </a:cubicBezTo>
                <a:cubicBezTo>
                  <a:pt x="101" y="130"/>
                  <a:pt x="117" y="144"/>
                  <a:pt x="136" y="144"/>
                </a:cubicBezTo>
                <a:cubicBezTo>
                  <a:pt x="158" y="144"/>
                  <a:pt x="176" y="126"/>
                  <a:pt x="176" y="104"/>
                </a:cubicBezTo>
                <a:cubicBezTo>
                  <a:pt x="176" y="98"/>
                  <a:pt x="175" y="92"/>
                  <a:pt x="172" y="87"/>
                </a:cubicBezTo>
                <a:moveTo>
                  <a:pt x="40" y="136"/>
                </a:moveTo>
                <a:cubicBezTo>
                  <a:pt x="22" y="136"/>
                  <a:pt x="8" y="122"/>
                  <a:pt x="8" y="104"/>
                </a:cubicBezTo>
                <a:cubicBezTo>
                  <a:pt x="8" y="86"/>
                  <a:pt x="22" y="72"/>
                  <a:pt x="40" y="72"/>
                </a:cubicBezTo>
                <a:cubicBezTo>
                  <a:pt x="58" y="72"/>
                  <a:pt x="72" y="86"/>
                  <a:pt x="72" y="104"/>
                </a:cubicBezTo>
                <a:cubicBezTo>
                  <a:pt x="72" y="122"/>
                  <a:pt x="58" y="136"/>
                  <a:pt x="40" y="136"/>
                </a:cubicBezTo>
                <a:moveTo>
                  <a:pt x="72" y="80"/>
                </a:moveTo>
                <a:cubicBezTo>
                  <a:pt x="65" y="70"/>
                  <a:pt x="53" y="64"/>
                  <a:pt x="40" y="64"/>
                </a:cubicBezTo>
                <a:cubicBezTo>
                  <a:pt x="33" y="64"/>
                  <a:pt x="26" y="66"/>
                  <a:pt x="20" y="69"/>
                </a:cubicBezTo>
                <a:cubicBezTo>
                  <a:pt x="41" y="17"/>
                  <a:pt x="41" y="17"/>
                  <a:pt x="41" y="17"/>
                </a:cubicBezTo>
                <a:cubicBezTo>
                  <a:pt x="41" y="17"/>
                  <a:pt x="41" y="17"/>
                  <a:pt x="41" y="17"/>
                </a:cubicBezTo>
                <a:cubicBezTo>
                  <a:pt x="44" y="12"/>
                  <a:pt x="50" y="8"/>
                  <a:pt x="56" y="8"/>
                </a:cubicBezTo>
                <a:cubicBezTo>
                  <a:pt x="64" y="8"/>
                  <a:pt x="71" y="14"/>
                  <a:pt x="72"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5" y="14"/>
                  <a:pt x="112" y="8"/>
                  <a:pt x="120" y="8"/>
                </a:cubicBezTo>
                <a:cubicBezTo>
                  <a:pt x="126" y="8"/>
                  <a:pt x="132" y="12"/>
                  <a:pt x="135" y="17"/>
                </a:cubicBezTo>
                <a:cubicBezTo>
                  <a:pt x="135" y="17"/>
                  <a:pt x="135" y="17"/>
                  <a:pt x="135" y="17"/>
                </a:cubicBezTo>
                <a:cubicBezTo>
                  <a:pt x="156" y="69"/>
                  <a:pt x="156" y="69"/>
                  <a:pt x="156" y="69"/>
                </a:cubicBezTo>
                <a:cubicBezTo>
                  <a:pt x="150" y="66"/>
                  <a:pt x="143" y="64"/>
                  <a:pt x="136" y="64"/>
                </a:cubicBezTo>
                <a:cubicBezTo>
                  <a:pt x="123" y="64"/>
                  <a:pt x="111" y="70"/>
                  <a:pt x="104" y="80"/>
                </a:cubicBezTo>
                <a:lnTo>
                  <a:pt x="104" y="23"/>
                </a:lnTo>
                <a:close/>
                <a:moveTo>
                  <a:pt x="136" y="136"/>
                </a:moveTo>
                <a:cubicBezTo>
                  <a:pt x="118" y="136"/>
                  <a:pt x="104" y="122"/>
                  <a:pt x="104" y="104"/>
                </a:cubicBezTo>
                <a:cubicBezTo>
                  <a:pt x="104" y="86"/>
                  <a:pt x="118" y="72"/>
                  <a:pt x="136" y="72"/>
                </a:cubicBezTo>
                <a:cubicBezTo>
                  <a:pt x="154" y="72"/>
                  <a:pt x="168" y="86"/>
                  <a:pt x="168" y="104"/>
                </a:cubicBezTo>
                <a:cubicBezTo>
                  <a:pt x="168" y="122"/>
                  <a:pt x="154" y="136"/>
                  <a:pt x="136" y="136"/>
                </a:cubicBezTo>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solidFill>
                <a:schemeClr val="bg1"/>
              </a:solidFill>
            </a:endParaRPr>
          </a:p>
        </p:txBody>
      </p:sp>
      <p:sp>
        <p:nvSpPr>
          <p:cNvPr id="21" name="Freeform 511">
            <a:extLst>
              <a:ext uri="{FF2B5EF4-FFF2-40B4-BE49-F238E27FC236}">
                <a16:creationId xmlns:a16="http://schemas.microsoft.com/office/drawing/2014/main" id="{47F496D1-867B-8279-AD39-06E6C634F35F}"/>
              </a:ext>
            </a:extLst>
          </p:cNvPr>
          <p:cNvSpPr>
            <a:spLocks noChangeAspect="1" noEditPoints="1"/>
          </p:cNvSpPr>
          <p:nvPr/>
        </p:nvSpPr>
        <p:spPr bwMode="auto">
          <a:xfrm>
            <a:off x="6442247" y="7707920"/>
            <a:ext cx="731520" cy="596578"/>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3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7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5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7" y="80"/>
                  <a:pt x="16" y="91"/>
                  <a:pt x="16" y="104"/>
                </a:cubicBezTo>
                <a:cubicBezTo>
                  <a:pt x="16" y="106"/>
                  <a:pt x="18"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3" y="80"/>
                  <a:pt x="112" y="91"/>
                  <a:pt x="112" y="104"/>
                </a:cubicBezTo>
                <a:cubicBezTo>
                  <a:pt x="112" y="106"/>
                  <a:pt x="114"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2" y="87"/>
                </a:moveTo>
                <a:cubicBezTo>
                  <a:pt x="143" y="16"/>
                  <a:pt x="143" y="16"/>
                  <a:pt x="143" y="16"/>
                </a:cubicBezTo>
                <a:cubicBezTo>
                  <a:pt x="143" y="16"/>
                  <a:pt x="143" y="16"/>
                  <a:pt x="143" y="16"/>
                </a:cubicBezTo>
                <a:cubicBezTo>
                  <a:pt x="139" y="7"/>
                  <a:pt x="130" y="0"/>
                  <a:pt x="120" y="0"/>
                </a:cubicBezTo>
                <a:cubicBezTo>
                  <a:pt x="107" y="0"/>
                  <a:pt x="96" y="11"/>
                  <a:pt x="96" y="24"/>
                </a:cubicBezTo>
                <a:cubicBezTo>
                  <a:pt x="80" y="24"/>
                  <a:pt x="80" y="24"/>
                  <a:pt x="80" y="24"/>
                </a:cubicBezTo>
                <a:cubicBezTo>
                  <a:pt x="80" y="11"/>
                  <a:pt x="69" y="0"/>
                  <a:pt x="56" y="0"/>
                </a:cubicBezTo>
                <a:cubicBezTo>
                  <a:pt x="46" y="0"/>
                  <a:pt x="37" y="7"/>
                  <a:pt x="33" y="16"/>
                </a:cubicBezTo>
                <a:cubicBezTo>
                  <a:pt x="33" y="16"/>
                  <a:pt x="33" y="16"/>
                  <a:pt x="33" y="16"/>
                </a:cubicBezTo>
                <a:cubicBezTo>
                  <a:pt x="4" y="87"/>
                  <a:pt x="4" y="87"/>
                  <a:pt x="4" y="87"/>
                </a:cubicBezTo>
                <a:cubicBezTo>
                  <a:pt x="1" y="92"/>
                  <a:pt x="0" y="98"/>
                  <a:pt x="0" y="104"/>
                </a:cubicBezTo>
                <a:cubicBezTo>
                  <a:pt x="0" y="126"/>
                  <a:pt x="18" y="144"/>
                  <a:pt x="40" y="144"/>
                </a:cubicBezTo>
                <a:cubicBezTo>
                  <a:pt x="59" y="144"/>
                  <a:pt x="75" y="130"/>
                  <a:pt x="79" y="112"/>
                </a:cubicBezTo>
                <a:cubicBezTo>
                  <a:pt x="97" y="112"/>
                  <a:pt x="97" y="112"/>
                  <a:pt x="97" y="112"/>
                </a:cubicBezTo>
                <a:cubicBezTo>
                  <a:pt x="101" y="130"/>
                  <a:pt x="117" y="144"/>
                  <a:pt x="136" y="144"/>
                </a:cubicBezTo>
                <a:cubicBezTo>
                  <a:pt x="158" y="144"/>
                  <a:pt x="176" y="126"/>
                  <a:pt x="176" y="104"/>
                </a:cubicBezTo>
                <a:cubicBezTo>
                  <a:pt x="176" y="98"/>
                  <a:pt x="175" y="92"/>
                  <a:pt x="172" y="87"/>
                </a:cubicBezTo>
                <a:moveTo>
                  <a:pt x="40" y="136"/>
                </a:moveTo>
                <a:cubicBezTo>
                  <a:pt x="22" y="136"/>
                  <a:pt x="8" y="122"/>
                  <a:pt x="8" y="104"/>
                </a:cubicBezTo>
                <a:cubicBezTo>
                  <a:pt x="8" y="86"/>
                  <a:pt x="22" y="72"/>
                  <a:pt x="40" y="72"/>
                </a:cubicBezTo>
                <a:cubicBezTo>
                  <a:pt x="58" y="72"/>
                  <a:pt x="72" y="86"/>
                  <a:pt x="72" y="104"/>
                </a:cubicBezTo>
                <a:cubicBezTo>
                  <a:pt x="72" y="122"/>
                  <a:pt x="58" y="136"/>
                  <a:pt x="40" y="136"/>
                </a:cubicBezTo>
                <a:moveTo>
                  <a:pt x="72" y="80"/>
                </a:moveTo>
                <a:cubicBezTo>
                  <a:pt x="65" y="70"/>
                  <a:pt x="53" y="64"/>
                  <a:pt x="40" y="64"/>
                </a:cubicBezTo>
                <a:cubicBezTo>
                  <a:pt x="33" y="64"/>
                  <a:pt x="26" y="66"/>
                  <a:pt x="20" y="69"/>
                </a:cubicBezTo>
                <a:cubicBezTo>
                  <a:pt x="41" y="17"/>
                  <a:pt x="41" y="17"/>
                  <a:pt x="41" y="17"/>
                </a:cubicBezTo>
                <a:cubicBezTo>
                  <a:pt x="41" y="17"/>
                  <a:pt x="41" y="17"/>
                  <a:pt x="41" y="17"/>
                </a:cubicBezTo>
                <a:cubicBezTo>
                  <a:pt x="44" y="12"/>
                  <a:pt x="50" y="8"/>
                  <a:pt x="56" y="8"/>
                </a:cubicBezTo>
                <a:cubicBezTo>
                  <a:pt x="64" y="8"/>
                  <a:pt x="71" y="14"/>
                  <a:pt x="72"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5" y="14"/>
                  <a:pt x="112" y="8"/>
                  <a:pt x="120" y="8"/>
                </a:cubicBezTo>
                <a:cubicBezTo>
                  <a:pt x="126" y="8"/>
                  <a:pt x="132" y="12"/>
                  <a:pt x="135" y="17"/>
                </a:cubicBezTo>
                <a:cubicBezTo>
                  <a:pt x="135" y="17"/>
                  <a:pt x="135" y="17"/>
                  <a:pt x="135" y="17"/>
                </a:cubicBezTo>
                <a:cubicBezTo>
                  <a:pt x="156" y="69"/>
                  <a:pt x="156" y="69"/>
                  <a:pt x="156" y="69"/>
                </a:cubicBezTo>
                <a:cubicBezTo>
                  <a:pt x="150" y="66"/>
                  <a:pt x="143" y="64"/>
                  <a:pt x="136" y="64"/>
                </a:cubicBezTo>
                <a:cubicBezTo>
                  <a:pt x="123" y="64"/>
                  <a:pt x="111" y="70"/>
                  <a:pt x="104" y="80"/>
                </a:cubicBezTo>
                <a:lnTo>
                  <a:pt x="104" y="23"/>
                </a:lnTo>
                <a:close/>
                <a:moveTo>
                  <a:pt x="136" y="136"/>
                </a:moveTo>
                <a:cubicBezTo>
                  <a:pt x="118" y="136"/>
                  <a:pt x="104" y="122"/>
                  <a:pt x="104" y="104"/>
                </a:cubicBezTo>
                <a:cubicBezTo>
                  <a:pt x="104" y="86"/>
                  <a:pt x="118" y="72"/>
                  <a:pt x="136" y="72"/>
                </a:cubicBezTo>
                <a:cubicBezTo>
                  <a:pt x="154" y="72"/>
                  <a:pt x="168" y="86"/>
                  <a:pt x="168" y="104"/>
                </a:cubicBezTo>
                <a:cubicBezTo>
                  <a:pt x="168" y="122"/>
                  <a:pt x="154" y="136"/>
                  <a:pt x="136" y="136"/>
                </a:cubicBezTo>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ln>
                <a:solidFill>
                  <a:schemeClr val="bg1"/>
                </a:solidFill>
              </a:ln>
              <a:solidFill>
                <a:schemeClr val="bg1"/>
              </a:solidFill>
            </a:endParaRPr>
          </a:p>
        </p:txBody>
      </p:sp>
      <p:sp>
        <p:nvSpPr>
          <p:cNvPr id="26" name="TextBox 25">
            <a:extLst>
              <a:ext uri="{FF2B5EF4-FFF2-40B4-BE49-F238E27FC236}">
                <a16:creationId xmlns:a16="http://schemas.microsoft.com/office/drawing/2014/main" id="{A136759C-0017-F780-5ADE-0C82A850FD68}"/>
              </a:ext>
            </a:extLst>
          </p:cNvPr>
          <p:cNvSpPr txBox="1"/>
          <p:nvPr/>
        </p:nvSpPr>
        <p:spPr>
          <a:xfrm>
            <a:off x="1527386" y="3853318"/>
            <a:ext cx="3768397" cy="1077218"/>
          </a:xfrm>
          <a:prstGeom prst="rect">
            <a:avLst/>
          </a:prstGeom>
          <a:noFill/>
        </p:spPr>
        <p:txBody>
          <a:bodyPr wrap="square" rtlCol="0">
            <a:spAutoFit/>
          </a:bodyPr>
          <a:lstStyle/>
          <a:p>
            <a:pPr algn="r"/>
            <a:r>
              <a:rPr lang="en-US" sz="3200" dirty="0">
                <a:latin typeface="Arial" panose="020B0604020202020204" pitchFamily="34" charset="0"/>
                <a:cs typeface="Arial" panose="020B0604020202020204" pitchFamily="34" charset="0"/>
              </a:rPr>
              <a:t>Graphical presentation of data</a:t>
            </a:r>
          </a:p>
        </p:txBody>
      </p:sp>
      <p:sp>
        <p:nvSpPr>
          <p:cNvPr id="27" name="TextBox 26">
            <a:extLst>
              <a:ext uri="{FF2B5EF4-FFF2-40B4-BE49-F238E27FC236}">
                <a16:creationId xmlns:a16="http://schemas.microsoft.com/office/drawing/2014/main" id="{19E16496-B9B9-26BF-CCB6-E944E0B064DB}"/>
              </a:ext>
            </a:extLst>
          </p:cNvPr>
          <p:cNvSpPr txBox="1"/>
          <p:nvPr/>
        </p:nvSpPr>
        <p:spPr>
          <a:xfrm>
            <a:off x="651047" y="5665661"/>
            <a:ext cx="4644736" cy="1077218"/>
          </a:xfrm>
          <a:prstGeom prst="rect">
            <a:avLst/>
          </a:prstGeom>
          <a:noFill/>
        </p:spPr>
        <p:txBody>
          <a:bodyPr wrap="square" rtlCol="0">
            <a:spAutoFit/>
          </a:bodyPr>
          <a:lstStyle/>
          <a:p>
            <a:pPr algn="r"/>
            <a:r>
              <a:rPr lang="en-US" sz="3200" dirty="0">
                <a:latin typeface="Arial" panose="020B0604020202020204" pitchFamily="34" charset="0"/>
                <a:cs typeface="Arial" panose="020B0604020202020204" pitchFamily="34" charset="0"/>
              </a:rPr>
              <a:t>Improves how data is viewed and understood</a:t>
            </a:r>
          </a:p>
        </p:txBody>
      </p:sp>
      <p:sp>
        <p:nvSpPr>
          <p:cNvPr id="28" name="TextBox 27">
            <a:extLst>
              <a:ext uri="{FF2B5EF4-FFF2-40B4-BE49-F238E27FC236}">
                <a16:creationId xmlns:a16="http://schemas.microsoft.com/office/drawing/2014/main" id="{0B00B9D9-6CDE-0A69-C7B3-1D17401C7A26}"/>
              </a:ext>
            </a:extLst>
          </p:cNvPr>
          <p:cNvSpPr txBox="1"/>
          <p:nvPr/>
        </p:nvSpPr>
        <p:spPr>
          <a:xfrm>
            <a:off x="765386" y="7484205"/>
            <a:ext cx="4644736" cy="1569660"/>
          </a:xfrm>
          <a:prstGeom prst="rect">
            <a:avLst/>
          </a:prstGeom>
          <a:noFill/>
        </p:spPr>
        <p:txBody>
          <a:bodyPr wrap="square" rtlCol="0">
            <a:spAutoFit/>
          </a:bodyPr>
          <a:lstStyle/>
          <a:p>
            <a:pPr algn="r"/>
            <a:r>
              <a:rPr lang="en-US" sz="3200" dirty="0">
                <a:latin typeface="Arial" panose="020B0604020202020204" pitchFamily="34" charset="0"/>
                <a:cs typeface="Arial" panose="020B0604020202020204" pitchFamily="34" charset="0"/>
              </a:rPr>
              <a:t>Uses visual elements like charts, tables and infographics</a:t>
            </a:r>
          </a:p>
        </p:txBody>
      </p:sp>
      <p:pic>
        <p:nvPicPr>
          <p:cNvPr id="41" name="Graphic 40" descr="Question Mark with solid fill">
            <a:extLst>
              <a:ext uri="{FF2B5EF4-FFF2-40B4-BE49-F238E27FC236}">
                <a16:creationId xmlns:a16="http://schemas.microsoft.com/office/drawing/2014/main" id="{58217AD5-3FF5-9BDE-82F3-9EB20700B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02740" y="3906649"/>
            <a:ext cx="731520" cy="731520"/>
          </a:xfrm>
          <a:prstGeom prst="rect">
            <a:avLst/>
          </a:prstGeom>
        </p:spPr>
      </p:pic>
      <p:pic>
        <p:nvPicPr>
          <p:cNvPr id="73" name="Graphic 72" descr="Question Mark with solid fill">
            <a:extLst>
              <a:ext uri="{FF2B5EF4-FFF2-40B4-BE49-F238E27FC236}">
                <a16:creationId xmlns:a16="http://schemas.microsoft.com/office/drawing/2014/main" id="{B24E7998-CF4B-AFBE-F860-01BED6CF8E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2158" y="7699990"/>
            <a:ext cx="731520" cy="731520"/>
          </a:xfrm>
          <a:prstGeom prst="rect">
            <a:avLst/>
          </a:prstGeom>
        </p:spPr>
      </p:pic>
      <p:pic>
        <p:nvPicPr>
          <p:cNvPr id="74" name="Graphic 73" descr="Question Mark with solid fill">
            <a:extLst>
              <a:ext uri="{FF2B5EF4-FFF2-40B4-BE49-F238E27FC236}">
                <a16:creationId xmlns:a16="http://schemas.microsoft.com/office/drawing/2014/main" id="{A48B1C24-786A-F529-57E4-ACC53630C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2158" y="5802497"/>
            <a:ext cx="731520" cy="731520"/>
          </a:xfrm>
          <a:prstGeom prst="rect">
            <a:avLst/>
          </a:prstGeom>
        </p:spPr>
      </p:pic>
      <p:sp>
        <p:nvSpPr>
          <p:cNvPr id="75" name="TextBox 74">
            <a:extLst>
              <a:ext uri="{FF2B5EF4-FFF2-40B4-BE49-F238E27FC236}">
                <a16:creationId xmlns:a16="http://schemas.microsoft.com/office/drawing/2014/main" id="{00A0BF6B-EABF-82E5-9273-A5971147B344}"/>
              </a:ext>
            </a:extLst>
          </p:cNvPr>
          <p:cNvSpPr txBox="1"/>
          <p:nvPr/>
        </p:nvSpPr>
        <p:spPr>
          <a:xfrm>
            <a:off x="19061378" y="3801729"/>
            <a:ext cx="4335330" cy="1077218"/>
          </a:xfrm>
          <a:prstGeom prst="rect">
            <a:avLst/>
          </a:prstGeom>
          <a:noFill/>
        </p:spPr>
        <p:txBody>
          <a:bodyPr wrap="square" rtlCol="0">
            <a:spAutoFit/>
          </a:bodyPr>
          <a:lstStyle/>
          <a:p>
            <a:r>
              <a:rPr lang="en-US" sz="3200" dirty="0">
                <a:solidFill>
                  <a:schemeClr val="accent3"/>
                </a:solidFill>
                <a:latin typeface="Arial" panose="020B0604020202020204" pitchFamily="34" charset="0"/>
                <a:cs typeface="Arial" panose="020B0604020202020204" pitchFamily="34" charset="0"/>
              </a:rPr>
              <a:t>Helps summarize and make sense of data</a:t>
            </a:r>
          </a:p>
        </p:txBody>
      </p:sp>
      <p:sp>
        <p:nvSpPr>
          <p:cNvPr id="76" name="TextBox 75">
            <a:extLst>
              <a:ext uri="{FF2B5EF4-FFF2-40B4-BE49-F238E27FC236}">
                <a16:creationId xmlns:a16="http://schemas.microsoft.com/office/drawing/2014/main" id="{8D1663CB-C309-6C37-E54F-B5C8A6B22CB0}"/>
              </a:ext>
            </a:extLst>
          </p:cNvPr>
          <p:cNvSpPr txBox="1"/>
          <p:nvPr/>
        </p:nvSpPr>
        <p:spPr>
          <a:xfrm>
            <a:off x="19354800" y="5629648"/>
            <a:ext cx="4335330" cy="1077218"/>
          </a:xfrm>
          <a:prstGeom prst="rect">
            <a:avLst/>
          </a:prstGeom>
          <a:noFill/>
        </p:spPr>
        <p:txBody>
          <a:bodyPr wrap="square" rtlCol="0">
            <a:spAutoFit/>
          </a:bodyPr>
          <a:lstStyle/>
          <a:p>
            <a:r>
              <a:rPr lang="en-US" sz="3200" dirty="0">
                <a:solidFill>
                  <a:schemeClr val="accent3"/>
                </a:solidFill>
                <a:latin typeface="Arial" panose="020B0604020202020204" pitchFamily="34" charset="0"/>
                <a:cs typeface="Arial" panose="020B0604020202020204" pitchFamily="34" charset="0"/>
              </a:rPr>
              <a:t>See trends and outliers</a:t>
            </a:r>
          </a:p>
        </p:txBody>
      </p:sp>
      <p:sp>
        <p:nvSpPr>
          <p:cNvPr id="77" name="TextBox 76">
            <a:extLst>
              <a:ext uri="{FF2B5EF4-FFF2-40B4-BE49-F238E27FC236}">
                <a16:creationId xmlns:a16="http://schemas.microsoft.com/office/drawing/2014/main" id="{3A3B8DA0-E312-84D0-694C-331CAD2FF496}"/>
              </a:ext>
            </a:extLst>
          </p:cNvPr>
          <p:cNvSpPr txBox="1"/>
          <p:nvPr/>
        </p:nvSpPr>
        <p:spPr>
          <a:xfrm>
            <a:off x="19354800" y="7467600"/>
            <a:ext cx="4335330" cy="1077218"/>
          </a:xfrm>
          <a:prstGeom prst="rect">
            <a:avLst/>
          </a:prstGeom>
          <a:noFill/>
        </p:spPr>
        <p:txBody>
          <a:bodyPr wrap="square" rtlCol="0">
            <a:spAutoFit/>
          </a:bodyPr>
          <a:lstStyle/>
          <a:p>
            <a:r>
              <a:rPr lang="en-US" sz="3200" dirty="0">
                <a:solidFill>
                  <a:schemeClr val="accent3"/>
                </a:solidFill>
                <a:latin typeface="Arial" panose="020B0604020202020204" pitchFamily="34" charset="0"/>
                <a:cs typeface="Arial" panose="020B0604020202020204" pitchFamily="34" charset="0"/>
              </a:rPr>
              <a:t>Engage readers visually</a:t>
            </a:r>
          </a:p>
        </p:txBody>
      </p:sp>
      <p:sp>
        <p:nvSpPr>
          <p:cNvPr id="78" name="Text Placeholder 77">
            <a:extLst>
              <a:ext uri="{FF2B5EF4-FFF2-40B4-BE49-F238E27FC236}">
                <a16:creationId xmlns:a16="http://schemas.microsoft.com/office/drawing/2014/main" id="{B8BB09A4-DB9B-455F-B234-BF0D648422EB}"/>
              </a:ext>
            </a:extLst>
          </p:cNvPr>
          <p:cNvSpPr>
            <a:spLocks noGrp="1"/>
          </p:cNvSpPr>
          <p:nvPr>
            <p:ph type="body" sz="quarter" idx="10"/>
          </p:nvPr>
        </p:nvSpPr>
        <p:spPr>
          <a:xfrm>
            <a:off x="1586578" y="1128240"/>
            <a:ext cx="21233951" cy="1212768"/>
          </a:xfrm>
        </p:spPr>
        <p:txBody>
          <a:bodyPr/>
          <a:lstStyle/>
          <a:p>
            <a:r>
              <a:rPr lang="en-US" dirty="0"/>
              <a:t>KEY CONCEPTS</a:t>
            </a:r>
            <a:endParaRPr lang="en-US" sz="4000" b="1" dirty="0"/>
          </a:p>
          <a:p>
            <a:endParaRPr lang="en-US" dirty="0"/>
          </a:p>
        </p:txBody>
      </p:sp>
      <p:sp>
        <p:nvSpPr>
          <p:cNvPr id="4" name="TextBox 3">
            <a:extLst>
              <a:ext uri="{FF2B5EF4-FFF2-40B4-BE49-F238E27FC236}">
                <a16:creationId xmlns:a16="http://schemas.microsoft.com/office/drawing/2014/main" id="{955795EF-D358-F732-E2E3-60C2E5920F85}"/>
              </a:ext>
            </a:extLst>
          </p:cNvPr>
          <p:cNvSpPr txBox="1"/>
          <p:nvPr/>
        </p:nvSpPr>
        <p:spPr>
          <a:xfrm>
            <a:off x="10875770" y="8853137"/>
            <a:ext cx="2937261" cy="1015663"/>
          </a:xfrm>
          <a:prstGeom prst="rect">
            <a:avLst/>
          </a:prstGeom>
          <a:noFill/>
        </p:spPr>
        <p:txBody>
          <a:bodyPr wrap="square">
            <a:spAutoFit/>
          </a:bodyPr>
          <a:lstStyle/>
          <a:p>
            <a:pPr algn="ctr"/>
            <a:r>
              <a:rPr lang="en-US" sz="6000" b="1" dirty="0">
                <a:solidFill>
                  <a:schemeClr val="accent2"/>
                </a:solidFill>
                <a:latin typeface="Poppins" pitchFamily="2" charset="77"/>
                <a:cs typeface="Poppins" pitchFamily="2" charset="77"/>
              </a:rPr>
              <a:t>WHO</a:t>
            </a:r>
            <a:endParaRPr lang="en-US" dirty="0">
              <a:solidFill>
                <a:schemeClr val="accent2"/>
              </a:solidFill>
            </a:endParaRPr>
          </a:p>
        </p:txBody>
      </p:sp>
      <p:sp>
        <p:nvSpPr>
          <p:cNvPr id="38" name="Rectangle 37">
            <a:extLst>
              <a:ext uri="{FF2B5EF4-FFF2-40B4-BE49-F238E27FC236}">
                <a16:creationId xmlns:a16="http://schemas.microsoft.com/office/drawing/2014/main" id="{C3D9AE56-E93E-BEC2-4450-3A5B2490C74B}"/>
              </a:ext>
            </a:extLst>
          </p:cNvPr>
          <p:cNvSpPr/>
          <p:nvPr/>
        </p:nvSpPr>
        <p:spPr>
          <a:xfrm>
            <a:off x="10875771" y="8621693"/>
            <a:ext cx="2937260" cy="1477328"/>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7" name="TextBox 36">
            <a:extLst>
              <a:ext uri="{FF2B5EF4-FFF2-40B4-BE49-F238E27FC236}">
                <a16:creationId xmlns:a16="http://schemas.microsoft.com/office/drawing/2014/main" id="{F7CAEC2E-596E-0C90-DEBB-51944B5CC27D}"/>
              </a:ext>
            </a:extLst>
          </p:cNvPr>
          <p:cNvSpPr txBox="1"/>
          <p:nvPr/>
        </p:nvSpPr>
        <p:spPr>
          <a:xfrm>
            <a:off x="1586578" y="2267960"/>
            <a:ext cx="12195544" cy="769441"/>
          </a:xfrm>
          <a:prstGeom prst="rect">
            <a:avLst/>
          </a:prstGeom>
          <a:noFill/>
        </p:spPr>
        <p:txBody>
          <a:bodyPr wrap="square">
            <a:spAutoFit/>
          </a:bodyPr>
          <a:lstStyle/>
          <a:p>
            <a:r>
              <a:rPr lang="en-US" sz="4400" dirty="0">
                <a:solidFill>
                  <a:schemeClr val="accent3"/>
                </a:solidFill>
              </a:rPr>
              <a:t>5.1. The importance of data visualization</a:t>
            </a:r>
            <a:endParaRPr lang="en-US" sz="4000" dirty="0">
              <a:solidFill>
                <a:schemeClr val="accent3"/>
              </a:solidFill>
            </a:endParaRPr>
          </a:p>
        </p:txBody>
      </p:sp>
    </p:spTree>
    <p:extLst>
      <p:ext uri="{BB962C8B-B14F-4D97-AF65-F5344CB8AC3E}">
        <p14:creationId xmlns:p14="http://schemas.microsoft.com/office/powerpoint/2010/main" val="139435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F2A70-B1CA-6581-BA36-D9B43C8A9AE3}"/>
              </a:ext>
            </a:extLst>
          </p:cNvPr>
          <p:cNvSpPr>
            <a:spLocks noGrp="1"/>
          </p:cNvSpPr>
          <p:nvPr>
            <p:ph type="body" sz="quarter" idx="10"/>
          </p:nvPr>
        </p:nvSpPr>
        <p:spPr/>
        <p:txBody>
          <a:bodyPr/>
          <a:lstStyle/>
          <a:p>
            <a:r>
              <a:rPr lang="en-US" dirty="0"/>
              <a:t>WHO: THE USERS</a:t>
            </a:r>
          </a:p>
        </p:txBody>
      </p:sp>
      <p:sp>
        <p:nvSpPr>
          <p:cNvPr id="4" name="Date Placeholder 3">
            <a:extLst>
              <a:ext uri="{FF2B5EF4-FFF2-40B4-BE49-F238E27FC236}">
                <a16:creationId xmlns:a16="http://schemas.microsoft.com/office/drawing/2014/main" id="{5F834677-0F39-B086-A052-D6CA9B259981}"/>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9" name="Text Box 17">
            <a:extLst>
              <a:ext uri="{FF2B5EF4-FFF2-40B4-BE49-F238E27FC236}">
                <a16:creationId xmlns:a16="http://schemas.microsoft.com/office/drawing/2014/main" id="{1CA06EE5-240B-244F-33D6-04147413F874}"/>
              </a:ext>
            </a:extLst>
          </p:cNvPr>
          <p:cNvSpPr txBox="1">
            <a:spLocks noChangeArrowheads="1"/>
          </p:cNvSpPr>
          <p:nvPr/>
        </p:nvSpPr>
        <p:spPr bwMode="auto">
          <a:xfrm>
            <a:off x="7239000" y="2743780"/>
            <a:ext cx="11299650" cy="114241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600"/>
              </a:spcBef>
              <a:spcAft>
                <a:spcPct val="0"/>
              </a:spcAft>
              <a:buClrTx/>
              <a:buSzTx/>
              <a:buFontTx/>
              <a:buNone/>
              <a:tabLst/>
            </a:pPr>
            <a:r>
              <a:rPr kumimoji="0" lang="en-US" altLang="en-US" sz="4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Different kinds of users along the spectrum</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grpSp>
        <p:nvGrpSpPr>
          <p:cNvPr id="20" name="Group 19">
            <a:extLst>
              <a:ext uri="{FF2B5EF4-FFF2-40B4-BE49-F238E27FC236}">
                <a16:creationId xmlns:a16="http://schemas.microsoft.com/office/drawing/2014/main" id="{286B4921-7D09-184C-1D9B-39D0044E1080}"/>
              </a:ext>
            </a:extLst>
          </p:cNvPr>
          <p:cNvGrpSpPr/>
          <p:nvPr/>
        </p:nvGrpSpPr>
        <p:grpSpPr>
          <a:xfrm>
            <a:off x="5105401" y="3886200"/>
            <a:ext cx="16484193" cy="3688080"/>
            <a:chOff x="29599" y="0"/>
            <a:chExt cx="6402951" cy="1432560"/>
          </a:xfrm>
        </p:grpSpPr>
        <p:grpSp>
          <p:nvGrpSpPr>
            <p:cNvPr id="21" name="Group 20">
              <a:extLst>
                <a:ext uri="{FF2B5EF4-FFF2-40B4-BE49-F238E27FC236}">
                  <a16:creationId xmlns:a16="http://schemas.microsoft.com/office/drawing/2014/main" id="{25A3D662-4CA1-485B-44F6-3FFA4217AB8D}"/>
                </a:ext>
              </a:extLst>
            </p:cNvPr>
            <p:cNvGrpSpPr/>
            <p:nvPr/>
          </p:nvGrpSpPr>
          <p:grpSpPr>
            <a:xfrm>
              <a:off x="29599" y="0"/>
              <a:ext cx="5400921" cy="1432560"/>
              <a:chOff x="29599" y="0"/>
              <a:chExt cx="5400921" cy="1432560"/>
            </a:xfrm>
          </p:grpSpPr>
          <p:grpSp>
            <p:nvGrpSpPr>
              <p:cNvPr id="23" name="Group 22">
                <a:extLst>
                  <a:ext uri="{FF2B5EF4-FFF2-40B4-BE49-F238E27FC236}">
                    <a16:creationId xmlns:a16="http://schemas.microsoft.com/office/drawing/2014/main" id="{A51E5BB6-C8C8-0945-A8BC-ED2218BE98A9}"/>
                  </a:ext>
                </a:extLst>
              </p:cNvPr>
              <p:cNvGrpSpPr>
                <a:grpSpLocks noChangeAspect="1"/>
              </p:cNvGrpSpPr>
              <p:nvPr/>
            </p:nvGrpSpPr>
            <p:grpSpPr>
              <a:xfrm>
                <a:off x="1041400" y="0"/>
                <a:ext cx="4389120" cy="1432560"/>
                <a:chOff x="0" y="0"/>
                <a:chExt cx="7583054" cy="2476768"/>
              </a:xfrm>
            </p:grpSpPr>
            <p:sp>
              <p:nvSpPr>
                <p:cNvPr id="25" name="Arrow: Left-Right 24">
                  <a:extLst>
                    <a:ext uri="{FF2B5EF4-FFF2-40B4-BE49-F238E27FC236}">
                      <a16:creationId xmlns:a16="http://schemas.microsoft.com/office/drawing/2014/main" id="{663264FF-5EFA-5A79-779E-C659BBE69E0A}"/>
                    </a:ext>
                  </a:extLst>
                </p:cNvPr>
                <p:cNvSpPr/>
                <p:nvPr/>
              </p:nvSpPr>
              <p:spPr>
                <a:xfrm>
                  <a:off x="0" y="809459"/>
                  <a:ext cx="7583054" cy="1667309"/>
                </a:xfrm>
                <a:prstGeom prst="leftRightArrow">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26" name="Straight Arrow Connector 25">
                  <a:extLst>
                    <a:ext uri="{FF2B5EF4-FFF2-40B4-BE49-F238E27FC236}">
                      <a16:creationId xmlns:a16="http://schemas.microsoft.com/office/drawing/2014/main" id="{65EFEB34-6267-0466-D4AF-F3423D77C022}"/>
                    </a:ext>
                  </a:extLst>
                </p:cNvPr>
                <p:cNvCxnSpPr/>
                <p:nvPr/>
              </p:nvCxnSpPr>
              <p:spPr>
                <a:xfrm>
                  <a:off x="1116060" y="1"/>
                  <a:ext cx="0" cy="1159561"/>
                </a:xfrm>
                <a:prstGeom prst="straightConnector1">
                  <a:avLst/>
                </a:prstGeom>
                <a:ln w="38100">
                  <a:solidFill>
                    <a:schemeClr val="accent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6C9EB1EF-5016-B372-FD9F-2B34B3F65AFE}"/>
                    </a:ext>
                  </a:extLst>
                </p:cNvPr>
                <p:cNvCxnSpPr/>
                <p:nvPr/>
              </p:nvCxnSpPr>
              <p:spPr>
                <a:xfrm>
                  <a:off x="5994746" y="0"/>
                  <a:ext cx="0" cy="1159561"/>
                </a:xfrm>
                <a:prstGeom prst="straightConnector1">
                  <a:avLst/>
                </a:prstGeom>
                <a:ln w="38100">
                  <a:solidFill>
                    <a:schemeClr val="accent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F97CB88A-3B38-856F-EDBD-C2B69B927B74}"/>
                    </a:ext>
                  </a:extLst>
                </p:cNvPr>
                <p:cNvCxnSpPr/>
                <p:nvPr/>
              </p:nvCxnSpPr>
              <p:spPr>
                <a:xfrm>
                  <a:off x="2603115" y="0"/>
                  <a:ext cx="0" cy="1159561"/>
                </a:xfrm>
                <a:prstGeom prst="straightConnector1">
                  <a:avLst/>
                </a:prstGeom>
                <a:ln w="38100">
                  <a:solidFill>
                    <a:schemeClr val="accent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24D0C64A-D7FF-FC33-F06F-053578FA98DF}"/>
                    </a:ext>
                  </a:extLst>
                </p:cNvPr>
                <p:cNvCxnSpPr/>
                <p:nvPr/>
              </p:nvCxnSpPr>
              <p:spPr>
                <a:xfrm>
                  <a:off x="4563371" y="0"/>
                  <a:ext cx="0" cy="1159561"/>
                </a:xfrm>
                <a:prstGeom prst="straightConnector1">
                  <a:avLst/>
                </a:prstGeom>
                <a:ln w="38100">
                  <a:solidFill>
                    <a:schemeClr val="accent3"/>
                  </a:solidFill>
                  <a:prstDash val="dash"/>
                  <a:tailEnd type="triangle"/>
                </a:ln>
              </p:spPr>
              <p:style>
                <a:lnRef idx="1">
                  <a:schemeClr val="accent2"/>
                </a:lnRef>
                <a:fillRef idx="0">
                  <a:schemeClr val="accent2"/>
                </a:fillRef>
                <a:effectRef idx="0">
                  <a:schemeClr val="accent2"/>
                </a:effectRef>
                <a:fontRef idx="minor">
                  <a:schemeClr val="tx1"/>
                </a:fontRef>
              </p:style>
            </p:cxnSp>
          </p:grpSp>
          <p:sp>
            <p:nvSpPr>
              <p:cNvPr id="24" name="Text Box 18">
                <a:extLst>
                  <a:ext uri="{FF2B5EF4-FFF2-40B4-BE49-F238E27FC236}">
                    <a16:creationId xmlns:a16="http://schemas.microsoft.com/office/drawing/2014/main" id="{EF3CF4C1-A583-1DC3-DB10-5EA0D057DA8D}"/>
                  </a:ext>
                </a:extLst>
              </p:cNvPr>
              <p:cNvSpPr txBox="1"/>
              <p:nvPr/>
            </p:nvSpPr>
            <p:spPr>
              <a:xfrm>
                <a:off x="29599" y="501650"/>
                <a:ext cx="910201" cy="8890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Producers</a:t>
                </a:r>
              </a:p>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Technical</a:t>
                </a:r>
              </a:p>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Data sets</a:t>
                </a:r>
              </a:p>
            </p:txBody>
          </p:sp>
        </p:grpSp>
        <p:sp>
          <p:nvSpPr>
            <p:cNvPr id="22" name="Text Box 19">
              <a:extLst>
                <a:ext uri="{FF2B5EF4-FFF2-40B4-BE49-F238E27FC236}">
                  <a16:creationId xmlns:a16="http://schemas.microsoft.com/office/drawing/2014/main" id="{35EC5D49-5AAA-E097-0E6A-8DA02D4FB9B7}"/>
                </a:ext>
              </a:extLst>
            </p:cNvPr>
            <p:cNvSpPr txBox="1"/>
            <p:nvPr/>
          </p:nvSpPr>
          <p:spPr>
            <a:xfrm>
              <a:off x="5492750" y="568960"/>
              <a:ext cx="939800" cy="8636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General</a:t>
              </a:r>
            </a:p>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Messaging </a:t>
              </a:r>
            </a:p>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Pictorial</a:t>
              </a:r>
            </a:p>
          </p:txBody>
        </p:sp>
      </p:grpSp>
    </p:spTree>
    <p:extLst>
      <p:ext uri="{BB962C8B-B14F-4D97-AF65-F5344CB8AC3E}">
        <p14:creationId xmlns:p14="http://schemas.microsoft.com/office/powerpoint/2010/main" val="156263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30D3E6-D62E-4114-B0A5-46524DC25CCB}"/>
              </a:ext>
            </a:extLst>
          </p:cNvPr>
          <p:cNvSpPr>
            <a:spLocks noGrp="1"/>
          </p:cNvSpPr>
          <p:nvPr>
            <p:ph type="body" sz="quarter" idx="10"/>
          </p:nvPr>
        </p:nvSpPr>
        <p:spPr/>
        <p:txBody>
          <a:bodyPr/>
          <a:lstStyle/>
          <a:p>
            <a:r>
              <a:rPr lang="en-US" dirty="0"/>
              <a:t>WHAT’S MISSING IN THE CURRENT MODULE?</a:t>
            </a:r>
          </a:p>
        </p:txBody>
      </p:sp>
      <p:sp>
        <p:nvSpPr>
          <p:cNvPr id="6" name="Text Placeholder 5">
            <a:extLst>
              <a:ext uri="{FF2B5EF4-FFF2-40B4-BE49-F238E27FC236}">
                <a16:creationId xmlns:a16="http://schemas.microsoft.com/office/drawing/2014/main" id="{522767D9-1734-52B0-4D0A-CFD1CEFF36B0}"/>
              </a:ext>
            </a:extLst>
          </p:cNvPr>
          <p:cNvSpPr>
            <a:spLocks noGrp="1"/>
          </p:cNvSpPr>
          <p:nvPr>
            <p:ph type="body" sz="quarter" idx="11"/>
          </p:nvPr>
        </p:nvSpPr>
        <p:spPr>
          <a:xfrm>
            <a:off x="1586578" y="3161380"/>
            <a:ext cx="21233951" cy="7017306"/>
          </a:xfrm>
        </p:spPr>
        <p:txBody>
          <a:bodyPr/>
          <a:lstStyle/>
          <a:p>
            <a:pPr marL="857250" marR="0" lvl="0" indent="-8572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kern="1200" dirty="0">
                <a:solidFill>
                  <a:schemeClr val="accent3">
                    <a:lumMod val="75000"/>
                  </a:schemeClr>
                </a:solidFill>
                <a:latin typeface="Arial" charset="0"/>
                <a:ea typeface="Arial" charset="0"/>
                <a:cs typeface="Arial" charset="0"/>
              </a:rPr>
              <a:t>Seems aimed more towards producers</a:t>
            </a:r>
            <a:endPar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endParaRPr>
          </a:p>
          <a:p>
            <a:pPr marL="857250" marR="0" lvl="0" indent="-8572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rPr>
              <a:t>Structure and </a:t>
            </a:r>
            <a:r>
              <a:rPr lang="en-US" sz="6000" kern="1200" dirty="0">
                <a:solidFill>
                  <a:schemeClr val="accent3">
                    <a:lumMod val="75000"/>
                  </a:schemeClr>
                </a:solidFill>
                <a:latin typeface="Arial" charset="0"/>
                <a:ea typeface="Arial" charset="0"/>
                <a:cs typeface="Arial" charset="0"/>
              </a:rPr>
              <a:t>organizational logic </a:t>
            </a:r>
            <a:r>
              <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rPr>
              <a:t>needs rethinking</a:t>
            </a:r>
          </a:p>
          <a:p>
            <a:pPr marL="857250" marR="0" lvl="0" indent="-8572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kern="1200" dirty="0">
                <a:solidFill>
                  <a:schemeClr val="accent3">
                    <a:lumMod val="75000"/>
                  </a:schemeClr>
                </a:solidFill>
                <a:latin typeface="Arial" charset="0"/>
                <a:ea typeface="Arial" charset="0"/>
                <a:cs typeface="Arial" charset="0"/>
              </a:rPr>
              <a:t>Data visualization content woven through but also in a dedicated section</a:t>
            </a:r>
            <a:endPar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endParaRPr>
          </a:p>
          <a:p>
            <a:pPr marL="857250" marR="0" lvl="0" indent="-8572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kern="1200" dirty="0">
                <a:solidFill>
                  <a:schemeClr val="accent3">
                    <a:lumMod val="75000"/>
                  </a:schemeClr>
                </a:solidFill>
                <a:latin typeface="Arial" charset="0"/>
                <a:ea typeface="Arial" charset="0"/>
                <a:cs typeface="Arial" charset="0"/>
              </a:rPr>
              <a:t>Too long!</a:t>
            </a:r>
          </a:p>
          <a:p>
            <a:pPr marL="857250" marR="0" lvl="0" indent="-8572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rPr>
              <a:t>Content needs updating</a:t>
            </a:r>
          </a:p>
          <a:p>
            <a:pPr marL="857250" marR="0" lvl="0" indent="-857250" algn="l" defTabSz="11089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000" kern="1200" dirty="0">
                <a:solidFill>
                  <a:schemeClr val="accent3">
                    <a:lumMod val="75000"/>
                  </a:schemeClr>
                </a:solidFill>
                <a:latin typeface="Arial" charset="0"/>
                <a:ea typeface="Arial" charset="0"/>
                <a:cs typeface="Arial" charset="0"/>
              </a:rPr>
              <a:t>Data journalism and other key issues not fleshed out</a:t>
            </a:r>
            <a:endParaRPr kumimoji="0" lang="en-US" sz="6000" b="0" i="0" u="none" strike="noStrike" kern="1200" cap="none" spc="0" normalizeH="0" baseline="0" noProof="0" dirty="0">
              <a:ln>
                <a:noFill/>
              </a:ln>
              <a:solidFill>
                <a:schemeClr val="accent3">
                  <a:lumMod val="75000"/>
                </a:schemeClr>
              </a:solidFill>
              <a:effectLst/>
              <a:uLnTx/>
              <a:uFillTx/>
              <a:latin typeface="Arial" charset="0"/>
              <a:ea typeface="Arial" charset="0"/>
              <a:cs typeface="Arial" charset="0"/>
            </a:endParaRPr>
          </a:p>
          <a:p>
            <a:endParaRPr lang="en-US" sz="3600" dirty="0"/>
          </a:p>
        </p:txBody>
      </p:sp>
    </p:spTree>
    <p:extLst>
      <p:ext uri="{BB962C8B-B14F-4D97-AF65-F5344CB8AC3E}">
        <p14:creationId xmlns:p14="http://schemas.microsoft.com/office/powerpoint/2010/main" val="1682848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375F87-3B6C-8103-3D8D-7B206DACB742}"/>
              </a:ext>
            </a:extLst>
          </p:cNvPr>
          <p:cNvSpPr>
            <a:spLocks noGrp="1"/>
          </p:cNvSpPr>
          <p:nvPr>
            <p:ph type="body" sz="quarter" idx="10"/>
          </p:nvPr>
        </p:nvSpPr>
        <p:spPr>
          <a:xfrm>
            <a:off x="1586578" y="1128240"/>
            <a:ext cx="21233951" cy="1212768"/>
          </a:xfrm>
        </p:spPr>
        <p:txBody>
          <a:bodyPr/>
          <a:lstStyle/>
          <a:p>
            <a:r>
              <a:rPr lang="en-US" dirty="0"/>
              <a:t>KEY CONCEPTS</a:t>
            </a:r>
            <a:endParaRPr lang="en-US" sz="4000" dirty="0"/>
          </a:p>
          <a:p>
            <a:endParaRPr lang="en-US" dirty="0"/>
          </a:p>
        </p:txBody>
      </p:sp>
      <p:sp>
        <p:nvSpPr>
          <p:cNvPr id="2" name="Rectangle 1">
            <a:extLst>
              <a:ext uri="{FF2B5EF4-FFF2-40B4-BE49-F238E27FC236}">
                <a16:creationId xmlns:a16="http://schemas.microsoft.com/office/drawing/2014/main" id="{5EC307EB-6E52-F04A-B03F-D71C3B8303E1}"/>
              </a:ext>
            </a:extLst>
          </p:cNvPr>
          <p:cNvSpPr/>
          <p:nvPr/>
        </p:nvSpPr>
        <p:spPr>
          <a:xfrm>
            <a:off x="1611388" y="4419600"/>
            <a:ext cx="5406636" cy="322873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EDB439A-903A-028D-E9E8-4165DF2021CD}"/>
              </a:ext>
            </a:extLst>
          </p:cNvPr>
          <p:cNvSpPr/>
          <p:nvPr/>
        </p:nvSpPr>
        <p:spPr>
          <a:xfrm>
            <a:off x="1611387" y="4419600"/>
            <a:ext cx="137160" cy="3228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TextBox 3">
            <a:extLst>
              <a:ext uri="{FF2B5EF4-FFF2-40B4-BE49-F238E27FC236}">
                <a16:creationId xmlns:a16="http://schemas.microsoft.com/office/drawing/2014/main" id="{13108BC1-7EAE-E881-032C-9BB8AC3640B3}"/>
              </a:ext>
            </a:extLst>
          </p:cNvPr>
          <p:cNvSpPr txBox="1"/>
          <p:nvPr/>
        </p:nvSpPr>
        <p:spPr>
          <a:xfrm>
            <a:off x="3502240" y="4811299"/>
            <a:ext cx="2702984" cy="769441"/>
          </a:xfrm>
          <a:prstGeom prst="rect">
            <a:avLst/>
          </a:prstGeom>
          <a:noFill/>
        </p:spPr>
        <p:txBody>
          <a:bodyPr wrap="none" rtlCol="0" anchor="b" anchorCtr="0">
            <a:spAutoFit/>
          </a:bodyPr>
          <a:lstStyle/>
          <a:p>
            <a:r>
              <a:rPr lang="en-US" sz="4400" b="1" dirty="0">
                <a:solidFill>
                  <a:schemeClr val="tx2"/>
                </a:solidFill>
                <a:latin typeface="Montserrat" panose="00000500000000000000" pitchFamily="2" charset="0"/>
                <a:ea typeface="League Spartan" charset="0"/>
                <a:cs typeface="Poppins" pitchFamily="2" charset="77"/>
              </a:rPr>
              <a:t>CLARITY</a:t>
            </a:r>
          </a:p>
        </p:txBody>
      </p:sp>
      <p:sp>
        <p:nvSpPr>
          <p:cNvPr id="5" name="Subtitle 2">
            <a:extLst>
              <a:ext uri="{FF2B5EF4-FFF2-40B4-BE49-F238E27FC236}">
                <a16:creationId xmlns:a16="http://schemas.microsoft.com/office/drawing/2014/main" id="{B8738AC2-756D-9DB9-0D13-D0A8F8B5DB26}"/>
              </a:ext>
            </a:extLst>
          </p:cNvPr>
          <p:cNvSpPr txBox="1">
            <a:spLocks/>
          </p:cNvSpPr>
          <p:nvPr/>
        </p:nvSpPr>
        <p:spPr>
          <a:xfrm>
            <a:off x="3502241" y="5679792"/>
            <a:ext cx="3180236" cy="99001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200" dirty="0">
                <a:latin typeface="Arial" panose="020B0604020202020204" pitchFamily="34" charset="0"/>
                <a:ea typeface="Lato Light" panose="020F0502020204030203" pitchFamily="34" charset="0"/>
                <a:cs typeface="Arial" panose="020B0604020202020204" pitchFamily="34" charset="0"/>
              </a:rPr>
              <a:t>Convey the message clearly</a:t>
            </a:r>
          </a:p>
        </p:txBody>
      </p:sp>
      <p:sp>
        <p:nvSpPr>
          <p:cNvPr id="8" name="TextBox 7">
            <a:extLst>
              <a:ext uri="{FF2B5EF4-FFF2-40B4-BE49-F238E27FC236}">
                <a16:creationId xmlns:a16="http://schemas.microsoft.com/office/drawing/2014/main" id="{500CFB2C-92F1-910B-B99B-47967B5E06E4}"/>
              </a:ext>
            </a:extLst>
          </p:cNvPr>
          <p:cNvSpPr txBox="1"/>
          <p:nvPr/>
        </p:nvSpPr>
        <p:spPr>
          <a:xfrm>
            <a:off x="2198225" y="5295303"/>
            <a:ext cx="944489" cy="1477328"/>
          </a:xfrm>
          <a:prstGeom prst="rect">
            <a:avLst/>
          </a:prstGeom>
          <a:noFill/>
        </p:spPr>
        <p:txBody>
          <a:bodyPr wrap="none" rtlCol="0" anchor="ctr" anchorCtr="0">
            <a:spAutoFit/>
          </a:bodyPr>
          <a:lstStyle/>
          <a:p>
            <a:pPr algn="ctr"/>
            <a:r>
              <a:rPr lang="en-US" sz="9000" b="1" dirty="0">
                <a:solidFill>
                  <a:schemeClr val="accent1"/>
                </a:solidFill>
                <a:latin typeface="Poppins" pitchFamily="2" charset="77"/>
                <a:ea typeface="League Spartan" charset="0"/>
                <a:cs typeface="Poppins" pitchFamily="2" charset="77"/>
              </a:rPr>
              <a:t>1.</a:t>
            </a:r>
          </a:p>
        </p:txBody>
      </p:sp>
      <p:sp>
        <p:nvSpPr>
          <p:cNvPr id="9" name="Rectangle 8">
            <a:extLst>
              <a:ext uri="{FF2B5EF4-FFF2-40B4-BE49-F238E27FC236}">
                <a16:creationId xmlns:a16="http://schemas.microsoft.com/office/drawing/2014/main" id="{73760DFF-6884-0C89-DFC1-998A3F27D978}"/>
              </a:ext>
            </a:extLst>
          </p:cNvPr>
          <p:cNvSpPr/>
          <p:nvPr/>
        </p:nvSpPr>
        <p:spPr>
          <a:xfrm>
            <a:off x="9536061" y="4419600"/>
            <a:ext cx="5560446" cy="322873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C88CCF-BF0D-10FA-F936-F2F15F0424F8}"/>
              </a:ext>
            </a:extLst>
          </p:cNvPr>
          <p:cNvSpPr/>
          <p:nvPr/>
        </p:nvSpPr>
        <p:spPr>
          <a:xfrm>
            <a:off x="9536060" y="4419600"/>
            <a:ext cx="137160" cy="3228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TextBox 10">
            <a:extLst>
              <a:ext uri="{FF2B5EF4-FFF2-40B4-BE49-F238E27FC236}">
                <a16:creationId xmlns:a16="http://schemas.microsoft.com/office/drawing/2014/main" id="{4EC0B841-FDA1-3EB4-81D4-E9FAFBA27900}"/>
              </a:ext>
            </a:extLst>
          </p:cNvPr>
          <p:cNvSpPr txBox="1"/>
          <p:nvPr/>
        </p:nvSpPr>
        <p:spPr>
          <a:xfrm>
            <a:off x="11426913" y="4811300"/>
            <a:ext cx="3669594" cy="769441"/>
          </a:xfrm>
          <a:prstGeom prst="rect">
            <a:avLst/>
          </a:prstGeom>
          <a:noFill/>
        </p:spPr>
        <p:txBody>
          <a:bodyPr wrap="none" rtlCol="0" anchor="b" anchorCtr="0">
            <a:spAutoFit/>
          </a:bodyPr>
          <a:lstStyle/>
          <a:p>
            <a:r>
              <a:rPr lang="en-US" sz="4400" b="1" dirty="0">
                <a:solidFill>
                  <a:schemeClr val="accent2"/>
                </a:solidFill>
                <a:latin typeface="Montserrat" panose="00000500000000000000" pitchFamily="2" charset="0"/>
                <a:ea typeface="League Spartan" charset="0"/>
                <a:cs typeface="Poppins" pitchFamily="2" charset="77"/>
              </a:rPr>
              <a:t>NARRATIVE</a:t>
            </a:r>
          </a:p>
        </p:txBody>
      </p:sp>
      <p:sp>
        <p:nvSpPr>
          <p:cNvPr id="12" name="Subtitle 2">
            <a:extLst>
              <a:ext uri="{FF2B5EF4-FFF2-40B4-BE49-F238E27FC236}">
                <a16:creationId xmlns:a16="http://schemas.microsoft.com/office/drawing/2014/main" id="{443B2262-0E10-FEF5-71E4-2BDBE0DE42A7}"/>
              </a:ext>
            </a:extLst>
          </p:cNvPr>
          <p:cNvSpPr txBox="1">
            <a:spLocks/>
          </p:cNvSpPr>
          <p:nvPr/>
        </p:nvSpPr>
        <p:spPr>
          <a:xfrm>
            <a:off x="11426914" y="5679792"/>
            <a:ext cx="3180236" cy="99001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200" dirty="0">
                <a:solidFill>
                  <a:schemeClr val="accent2"/>
                </a:solidFill>
                <a:latin typeface="Arial" panose="020B0604020202020204" pitchFamily="34" charset="0"/>
                <a:ea typeface="Lato Light" panose="020F0502020204030203" pitchFamily="34" charset="0"/>
                <a:cs typeface="Arial" panose="020B0604020202020204" pitchFamily="34" charset="0"/>
              </a:rPr>
              <a:t>Data is storytelling</a:t>
            </a:r>
          </a:p>
        </p:txBody>
      </p:sp>
      <p:sp>
        <p:nvSpPr>
          <p:cNvPr id="13" name="TextBox 12">
            <a:extLst>
              <a:ext uri="{FF2B5EF4-FFF2-40B4-BE49-F238E27FC236}">
                <a16:creationId xmlns:a16="http://schemas.microsoft.com/office/drawing/2014/main" id="{ED4097A8-75B1-91B6-A645-05B532238064}"/>
              </a:ext>
            </a:extLst>
          </p:cNvPr>
          <p:cNvSpPr txBox="1"/>
          <p:nvPr/>
        </p:nvSpPr>
        <p:spPr>
          <a:xfrm>
            <a:off x="10010687" y="5295303"/>
            <a:ext cx="1168911" cy="1477328"/>
          </a:xfrm>
          <a:prstGeom prst="rect">
            <a:avLst/>
          </a:prstGeom>
          <a:noFill/>
        </p:spPr>
        <p:txBody>
          <a:bodyPr wrap="none" rtlCol="0" anchor="ctr" anchorCtr="0">
            <a:spAutoFit/>
          </a:bodyPr>
          <a:lstStyle/>
          <a:p>
            <a:pPr algn="ctr"/>
            <a:r>
              <a:rPr lang="en-US" sz="9000" b="1" dirty="0">
                <a:solidFill>
                  <a:schemeClr val="accent2"/>
                </a:solidFill>
                <a:latin typeface="Poppins" pitchFamily="2" charset="77"/>
                <a:ea typeface="League Spartan" charset="0"/>
                <a:cs typeface="Poppins" pitchFamily="2" charset="77"/>
              </a:rPr>
              <a:t>2.</a:t>
            </a:r>
          </a:p>
        </p:txBody>
      </p:sp>
      <p:sp>
        <p:nvSpPr>
          <p:cNvPr id="14" name="Rectangle 13">
            <a:extLst>
              <a:ext uri="{FF2B5EF4-FFF2-40B4-BE49-F238E27FC236}">
                <a16:creationId xmlns:a16="http://schemas.microsoft.com/office/drawing/2014/main" id="{195091E5-956A-578B-7B19-C67BB588B534}"/>
              </a:ext>
            </a:extLst>
          </p:cNvPr>
          <p:cNvSpPr/>
          <p:nvPr/>
        </p:nvSpPr>
        <p:spPr>
          <a:xfrm>
            <a:off x="17460735" y="4419600"/>
            <a:ext cx="5406636" cy="322873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4332B0-5884-C9BE-1697-8BD3DD1B1ECD}"/>
              </a:ext>
            </a:extLst>
          </p:cNvPr>
          <p:cNvSpPr/>
          <p:nvPr/>
        </p:nvSpPr>
        <p:spPr>
          <a:xfrm>
            <a:off x="17460734" y="4419600"/>
            <a:ext cx="137160" cy="32287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TextBox 15">
            <a:extLst>
              <a:ext uri="{FF2B5EF4-FFF2-40B4-BE49-F238E27FC236}">
                <a16:creationId xmlns:a16="http://schemas.microsoft.com/office/drawing/2014/main" id="{786E091A-99D1-1D24-988D-7E29C5CD0346}"/>
              </a:ext>
            </a:extLst>
          </p:cNvPr>
          <p:cNvSpPr txBox="1"/>
          <p:nvPr/>
        </p:nvSpPr>
        <p:spPr>
          <a:xfrm>
            <a:off x="19351587" y="4811300"/>
            <a:ext cx="2464136" cy="769441"/>
          </a:xfrm>
          <a:prstGeom prst="rect">
            <a:avLst/>
          </a:prstGeom>
          <a:noFill/>
        </p:spPr>
        <p:txBody>
          <a:bodyPr wrap="none" rtlCol="0" anchor="b" anchorCtr="0">
            <a:spAutoFit/>
          </a:bodyPr>
          <a:lstStyle/>
          <a:p>
            <a:r>
              <a:rPr lang="en-US" sz="4400" b="1" dirty="0">
                <a:solidFill>
                  <a:schemeClr val="accent3"/>
                </a:solidFill>
                <a:latin typeface="Montserrat" panose="00000500000000000000" pitchFamily="2" charset="0"/>
                <a:ea typeface="League Spartan" charset="0"/>
                <a:cs typeface="Poppins" pitchFamily="2" charset="77"/>
              </a:rPr>
              <a:t>DESIGN</a:t>
            </a:r>
          </a:p>
        </p:txBody>
      </p:sp>
      <p:sp>
        <p:nvSpPr>
          <p:cNvPr id="17" name="Subtitle 2">
            <a:extLst>
              <a:ext uri="{FF2B5EF4-FFF2-40B4-BE49-F238E27FC236}">
                <a16:creationId xmlns:a16="http://schemas.microsoft.com/office/drawing/2014/main" id="{F1726B4E-BB3E-D78E-4A42-F9A389CF5E25}"/>
              </a:ext>
            </a:extLst>
          </p:cNvPr>
          <p:cNvSpPr txBox="1">
            <a:spLocks/>
          </p:cNvSpPr>
          <p:nvPr/>
        </p:nvSpPr>
        <p:spPr>
          <a:xfrm>
            <a:off x="19351588" y="5679792"/>
            <a:ext cx="3180236" cy="99001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200" dirty="0">
                <a:solidFill>
                  <a:schemeClr val="accent3"/>
                </a:solidFill>
                <a:latin typeface="Arial" panose="020B0604020202020204" pitchFamily="34" charset="0"/>
                <a:ea typeface="Lato Light" panose="020F0502020204030203" pitchFamily="34" charset="0"/>
                <a:cs typeface="Arial" panose="020B0604020202020204" pitchFamily="34" charset="0"/>
              </a:rPr>
              <a:t>Balance visual and function</a:t>
            </a:r>
          </a:p>
        </p:txBody>
      </p:sp>
      <p:sp>
        <p:nvSpPr>
          <p:cNvPr id="18" name="TextBox 17">
            <a:extLst>
              <a:ext uri="{FF2B5EF4-FFF2-40B4-BE49-F238E27FC236}">
                <a16:creationId xmlns:a16="http://schemas.microsoft.com/office/drawing/2014/main" id="{2F8AD656-9119-2418-24DF-1A9D78A48962}"/>
              </a:ext>
            </a:extLst>
          </p:cNvPr>
          <p:cNvSpPr txBox="1"/>
          <p:nvPr/>
        </p:nvSpPr>
        <p:spPr>
          <a:xfrm>
            <a:off x="17915324" y="5295303"/>
            <a:ext cx="1208985" cy="1477328"/>
          </a:xfrm>
          <a:prstGeom prst="rect">
            <a:avLst/>
          </a:prstGeom>
          <a:noFill/>
        </p:spPr>
        <p:txBody>
          <a:bodyPr wrap="none" rtlCol="0" anchor="ctr" anchorCtr="0">
            <a:spAutoFit/>
          </a:bodyPr>
          <a:lstStyle/>
          <a:p>
            <a:pPr algn="ctr"/>
            <a:r>
              <a:rPr lang="en-US" sz="9000" b="1" dirty="0">
                <a:solidFill>
                  <a:schemeClr val="accent3"/>
                </a:solidFill>
                <a:latin typeface="Poppins" pitchFamily="2" charset="77"/>
                <a:ea typeface="League Spartan" charset="0"/>
                <a:cs typeface="Poppins" pitchFamily="2" charset="77"/>
              </a:rPr>
              <a:t>3.</a:t>
            </a:r>
          </a:p>
        </p:txBody>
      </p:sp>
      <p:sp>
        <p:nvSpPr>
          <p:cNvPr id="19" name="TextBox 18">
            <a:extLst>
              <a:ext uri="{FF2B5EF4-FFF2-40B4-BE49-F238E27FC236}">
                <a16:creationId xmlns:a16="http://schemas.microsoft.com/office/drawing/2014/main" id="{7A85FF3B-09E4-BC4A-81D3-542D6B121BCF}"/>
              </a:ext>
            </a:extLst>
          </p:cNvPr>
          <p:cNvSpPr txBox="1"/>
          <p:nvPr/>
        </p:nvSpPr>
        <p:spPr>
          <a:xfrm>
            <a:off x="1588280" y="2341008"/>
            <a:ext cx="12195544" cy="707886"/>
          </a:xfrm>
          <a:prstGeom prst="rect">
            <a:avLst/>
          </a:prstGeom>
          <a:noFill/>
        </p:spPr>
        <p:txBody>
          <a:bodyPr wrap="square">
            <a:spAutoFit/>
          </a:bodyPr>
          <a:lstStyle/>
          <a:p>
            <a:r>
              <a:rPr lang="en-US" sz="4000" dirty="0">
                <a:solidFill>
                  <a:schemeClr val="accent3"/>
                </a:solidFill>
              </a:rPr>
              <a:t>5.2. Principles of data visualization</a:t>
            </a:r>
          </a:p>
        </p:txBody>
      </p:sp>
    </p:spTree>
    <p:extLst>
      <p:ext uri="{BB962C8B-B14F-4D97-AF65-F5344CB8AC3E}">
        <p14:creationId xmlns:p14="http://schemas.microsoft.com/office/powerpoint/2010/main" val="997462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85AB55-3C55-FA6F-C885-7611E990C525}"/>
              </a:ext>
            </a:extLst>
          </p:cNvPr>
          <p:cNvSpPr>
            <a:spLocks noGrp="1"/>
          </p:cNvSpPr>
          <p:nvPr>
            <p:ph type="body" sz="quarter" idx="10"/>
          </p:nvPr>
        </p:nvSpPr>
        <p:spPr>
          <a:xfrm>
            <a:off x="1586578" y="1128240"/>
            <a:ext cx="21233951" cy="615553"/>
          </a:xfrm>
        </p:spPr>
        <p:txBody>
          <a:bodyPr/>
          <a:lstStyle/>
          <a:p>
            <a:r>
              <a:rPr lang="en-US" sz="4000" dirty="0"/>
              <a:t>RECOMMENDATIONS FOR PRESENTING GENDER DATA IN VISUALIZATIONS</a:t>
            </a:r>
          </a:p>
        </p:txBody>
      </p:sp>
      <p:sp>
        <p:nvSpPr>
          <p:cNvPr id="4" name="Date Placeholder 3">
            <a:extLst>
              <a:ext uri="{FF2B5EF4-FFF2-40B4-BE49-F238E27FC236}">
                <a16:creationId xmlns:a16="http://schemas.microsoft.com/office/drawing/2014/main" id="{D13AB5B1-A1B8-883D-0AF3-25D319C6F31E}"/>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5" name="Rectangle 4">
            <a:extLst>
              <a:ext uri="{FF2B5EF4-FFF2-40B4-BE49-F238E27FC236}">
                <a16:creationId xmlns:a16="http://schemas.microsoft.com/office/drawing/2014/main" id="{DBAAB454-6957-B22A-7C2D-706A0BDE1C68}"/>
              </a:ext>
            </a:extLst>
          </p:cNvPr>
          <p:cNvSpPr/>
          <p:nvPr/>
        </p:nvSpPr>
        <p:spPr>
          <a:xfrm>
            <a:off x="2025958" y="2914108"/>
            <a:ext cx="20625500" cy="757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kern="0" dirty="0">
              <a:solidFill>
                <a:srgbClr val="6D6E7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kern="0" dirty="0">
                <a:solidFill>
                  <a:srgbClr val="6D6E7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	Women and men should be presented side-by-side to facilitate comparison.</a:t>
            </a:r>
          </a:p>
          <a:p>
            <a:pPr marL="914400" marR="0" lvl="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914400" marR="0" lvl="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Women should always be presented before men.</a:t>
            </a:r>
          </a:p>
          <a:p>
            <a:pPr marL="914400" marR="0" lvl="0" algn="l" defTabSz="914400" rtl="0" eaLnBrk="1" fontAlgn="auto" latinLnBrk="0" hangingPunct="1">
              <a:lnSpc>
                <a:spcPct val="100000"/>
              </a:lnSpc>
              <a:spcBef>
                <a:spcPts val="0"/>
              </a:spcBef>
              <a:spcAft>
                <a:spcPts val="0"/>
              </a:spcAft>
              <a:buClrTx/>
              <a:buSzTx/>
              <a:buFontTx/>
              <a:buNone/>
              <a:tabLst/>
              <a:defRPr/>
            </a:pPr>
            <a:endParaRPr lang="en-US" sz="3600" kern="0" dirty="0">
              <a:solidFill>
                <a:srgbClr val="6D6E70"/>
              </a:solidFill>
              <a:latin typeface="Arial" panose="020B0604020202020204" pitchFamily="34" charset="0"/>
              <a:cs typeface="Arial" panose="020B0604020202020204" pitchFamily="34" charset="0"/>
            </a:endParaRPr>
          </a:p>
          <a:p>
            <a:pPr marL="914400" marR="0" lvl="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Use words ‘women’ and ‘men’ instead of ‘female’ and ‘male’, as the latter may have social connotations.</a:t>
            </a:r>
          </a:p>
          <a:p>
            <a:pPr marL="914400" marR="0" lvl="0" algn="l" defTabSz="914400" rtl="0" eaLnBrk="1" fontAlgn="auto" latinLnBrk="0" hangingPunct="1">
              <a:lnSpc>
                <a:spcPct val="100000"/>
              </a:lnSpc>
              <a:spcBef>
                <a:spcPts val="0"/>
              </a:spcBef>
              <a:spcAft>
                <a:spcPts val="0"/>
              </a:spcAft>
              <a:buClrTx/>
              <a:buSzTx/>
              <a:buFontTx/>
              <a:buNone/>
              <a:tabLst/>
              <a:defRPr/>
            </a:pPr>
            <a:endParaRPr lang="en-US" sz="3600" kern="0" dirty="0">
              <a:solidFill>
                <a:srgbClr val="6D6E70"/>
              </a:solidFill>
              <a:latin typeface="Arial" panose="020B0604020202020204" pitchFamily="34" charset="0"/>
              <a:cs typeface="Arial" panose="020B0604020202020204" pitchFamily="34" charset="0"/>
            </a:endParaRPr>
          </a:p>
          <a:p>
            <a:pPr marL="914400" marR="0" lvl="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Data should be rounded to 1,000, 100 or 10 and percentages should be rounded to integers, to facilitate comparison between women and men.</a:t>
            </a:r>
          </a:p>
          <a:p>
            <a:pPr marL="914400" marR="0" lvl="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914400" marR="0" lvl="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914400" marR="0" lvl="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Gender-blind totals should be deleted in tables and graphs.</a:t>
            </a:r>
          </a:p>
          <a:p>
            <a:pPr marL="914400" marR="0" lvl="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914400" marR="0" lvl="0" algn="l" defTabSz="914400" rtl="0" eaLnBrk="1" fontAlgn="auto" latinLnBrk="0" hangingPunct="1">
              <a:lnSpc>
                <a:spcPct val="100000"/>
              </a:lnSpc>
              <a:spcBef>
                <a:spcPts val="0"/>
              </a:spcBef>
              <a:spcAft>
                <a:spcPts val="0"/>
              </a:spcAft>
              <a:buClrTx/>
              <a:buSzTx/>
              <a:buFontTx/>
              <a:buNone/>
              <a:tabLst/>
              <a:defRPr/>
            </a:pPr>
            <a:endParaRPr lang="en-US" sz="3600" kern="0" dirty="0">
              <a:solidFill>
                <a:srgbClr val="6D6E70"/>
              </a:solidFill>
              <a:latin typeface="Arial" panose="020B0604020202020204" pitchFamily="34" charset="0"/>
              <a:cs typeface="Arial" panose="020B0604020202020204" pitchFamily="34" charset="0"/>
            </a:endParaRPr>
          </a:p>
          <a:p>
            <a:pPr marL="914400" marR="0" lvl="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Source: UNDESA.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12A80F97-2697-31A9-CACE-90FD55E359A4}"/>
              </a:ext>
            </a:extLst>
          </p:cNvPr>
          <p:cNvGrpSpPr/>
          <p:nvPr/>
        </p:nvGrpSpPr>
        <p:grpSpPr>
          <a:xfrm>
            <a:off x="1563471" y="2989038"/>
            <a:ext cx="804333" cy="804333"/>
            <a:chOff x="5629764" y="6713334"/>
            <a:chExt cx="2828436" cy="2828436"/>
          </a:xfrm>
        </p:grpSpPr>
        <p:sp>
          <p:nvSpPr>
            <p:cNvPr id="7" name="Oval 6">
              <a:extLst>
                <a:ext uri="{FF2B5EF4-FFF2-40B4-BE49-F238E27FC236}">
                  <a16:creationId xmlns:a16="http://schemas.microsoft.com/office/drawing/2014/main" id="{EABDC023-D970-A744-96A5-F32C6D1A27BE}"/>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Freeform 1">
              <a:extLst>
                <a:ext uri="{FF2B5EF4-FFF2-40B4-BE49-F238E27FC236}">
                  <a16:creationId xmlns:a16="http://schemas.microsoft.com/office/drawing/2014/main" id="{034F4541-90A1-A185-238B-49F34983B309}"/>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9" name="Group 8">
            <a:extLst>
              <a:ext uri="{FF2B5EF4-FFF2-40B4-BE49-F238E27FC236}">
                <a16:creationId xmlns:a16="http://schemas.microsoft.com/office/drawing/2014/main" id="{06146C33-A95D-8B1B-2937-10A9C74612BB}"/>
              </a:ext>
            </a:extLst>
          </p:cNvPr>
          <p:cNvGrpSpPr/>
          <p:nvPr/>
        </p:nvGrpSpPr>
        <p:grpSpPr>
          <a:xfrm>
            <a:off x="1586578" y="4224867"/>
            <a:ext cx="804333" cy="804333"/>
            <a:chOff x="5629764" y="7516910"/>
            <a:chExt cx="2828436" cy="2828436"/>
          </a:xfrm>
        </p:grpSpPr>
        <p:sp>
          <p:nvSpPr>
            <p:cNvPr id="10" name="Oval 9">
              <a:extLst>
                <a:ext uri="{FF2B5EF4-FFF2-40B4-BE49-F238E27FC236}">
                  <a16:creationId xmlns:a16="http://schemas.microsoft.com/office/drawing/2014/main" id="{F8BFCA94-C34D-83D9-A808-5B0BE423C954}"/>
                </a:ext>
              </a:extLst>
            </p:cNvPr>
            <p:cNvSpPr>
              <a:spLocks noChangeAspect="1"/>
            </p:cNvSpPr>
            <p:nvPr/>
          </p:nvSpPr>
          <p:spPr>
            <a:xfrm>
              <a:off x="5629764" y="7516910"/>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 name="Freeform 1">
              <a:extLst>
                <a:ext uri="{FF2B5EF4-FFF2-40B4-BE49-F238E27FC236}">
                  <a16:creationId xmlns:a16="http://schemas.microsoft.com/office/drawing/2014/main" id="{B7DF0EB3-245E-8363-C356-F485BB6DA520}"/>
                </a:ext>
              </a:extLst>
            </p:cNvPr>
            <p:cNvSpPr>
              <a:spLocks noChangeArrowheads="1"/>
            </p:cNvSpPr>
            <p:nvPr/>
          </p:nvSpPr>
          <p:spPr bwMode="auto">
            <a:xfrm>
              <a:off x="6293450" y="8343182"/>
              <a:ext cx="1501060" cy="117589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12" name="Group 11">
            <a:extLst>
              <a:ext uri="{FF2B5EF4-FFF2-40B4-BE49-F238E27FC236}">
                <a16:creationId xmlns:a16="http://schemas.microsoft.com/office/drawing/2014/main" id="{7CF76DE8-12A8-F833-3161-E06FC3A1EA25}"/>
              </a:ext>
            </a:extLst>
          </p:cNvPr>
          <p:cNvGrpSpPr/>
          <p:nvPr/>
        </p:nvGrpSpPr>
        <p:grpSpPr>
          <a:xfrm>
            <a:off x="1563470" y="9101667"/>
            <a:ext cx="804333" cy="804333"/>
            <a:chOff x="5629764" y="7153265"/>
            <a:chExt cx="2828436" cy="2828436"/>
          </a:xfrm>
        </p:grpSpPr>
        <p:sp>
          <p:nvSpPr>
            <p:cNvPr id="13" name="Oval 12">
              <a:extLst>
                <a:ext uri="{FF2B5EF4-FFF2-40B4-BE49-F238E27FC236}">
                  <a16:creationId xmlns:a16="http://schemas.microsoft.com/office/drawing/2014/main" id="{E4AACA39-EE95-A7A4-E376-B3D5A0D1D57C}"/>
                </a:ext>
              </a:extLst>
            </p:cNvPr>
            <p:cNvSpPr>
              <a:spLocks noChangeAspect="1"/>
            </p:cNvSpPr>
            <p:nvPr/>
          </p:nvSpPr>
          <p:spPr>
            <a:xfrm>
              <a:off x="5629764" y="7153265"/>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 name="Freeform 1">
              <a:extLst>
                <a:ext uri="{FF2B5EF4-FFF2-40B4-BE49-F238E27FC236}">
                  <a16:creationId xmlns:a16="http://schemas.microsoft.com/office/drawing/2014/main" id="{2B63F372-CF82-FBD4-F67A-155298B33469}"/>
                </a:ext>
              </a:extLst>
            </p:cNvPr>
            <p:cNvSpPr>
              <a:spLocks noChangeArrowheads="1"/>
            </p:cNvSpPr>
            <p:nvPr/>
          </p:nvSpPr>
          <p:spPr bwMode="auto">
            <a:xfrm>
              <a:off x="6293450" y="7979537"/>
              <a:ext cx="1501060" cy="117589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18" name="Group 17">
            <a:extLst>
              <a:ext uri="{FF2B5EF4-FFF2-40B4-BE49-F238E27FC236}">
                <a16:creationId xmlns:a16="http://schemas.microsoft.com/office/drawing/2014/main" id="{AA2D488F-6046-ED9A-581C-FBF336F8CA14}"/>
              </a:ext>
            </a:extLst>
          </p:cNvPr>
          <p:cNvGrpSpPr/>
          <p:nvPr/>
        </p:nvGrpSpPr>
        <p:grpSpPr>
          <a:xfrm>
            <a:off x="1563470" y="6944368"/>
            <a:ext cx="804333" cy="804333"/>
            <a:chOff x="5629764" y="6713334"/>
            <a:chExt cx="2828436" cy="2828436"/>
          </a:xfrm>
        </p:grpSpPr>
        <p:sp>
          <p:nvSpPr>
            <p:cNvPr id="19" name="Oval 18">
              <a:extLst>
                <a:ext uri="{FF2B5EF4-FFF2-40B4-BE49-F238E27FC236}">
                  <a16:creationId xmlns:a16="http://schemas.microsoft.com/office/drawing/2014/main" id="{E6B6ADA5-23FF-89A6-2F73-C35DDA741D37}"/>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0" name="Freeform 1">
              <a:extLst>
                <a:ext uri="{FF2B5EF4-FFF2-40B4-BE49-F238E27FC236}">
                  <a16:creationId xmlns:a16="http://schemas.microsoft.com/office/drawing/2014/main" id="{00BF8609-AF58-6048-9FE0-CD63EB04DD04}"/>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grpSp>
        <p:nvGrpSpPr>
          <p:cNvPr id="24" name="Group 23">
            <a:extLst>
              <a:ext uri="{FF2B5EF4-FFF2-40B4-BE49-F238E27FC236}">
                <a16:creationId xmlns:a16="http://schemas.microsoft.com/office/drawing/2014/main" id="{F31FA6BB-D310-0E29-EB83-F8753D669729}"/>
              </a:ext>
            </a:extLst>
          </p:cNvPr>
          <p:cNvGrpSpPr/>
          <p:nvPr/>
        </p:nvGrpSpPr>
        <p:grpSpPr>
          <a:xfrm>
            <a:off x="1588565" y="5367867"/>
            <a:ext cx="804333" cy="804333"/>
            <a:chOff x="5629764" y="8089206"/>
            <a:chExt cx="2828436" cy="2828436"/>
          </a:xfrm>
        </p:grpSpPr>
        <p:sp>
          <p:nvSpPr>
            <p:cNvPr id="25" name="Oval 24">
              <a:extLst>
                <a:ext uri="{FF2B5EF4-FFF2-40B4-BE49-F238E27FC236}">
                  <a16:creationId xmlns:a16="http://schemas.microsoft.com/office/drawing/2014/main" id="{344B8D4C-5ADE-6CA1-B4E7-8A4C9002F593}"/>
                </a:ext>
              </a:extLst>
            </p:cNvPr>
            <p:cNvSpPr>
              <a:spLocks noChangeAspect="1"/>
            </p:cNvSpPr>
            <p:nvPr/>
          </p:nvSpPr>
          <p:spPr>
            <a:xfrm>
              <a:off x="5629764" y="8089206"/>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26" name="Freeform 1">
              <a:extLst>
                <a:ext uri="{FF2B5EF4-FFF2-40B4-BE49-F238E27FC236}">
                  <a16:creationId xmlns:a16="http://schemas.microsoft.com/office/drawing/2014/main" id="{2DF4EE8B-3501-B4A6-6FED-FA38F296FCA5}"/>
                </a:ext>
              </a:extLst>
            </p:cNvPr>
            <p:cNvSpPr>
              <a:spLocks noChangeArrowheads="1"/>
            </p:cNvSpPr>
            <p:nvPr/>
          </p:nvSpPr>
          <p:spPr bwMode="auto">
            <a:xfrm>
              <a:off x="6293450" y="8915478"/>
              <a:ext cx="1501060" cy="1175893"/>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dirty="0">
                <a:latin typeface="Lato Light" panose="020F0502020204030203" pitchFamily="34" charset="0"/>
              </a:endParaRPr>
            </a:p>
          </p:txBody>
        </p:sp>
      </p:grpSp>
    </p:spTree>
    <p:extLst>
      <p:ext uri="{BB962C8B-B14F-4D97-AF65-F5344CB8AC3E}">
        <p14:creationId xmlns:p14="http://schemas.microsoft.com/office/powerpoint/2010/main" val="3260434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D6B147-6422-7E2A-364C-56E44BE0F360}"/>
              </a:ext>
            </a:extLst>
          </p:cNvPr>
          <p:cNvSpPr>
            <a:spLocks noGrp="1"/>
          </p:cNvSpPr>
          <p:nvPr>
            <p:ph type="body" sz="quarter" idx="10"/>
          </p:nvPr>
        </p:nvSpPr>
        <p:spPr/>
        <p:txBody>
          <a:bodyPr/>
          <a:lstStyle/>
          <a:p>
            <a:r>
              <a:rPr lang="en-US" dirty="0"/>
              <a:t>5.3. TYPES OF CHARTS</a:t>
            </a:r>
          </a:p>
        </p:txBody>
      </p:sp>
      <p:sp>
        <p:nvSpPr>
          <p:cNvPr id="3" name="Text Placeholder 2">
            <a:extLst>
              <a:ext uri="{FF2B5EF4-FFF2-40B4-BE49-F238E27FC236}">
                <a16:creationId xmlns:a16="http://schemas.microsoft.com/office/drawing/2014/main" id="{37E8CEA2-4B85-065C-E93C-0EFC25CC9E75}"/>
              </a:ext>
            </a:extLst>
          </p:cNvPr>
          <p:cNvSpPr>
            <a:spLocks noGrp="1"/>
          </p:cNvSpPr>
          <p:nvPr>
            <p:ph type="body" sz="quarter" idx="11"/>
          </p:nvPr>
        </p:nvSpPr>
        <p:spPr>
          <a:xfrm>
            <a:off x="1586578" y="2570450"/>
            <a:ext cx="21578222" cy="6369629"/>
          </a:xfrm>
        </p:spPr>
        <p:txBody>
          <a:bodyPr/>
          <a:lstStyle/>
          <a:p>
            <a:pPr marL="0" marR="0">
              <a:lnSpc>
                <a:spcPct val="107000"/>
              </a:lnSpc>
              <a:spcBef>
                <a:spcPts val="600"/>
              </a:spcBef>
              <a:spcAft>
                <a:spcPts val="600"/>
              </a:spcAft>
            </a:pPr>
            <a:r>
              <a:rPr lang="en-US" sz="4800" b="1" dirty="0">
                <a:effectLst/>
                <a:latin typeface="+mn-lt"/>
                <a:ea typeface="Times New Roman" panose="02020603050405020304" pitchFamily="18" charset="0"/>
                <a:cs typeface="Times New Roman" panose="02020603050405020304" pitchFamily="18" charset="0"/>
              </a:rPr>
              <a:t>Elements of a chart</a:t>
            </a:r>
          </a:p>
          <a:p>
            <a:pPr marL="342900" marR="0" lvl="0" indent="-342900">
              <a:lnSpc>
                <a:spcPct val="107000"/>
              </a:lnSpc>
              <a:spcBef>
                <a:spcPts val="0"/>
              </a:spcBef>
              <a:spcAft>
                <a:spcPts val="0"/>
              </a:spcAft>
              <a:buFont typeface="Symbol" panose="05050102010706020507" pitchFamily="18" charset="2"/>
              <a:buChar char=""/>
            </a:pPr>
            <a:r>
              <a:rPr lang="en-US" sz="4400" dirty="0">
                <a:solidFill>
                  <a:srgbClr val="009EDD"/>
                </a:solidFill>
                <a:effectLst/>
                <a:latin typeface="+mn-lt"/>
                <a:ea typeface="Calibri" panose="020F0502020204030204" pitchFamily="34" charset="0"/>
                <a:cs typeface="Calibri" panose="020F0502020204030204" pitchFamily="34" charset="0"/>
              </a:rPr>
              <a:t>Title</a:t>
            </a:r>
            <a:r>
              <a:rPr lang="en-US" sz="4400" dirty="0">
                <a:solidFill>
                  <a:srgbClr val="000000"/>
                </a:solidFill>
                <a:effectLst/>
                <a:latin typeface="+mn-lt"/>
                <a:ea typeface="Calibri" panose="020F0502020204030204" pitchFamily="34" charset="0"/>
                <a:cs typeface="Calibri" panose="020F0502020204030204" pitchFamily="34" charset="0"/>
              </a:rPr>
              <a:t>: e.g., Proportion of women ages 20</a:t>
            </a:r>
            <a:r>
              <a:rPr lang="en-US" sz="3600" dirty="0">
                <a:solidFill>
                  <a:srgbClr val="000000"/>
                </a:solidFill>
                <a:effectLst/>
                <a:latin typeface="+mn-lt"/>
                <a:ea typeface="Calibri" panose="020F0502020204030204" pitchFamily="34" charset="0"/>
                <a:cs typeface="Calibri" panose="020F0502020204030204" pitchFamily="34" charset="0"/>
              </a:rPr>
              <a:t>–</a:t>
            </a:r>
            <a:r>
              <a:rPr lang="en-US" sz="4400" dirty="0">
                <a:solidFill>
                  <a:srgbClr val="000000"/>
                </a:solidFill>
                <a:effectLst/>
                <a:latin typeface="+mn-lt"/>
                <a:ea typeface="Calibri" panose="020F0502020204030204" pitchFamily="34" charset="0"/>
                <a:cs typeface="Calibri" panose="020F0502020204030204" pitchFamily="34" charset="0"/>
              </a:rPr>
              <a:t>24 in a union before age 18, percentage, 2014 </a:t>
            </a:r>
            <a:endParaRPr lang="en-US" sz="4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solidFill>
                  <a:srgbClr val="009EDD"/>
                </a:solidFill>
                <a:effectLst/>
                <a:latin typeface="+mn-lt"/>
                <a:ea typeface="Calibri" panose="020F0502020204030204" pitchFamily="34" charset="0"/>
                <a:cs typeface="Calibri" panose="020F0502020204030204" pitchFamily="34" charset="0"/>
              </a:rPr>
              <a:t>Axes: </a:t>
            </a:r>
            <a:r>
              <a:rPr lang="en-US" sz="4400" dirty="0">
                <a:solidFill>
                  <a:srgbClr val="000000"/>
                </a:solidFill>
                <a:effectLst/>
                <a:latin typeface="+mn-lt"/>
                <a:ea typeface="Calibri" panose="020F0502020204030204" pitchFamily="34" charset="0"/>
                <a:cs typeface="Calibri" panose="020F0502020204030204" pitchFamily="34" charset="0"/>
              </a:rPr>
              <a:t>X Axis (the horizontal line) and Y Axis (the vertical line)</a:t>
            </a:r>
            <a:endParaRPr lang="en-US" sz="4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solidFill>
                  <a:srgbClr val="009EDD"/>
                </a:solidFill>
                <a:effectLst/>
                <a:latin typeface="+mn-lt"/>
                <a:ea typeface="Calibri" panose="020F0502020204030204" pitchFamily="34" charset="0"/>
                <a:cs typeface="Calibri" panose="020F0502020204030204" pitchFamily="34" charset="0"/>
              </a:rPr>
              <a:t>Axis label</a:t>
            </a:r>
            <a:r>
              <a:rPr lang="en-US" sz="4400" dirty="0">
                <a:solidFill>
                  <a:srgbClr val="000000"/>
                </a:solidFill>
                <a:effectLst/>
                <a:latin typeface="+mn-lt"/>
                <a:ea typeface="Calibri" panose="020F0502020204030204" pitchFamily="34" charset="0"/>
                <a:cs typeface="Calibri" panose="020F0502020204030204" pitchFamily="34" charset="0"/>
              </a:rPr>
              <a:t>: Text that appears by the axis and indicates what is being measured and the unit (e.g. year, percentage). </a:t>
            </a:r>
            <a:endParaRPr lang="en-US" sz="4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solidFill>
                  <a:srgbClr val="009EDD"/>
                </a:solidFill>
                <a:effectLst/>
                <a:latin typeface="+mn-lt"/>
                <a:ea typeface="Calibri" panose="020F0502020204030204" pitchFamily="34" charset="0"/>
                <a:cs typeface="Calibri" panose="020F0502020204030204" pitchFamily="34" charset="0"/>
              </a:rPr>
              <a:t>Data labels</a:t>
            </a:r>
            <a:r>
              <a:rPr lang="en-US" sz="4400" dirty="0">
                <a:solidFill>
                  <a:srgbClr val="2F5497"/>
                </a:solidFill>
                <a:effectLst/>
                <a:latin typeface="+mn-lt"/>
                <a:ea typeface="Calibri" panose="020F0502020204030204" pitchFamily="34" charset="0"/>
                <a:cs typeface="Calibri" panose="020F0502020204030204" pitchFamily="34" charset="0"/>
              </a:rPr>
              <a:t>: </a:t>
            </a:r>
            <a:r>
              <a:rPr lang="en-US" sz="4400" dirty="0">
                <a:solidFill>
                  <a:srgbClr val="000000"/>
                </a:solidFill>
                <a:effectLst/>
                <a:latin typeface="+mn-lt"/>
                <a:ea typeface="Calibri" panose="020F0502020204030204" pitchFamily="34" charset="0"/>
                <a:cs typeface="Calibri" panose="020F0502020204030204" pitchFamily="34" charset="0"/>
              </a:rPr>
              <a:t>Visualize the data points in the chart by showing the data labels. </a:t>
            </a:r>
            <a:endParaRPr lang="en-US" sz="4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solidFill>
                  <a:srgbClr val="009EDD"/>
                </a:solidFill>
                <a:effectLst/>
                <a:latin typeface="+mn-lt"/>
                <a:ea typeface="Calibri" panose="020F0502020204030204" pitchFamily="34" charset="0"/>
                <a:cs typeface="Calibri" panose="020F0502020204030204" pitchFamily="34" charset="0"/>
              </a:rPr>
              <a:t>Legends:</a:t>
            </a:r>
            <a:r>
              <a:rPr lang="en-US" sz="4400" dirty="0">
                <a:solidFill>
                  <a:srgbClr val="000000"/>
                </a:solidFill>
                <a:effectLst/>
                <a:latin typeface="+mn-lt"/>
                <a:ea typeface="Calibri" panose="020F0502020204030204" pitchFamily="34" charset="0"/>
                <a:cs typeface="Calibri" panose="020F0502020204030204" pitchFamily="34" charset="0"/>
              </a:rPr>
              <a:t> Distinguish the different elements in the chart, such as the patterns or </a:t>
            </a:r>
            <a:r>
              <a:rPr lang="en-US" sz="4400" dirty="0" err="1">
                <a:solidFill>
                  <a:srgbClr val="000000"/>
                </a:solidFill>
                <a:effectLst/>
                <a:latin typeface="+mn-lt"/>
                <a:ea typeface="Calibri" panose="020F0502020204030204" pitchFamily="34" charset="0"/>
                <a:cs typeface="Calibri" panose="020F0502020204030204" pitchFamily="34" charset="0"/>
              </a:rPr>
              <a:t>colours</a:t>
            </a:r>
            <a:r>
              <a:rPr lang="en-US" sz="4400" dirty="0">
                <a:solidFill>
                  <a:srgbClr val="000000"/>
                </a:solidFill>
                <a:effectLst/>
                <a:latin typeface="+mn-lt"/>
                <a:ea typeface="Calibri" panose="020F0502020204030204" pitchFamily="34" charset="0"/>
                <a:cs typeface="Calibri" panose="020F0502020204030204" pitchFamily="34" charset="0"/>
              </a:rPr>
              <a:t>.  </a:t>
            </a:r>
            <a:endParaRPr lang="en-US" sz="4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solidFill>
                  <a:srgbClr val="009EDD"/>
                </a:solidFill>
                <a:effectLst/>
                <a:latin typeface="+mn-lt"/>
                <a:ea typeface="Calibri" panose="020F0502020204030204" pitchFamily="34" charset="0"/>
                <a:cs typeface="Calibri" panose="020F0502020204030204" pitchFamily="34" charset="0"/>
              </a:rPr>
              <a:t>Data source</a:t>
            </a:r>
            <a:r>
              <a:rPr lang="en-US" sz="4400" dirty="0">
                <a:solidFill>
                  <a:srgbClr val="000000"/>
                </a:solidFill>
                <a:effectLst/>
                <a:latin typeface="+mn-lt"/>
                <a:ea typeface="Calibri" panose="020F0502020204030204" pitchFamily="34" charset="0"/>
                <a:cs typeface="Calibri" panose="020F0502020204030204" pitchFamily="34" charset="0"/>
              </a:rPr>
              <a:t>: Identifies the origin of the information depicted in the chart. </a:t>
            </a:r>
            <a:endParaRPr lang="en-US" sz="4400" dirty="0">
              <a:effectLst/>
              <a:latin typeface="+mn-lt"/>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5ADA48EF-9B0D-DC32-8675-3A06EF48A4A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3119931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39ED9E-E458-590F-213D-50087A45E51C}"/>
              </a:ext>
            </a:extLst>
          </p:cNvPr>
          <p:cNvSpPr>
            <a:spLocks noGrp="1"/>
          </p:cNvSpPr>
          <p:nvPr>
            <p:ph type="body" sz="quarter" idx="10"/>
          </p:nvPr>
        </p:nvSpPr>
        <p:spPr/>
        <p:txBody>
          <a:bodyPr/>
          <a:lstStyle/>
          <a:p>
            <a:r>
              <a:rPr lang="en-US" dirty="0"/>
              <a:t>CHARTS</a:t>
            </a:r>
          </a:p>
        </p:txBody>
      </p:sp>
      <p:sp>
        <p:nvSpPr>
          <p:cNvPr id="3" name="Text Placeholder 2">
            <a:extLst>
              <a:ext uri="{FF2B5EF4-FFF2-40B4-BE49-F238E27FC236}">
                <a16:creationId xmlns:a16="http://schemas.microsoft.com/office/drawing/2014/main" id="{2A9815E5-5435-B78B-72B1-5B933B618CA8}"/>
              </a:ext>
            </a:extLst>
          </p:cNvPr>
          <p:cNvSpPr>
            <a:spLocks noGrp="1"/>
          </p:cNvSpPr>
          <p:nvPr>
            <p:ph type="body" sz="quarter" idx="11"/>
          </p:nvPr>
        </p:nvSpPr>
        <p:spPr>
          <a:xfrm>
            <a:off x="2012488" y="2199799"/>
            <a:ext cx="20382129" cy="8171661"/>
          </a:xfrm>
        </p:spPr>
        <p:txBody>
          <a:bodyPr/>
          <a:lstStyle/>
          <a:p>
            <a:pPr marL="571500" indent="-571500">
              <a:buFont typeface="Arial" panose="020B0604020202020204" pitchFamily="34" charset="0"/>
              <a:buChar char="•"/>
            </a:pPr>
            <a:endParaRPr lang="en-US" sz="4400" dirty="0">
              <a:latin typeface="+mj-lt"/>
            </a:endParaRPr>
          </a:p>
          <a:p>
            <a:pPr marL="571500" indent="-571500">
              <a:buFont typeface="Arial" panose="020B0604020202020204" pitchFamily="34" charset="0"/>
              <a:buChar char="•"/>
            </a:pPr>
            <a:r>
              <a:rPr lang="en-US" sz="4400" dirty="0">
                <a:latin typeface="+mj-lt"/>
              </a:rPr>
              <a:t>Bar chart</a:t>
            </a:r>
          </a:p>
          <a:p>
            <a:pPr marL="571500" indent="-571500">
              <a:buFont typeface="Arial" panose="020B0604020202020204" pitchFamily="34" charset="0"/>
              <a:buChar char="•"/>
            </a:pPr>
            <a:r>
              <a:rPr lang="en-US" sz="4400" dirty="0">
                <a:latin typeface="+mj-lt"/>
              </a:rPr>
              <a:t>Line chart</a:t>
            </a:r>
          </a:p>
          <a:p>
            <a:pPr marL="571500" indent="-571500">
              <a:buFont typeface="Arial" panose="020B0604020202020204" pitchFamily="34" charset="0"/>
              <a:buChar char="•"/>
            </a:pPr>
            <a:r>
              <a:rPr lang="en-US" sz="4400" dirty="0">
                <a:latin typeface="+mj-lt"/>
              </a:rPr>
              <a:t>Pie chart</a:t>
            </a:r>
          </a:p>
          <a:p>
            <a:pPr marL="571500" indent="-571500">
              <a:buFont typeface="Arial" panose="020B0604020202020204" pitchFamily="34" charset="0"/>
              <a:buChar char="•"/>
            </a:pPr>
            <a:r>
              <a:rPr lang="en-US" sz="4400" dirty="0">
                <a:latin typeface="+mj-lt"/>
              </a:rPr>
              <a:t>Scatter plot	</a:t>
            </a:r>
          </a:p>
          <a:p>
            <a:pPr marL="571500" indent="-571500">
              <a:buFont typeface="Arial" panose="020B0604020202020204" pitchFamily="34" charset="0"/>
              <a:buChar char="•"/>
            </a:pPr>
            <a:r>
              <a:rPr lang="en-US" sz="4400" dirty="0">
                <a:latin typeface="+mj-lt"/>
              </a:rPr>
              <a:t>Maps</a:t>
            </a:r>
          </a:p>
          <a:p>
            <a:pPr marL="0" marR="0">
              <a:lnSpc>
                <a:spcPct val="107000"/>
              </a:lnSpc>
              <a:spcBef>
                <a:spcPts val="600"/>
              </a:spcBef>
              <a:spcAft>
                <a:spcPts val="600"/>
              </a:spcAft>
            </a:pPr>
            <a:endParaRPr lang="en-US" sz="1800" dirty="0">
              <a:latin typeface="+mj-lt"/>
            </a:endParaRPr>
          </a:p>
          <a:p>
            <a:pPr marL="0" marR="0">
              <a:lnSpc>
                <a:spcPct val="107000"/>
              </a:lnSpc>
              <a:spcBef>
                <a:spcPts val="600"/>
              </a:spcBef>
              <a:spcAft>
                <a:spcPts val="600"/>
              </a:spcAft>
            </a:pPr>
            <a:r>
              <a:rPr lang="en-US" sz="3881" b="1" dirty="0">
                <a:solidFill>
                  <a:schemeClr val="tx1"/>
                </a:solidFill>
                <a:latin typeface="Montserrat" panose="02000505000000020004" pitchFamily="2" charset="77"/>
              </a:rPr>
              <a:t>ADVANCED CHARTS</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mj-lt"/>
                <a:ea typeface="Calibri" panose="020F0502020204030204" pitchFamily="34" charset="0"/>
                <a:cs typeface="Calibri" panose="020F0502020204030204" pitchFamily="34" charset="0"/>
              </a:rPr>
              <a:t>Box plots</a:t>
            </a:r>
            <a:endParaRPr lang="en-US" sz="44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mj-lt"/>
                <a:ea typeface="Calibri" panose="020F0502020204030204" pitchFamily="34" charset="0"/>
                <a:cs typeface="Calibri" panose="020F0502020204030204" pitchFamily="34" charset="0"/>
              </a:rPr>
              <a:t>Radar charts</a:t>
            </a:r>
            <a:endParaRPr lang="en-US" sz="44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mj-lt"/>
                <a:ea typeface="Calibri" panose="020F0502020204030204" pitchFamily="34" charset="0"/>
                <a:cs typeface="Calibri" panose="020F0502020204030204" pitchFamily="34" charset="0"/>
              </a:rPr>
              <a:t>Sankey charts</a:t>
            </a:r>
            <a:endParaRPr lang="en-US" sz="44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4400" dirty="0">
                <a:effectLst/>
                <a:latin typeface="+mj-lt"/>
                <a:ea typeface="Calibri" panose="020F0502020204030204" pitchFamily="34" charset="0"/>
                <a:cs typeface="Calibri" panose="020F0502020204030204" pitchFamily="34" charset="0"/>
              </a:rPr>
              <a:t>Combination charts</a:t>
            </a:r>
            <a:endParaRPr lang="en-US" sz="4400" dirty="0">
              <a:effectLst/>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9C35A1F-29A0-680A-FC69-9B2E66BA99E8}"/>
              </a:ext>
            </a:extLst>
          </p:cNvPr>
          <p:cNvPicPr>
            <a:picLocks noChangeAspect="1"/>
          </p:cNvPicPr>
          <p:nvPr/>
        </p:nvPicPr>
        <p:blipFill rotWithShape="1">
          <a:blip r:embed="rId3"/>
          <a:srcRect l="49714"/>
          <a:stretch/>
        </p:blipFill>
        <p:spPr>
          <a:xfrm>
            <a:off x="12177823" y="2210376"/>
            <a:ext cx="8001000" cy="9295248"/>
          </a:xfrm>
          <a:prstGeom prst="rect">
            <a:avLst/>
          </a:prstGeom>
        </p:spPr>
      </p:pic>
    </p:spTree>
    <p:extLst>
      <p:ext uri="{BB962C8B-B14F-4D97-AF65-F5344CB8AC3E}">
        <p14:creationId xmlns:p14="http://schemas.microsoft.com/office/powerpoint/2010/main" val="1901154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39ED9E-E458-590F-213D-50087A45E51C}"/>
              </a:ext>
            </a:extLst>
          </p:cNvPr>
          <p:cNvSpPr>
            <a:spLocks noGrp="1"/>
          </p:cNvSpPr>
          <p:nvPr>
            <p:ph type="body" sz="quarter" idx="10"/>
          </p:nvPr>
        </p:nvSpPr>
        <p:spPr/>
        <p:txBody>
          <a:bodyPr/>
          <a:lstStyle/>
          <a:p>
            <a:r>
              <a:rPr lang="en-US" dirty="0"/>
              <a:t>KEY CONCEPTS</a:t>
            </a:r>
          </a:p>
        </p:txBody>
      </p:sp>
      <p:sp>
        <p:nvSpPr>
          <p:cNvPr id="3" name="Text Placeholder 2">
            <a:extLst>
              <a:ext uri="{FF2B5EF4-FFF2-40B4-BE49-F238E27FC236}">
                <a16:creationId xmlns:a16="http://schemas.microsoft.com/office/drawing/2014/main" id="{2A9815E5-5435-B78B-72B1-5B933B618CA8}"/>
              </a:ext>
            </a:extLst>
          </p:cNvPr>
          <p:cNvSpPr>
            <a:spLocks noGrp="1"/>
          </p:cNvSpPr>
          <p:nvPr>
            <p:ph type="body" sz="quarter" idx="11"/>
          </p:nvPr>
        </p:nvSpPr>
        <p:spPr>
          <a:xfrm>
            <a:off x="1586578" y="2514600"/>
            <a:ext cx="20968622" cy="8463855"/>
          </a:xfrm>
        </p:spPr>
        <p:txBody>
          <a:bodyPr/>
          <a:lstStyle/>
          <a:p>
            <a:r>
              <a:rPr lang="en-US" sz="6600" dirty="0"/>
              <a:t>Which chart to use?</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For </a:t>
            </a:r>
            <a:r>
              <a:rPr lang="en-US" sz="4400" b="1" dirty="0"/>
              <a:t>comparison</a:t>
            </a:r>
            <a:r>
              <a:rPr lang="en-US" sz="4400" dirty="0"/>
              <a:t>, i.e., seeing how two items are similar or different, use a bar chart. To compare change over time, use a line chart.</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For </a:t>
            </a:r>
            <a:r>
              <a:rPr lang="en-US" sz="4400" b="1" dirty="0"/>
              <a:t>composition</a:t>
            </a:r>
            <a:r>
              <a:rPr lang="en-US" sz="4400" dirty="0"/>
              <a:t>, i.e., what parts make up a whole, use a pie chart. To look at composition change over time, use an area chart.</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For </a:t>
            </a:r>
            <a:r>
              <a:rPr lang="en-US" sz="4400" b="1" dirty="0"/>
              <a:t>location</a:t>
            </a:r>
            <a:r>
              <a:rPr lang="en-US" sz="4400" dirty="0"/>
              <a:t>, use a map.</a:t>
            </a:r>
          </a:p>
          <a:p>
            <a:endParaRPr lang="en-US" sz="4400" b="1" dirty="0"/>
          </a:p>
          <a:p>
            <a:r>
              <a:rPr lang="en-US" sz="4400" b="1" dirty="0"/>
              <a:t>Non-data elements</a:t>
            </a:r>
          </a:p>
          <a:p>
            <a:pPr marL="571500" indent="-571500">
              <a:buFont typeface="Arial" panose="020B0604020202020204" pitchFamily="34" charset="0"/>
              <a:buChar char="•"/>
            </a:pPr>
            <a:r>
              <a:rPr lang="en-US" sz="4400" dirty="0"/>
              <a:t>Infographics, pictograms/icons, typography</a:t>
            </a:r>
          </a:p>
        </p:txBody>
      </p:sp>
    </p:spTree>
    <p:extLst>
      <p:ext uri="{BB962C8B-B14F-4D97-AF65-F5344CB8AC3E}">
        <p14:creationId xmlns:p14="http://schemas.microsoft.com/office/powerpoint/2010/main" val="1943301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data visualization&#10;&#10;Description automatically generated with low confidence">
            <a:extLst>
              <a:ext uri="{FF2B5EF4-FFF2-40B4-BE49-F238E27FC236}">
                <a16:creationId xmlns:a16="http://schemas.microsoft.com/office/drawing/2014/main" id="{0A35F6ED-9E0C-005A-F401-823BE051E282}"/>
              </a:ext>
            </a:extLst>
          </p:cNvPr>
          <p:cNvPicPr>
            <a:picLocks noChangeAspect="1"/>
          </p:cNvPicPr>
          <p:nvPr/>
        </p:nvPicPr>
        <p:blipFill rotWithShape="1">
          <a:blip r:embed="rId3">
            <a:extLst>
              <a:ext uri="{28A0092B-C50C-407E-A947-70E740481C1C}">
                <a14:useLocalDpi xmlns:a14="http://schemas.microsoft.com/office/drawing/2010/main" val="0"/>
              </a:ext>
            </a:extLst>
          </a:blip>
          <a:srcRect t="23603" b="9189"/>
          <a:stretch/>
        </p:blipFill>
        <p:spPr>
          <a:xfrm>
            <a:off x="4307279" y="679"/>
            <a:ext cx="15769442" cy="13715322"/>
          </a:xfrm>
          <a:prstGeom prst="rect">
            <a:avLst/>
          </a:prstGeom>
        </p:spPr>
      </p:pic>
    </p:spTree>
    <p:extLst>
      <p:ext uri="{BB962C8B-B14F-4D97-AF65-F5344CB8AC3E}">
        <p14:creationId xmlns:p14="http://schemas.microsoft.com/office/powerpoint/2010/main" val="3594669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39ED9E-E458-590F-213D-50087A45E51C}"/>
              </a:ext>
            </a:extLst>
          </p:cNvPr>
          <p:cNvSpPr>
            <a:spLocks noGrp="1"/>
          </p:cNvSpPr>
          <p:nvPr>
            <p:ph type="body" sz="quarter" idx="10"/>
          </p:nvPr>
        </p:nvSpPr>
        <p:spPr/>
        <p:txBody>
          <a:bodyPr/>
          <a:lstStyle/>
          <a:p>
            <a:r>
              <a:rPr lang="en-US" dirty="0"/>
              <a:t>TOOLS AND TECHNIQUES</a:t>
            </a:r>
          </a:p>
        </p:txBody>
      </p:sp>
      <p:sp>
        <p:nvSpPr>
          <p:cNvPr id="3" name="Text Placeholder 2">
            <a:extLst>
              <a:ext uri="{FF2B5EF4-FFF2-40B4-BE49-F238E27FC236}">
                <a16:creationId xmlns:a16="http://schemas.microsoft.com/office/drawing/2014/main" id="{2A9815E5-5435-B78B-72B1-5B933B618CA8}"/>
              </a:ext>
            </a:extLst>
          </p:cNvPr>
          <p:cNvSpPr>
            <a:spLocks noGrp="1"/>
          </p:cNvSpPr>
          <p:nvPr>
            <p:ph type="body" sz="quarter" idx="11"/>
          </p:nvPr>
        </p:nvSpPr>
        <p:spPr>
          <a:xfrm>
            <a:off x="1586578" y="2514600"/>
            <a:ext cx="8776622" cy="9387185"/>
          </a:xfrm>
        </p:spPr>
        <p:txBody>
          <a:bodyPr/>
          <a:lstStyle/>
          <a:p>
            <a:r>
              <a:rPr lang="en-US" sz="6600" dirty="0"/>
              <a:t>Other visualizations</a:t>
            </a:r>
          </a:p>
          <a:p>
            <a:pPr marL="571500" indent="-571500">
              <a:buFont typeface="Arial" panose="020B0604020202020204" pitchFamily="34" charset="0"/>
              <a:buChar char="•"/>
            </a:pPr>
            <a:endParaRPr lang="en-US" sz="4400" dirty="0"/>
          </a:p>
          <a:p>
            <a:r>
              <a:rPr lang="en-US" sz="4400" dirty="0"/>
              <a:t>5.4 Infographics</a:t>
            </a:r>
          </a:p>
          <a:p>
            <a:pPr marL="1126047" lvl="1" indent="-571500">
              <a:buFont typeface="Courier New" panose="02070309020205020404" pitchFamily="49" charset="0"/>
              <a:buChar char="o"/>
            </a:pPr>
            <a:r>
              <a:rPr lang="en-US" sz="4000" dirty="0"/>
              <a:t>Data, Visuals, Narrative</a:t>
            </a:r>
          </a:p>
          <a:p>
            <a:pPr marL="1126047" lvl="1" indent="-571500">
              <a:buFont typeface="Courier New" panose="02070309020205020404" pitchFamily="49" charset="0"/>
              <a:buChar char="o"/>
            </a:pPr>
            <a:r>
              <a:rPr lang="en-US" sz="4000" dirty="0"/>
              <a:t>Elements of an effective infographic</a:t>
            </a:r>
          </a:p>
          <a:p>
            <a:endParaRPr lang="en-US" sz="4400" dirty="0"/>
          </a:p>
          <a:p>
            <a:r>
              <a:rPr lang="en-US" sz="4400" dirty="0"/>
              <a:t>5.5. Fact sheets</a:t>
            </a:r>
          </a:p>
          <a:p>
            <a:pPr marL="1126047" lvl="1" indent="-571500">
              <a:buFont typeface="Courier New" panose="02070309020205020404" pitchFamily="49" charset="0"/>
              <a:buChar char="o"/>
            </a:pPr>
            <a:r>
              <a:rPr lang="en-US" sz="4000" dirty="0"/>
              <a:t>Anatomy of a fact sheet</a:t>
            </a:r>
          </a:p>
          <a:p>
            <a:endParaRPr lang="en-US" sz="4400" dirty="0"/>
          </a:p>
          <a:p>
            <a:r>
              <a:rPr lang="en-US" sz="4400" dirty="0"/>
              <a:t>5.6. Multimedia</a:t>
            </a:r>
          </a:p>
          <a:p>
            <a:pPr marL="1147763" indent="-571500">
              <a:buFont typeface="Courier New" panose="02070309020205020404" pitchFamily="49" charset="0"/>
              <a:buChar char="o"/>
            </a:pPr>
            <a:r>
              <a:rPr lang="en-US" sz="4000" dirty="0"/>
              <a:t>combines two or more types of media, such as photo, audio, video or web</a:t>
            </a:r>
          </a:p>
        </p:txBody>
      </p:sp>
      <p:pic>
        <p:nvPicPr>
          <p:cNvPr id="4" name="Picture 3">
            <a:extLst>
              <a:ext uri="{FF2B5EF4-FFF2-40B4-BE49-F238E27FC236}">
                <a16:creationId xmlns:a16="http://schemas.microsoft.com/office/drawing/2014/main" id="{167F4EE2-4FEB-8358-B037-E6B593E89377}"/>
              </a:ext>
            </a:extLst>
          </p:cNvPr>
          <p:cNvPicPr>
            <a:picLocks noChangeAspect="1"/>
          </p:cNvPicPr>
          <p:nvPr/>
        </p:nvPicPr>
        <p:blipFill rotWithShape="1">
          <a:blip r:embed="rId3"/>
          <a:srcRect b="10433"/>
          <a:stretch/>
        </p:blipFill>
        <p:spPr>
          <a:xfrm>
            <a:off x="10744200" y="2209800"/>
            <a:ext cx="13175216" cy="9723013"/>
          </a:xfrm>
          <a:prstGeom prst="rect">
            <a:avLst/>
          </a:prstGeom>
        </p:spPr>
      </p:pic>
    </p:spTree>
    <p:extLst>
      <p:ext uri="{BB962C8B-B14F-4D97-AF65-F5344CB8AC3E}">
        <p14:creationId xmlns:p14="http://schemas.microsoft.com/office/powerpoint/2010/main" val="2798157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A5F029-CD66-9D66-739F-68DDD4749077}"/>
              </a:ext>
            </a:extLst>
          </p:cNvPr>
          <p:cNvSpPr>
            <a:spLocks noGrp="1"/>
          </p:cNvSpPr>
          <p:nvPr>
            <p:ph type="body" sz="quarter" idx="10"/>
          </p:nvPr>
        </p:nvSpPr>
        <p:spPr/>
        <p:txBody>
          <a:bodyPr/>
          <a:lstStyle/>
          <a:p>
            <a:r>
              <a:rPr lang="en-US" dirty="0"/>
              <a:t>TIPS FOR PLANNING MULTIMEDIA CONTENT</a:t>
            </a:r>
          </a:p>
        </p:txBody>
      </p:sp>
      <p:sp>
        <p:nvSpPr>
          <p:cNvPr id="3" name="Text Placeholder 2">
            <a:extLst>
              <a:ext uri="{FF2B5EF4-FFF2-40B4-BE49-F238E27FC236}">
                <a16:creationId xmlns:a16="http://schemas.microsoft.com/office/drawing/2014/main" id="{E9F3069A-EEAC-D825-D6F6-FFAB5069AF12}"/>
              </a:ext>
            </a:extLst>
          </p:cNvPr>
          <p:cNvSpPr>
            <a:spLocks noGrp="1"/>
          </p:cNvSpPr>
          <p:nvPr>
            <p:ph type="body" sz="quarter" idx="11"/>
          </p:nvPr>
        </p:nvSpPr>
        <p:spPr>
          <a:xfrm>
            <a:off x="1586579" y="3161380"/>
            <a:ext cx="13729621" cy="4581254"/>
          </a:xfrm>
        </p:spPr>
        <p:txBody>
          <a:bodyPr/>
          <a:lstStyle/>
          <a:p>
            <a:pPr marL="1382713" marR="0" lvl="0" indent="-9144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What is the purpose and the story you want to tell? Is it to educate, advocate, inspire action?</a:t>
            </a:r>
          </a:p>
          <a:p>
            <a:pPr marL="1382713" marR="0" lvl="0" indent="-9144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Calibri" panose="020F0502020204030204" pitchFamily="34" charset="0"/>
              </a:rPr>
              <a:t>Who is the target audience?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1382713" marR="0" lvl="0" indent="-9144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Calibri" panose="020F0502020204030204" pitchFamily="34" charset="0"/>
              </a:rPr>
              <a:t>How, where and when will you reach your target audience?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1382713" marR="0" lvl="0" indent="-9144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Is this the best format to communicate gender data to my target audience</a:t>
            </a:r>
          </a:p>
          <a:p>
            <a:pPr marL="1382713" marR="0" lvl="0" indent="-9144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Calibri" panose="020F0502020204030204" pitchFamily="34" charset="0"/>
              </a:rPr>
              <a:t>What is your budget and timeline? Here are some considerations that can impact both: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1382713" marR="0" lvl="0" indent="-914400" algn="just">
              <a:lnSpc>
                <a:spcPct val="107000"/>
              </a:lnSpc>
              <a:spcBef>
                <a:spcPts val="0"/>
              </a:spcBef>
              <a:spcAft>
                <a:spcPts val="800"/>
              </a:spcAft>
              <a:buFont typeface="+mj-lt"/>
              <a:buAutoNum type="arabi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How will you measure success? Is it about total views, downloads, audience retention, new followers? </a:t>
            </a:r>
          </a:p>
        </p:txBody>
      </p:sp>
      <p:sp>
        <p:nvSpPr>
          <p:cNvPr id="4" name="Date Placeholder 3">
            <a:extLst>
              <a:ext uri="{FF2B5EF4-FFF2-40B4-BE49-F238E27FC236}">
                <a16:creationId xmlns:a16="http://schemas.microsoft.com/office/drawing/2014/main" id="{3AC7C7F2-2083-978C-DC37-74ACEFCE72AE}"/>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199140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147948-E422-645D-43B5-A79E511D36C4}"/>
              </a:ext>
            </a:extLst>
          </p:cNvPr>
          <p:cNvSpPr>
            <a:spLocks noGrp="1"/>
          </p:cNvSpPr>
          <p:nvPr>
            <p:ph type="body" sz="quarter" idx="10"/>
          </p:nvPr>
        </p:nvSpPr>
        <p:spPr/>
        <p:txBody>
          <a:bodyPr/>
          <a:lstStyle/>
          <a:p>
            <a:r>
              <a:rPr lang="en-US" dirty="0"/>
              <a:t>CASE STUDY</a:t>
            </a:r>
          </a:p>
        </p:txBody>
      </p:sp>
      <p:sp>
        <p:nvSpPr>
          <p:cNvPr id="3" name="Text Placeholder 2">
            <a:extLst>
              <a:ext uri="{FF2B5EF4-FFF2-40B4-BE49-F238E27FC236}">
                <a16:creationId xmlns:a16="http://schemas.microsoft.com/office/drawing/2014/main" id="{6AD7C1C7-69EE-1371-5690-6CAFF7AAD63F}"/>
              </a:ext>
            </a:extLst>
          </p:cNvPr>
          <p:cNvSpPr>
            <a:spLocks noGrp="1"/>
          </p:cNvSpPr>
          <p:nvPr>
            <p:ph type="body" sz="quarter" idx="11"/>
          </p:nvPr>
        </p:nvSpPr>
        <p:spPr>
          <a:xfrm>
            <a:off x="13976498" y="3352800"/>
            <a:ext cx="8875929" cy="4580421"/>
          </a:xfrm>
        </p:spPr>
        <p:txBody>
          <a:bodyPr/>
          <a:lstStyle/>
          <a:p>
            <a:pPr marL="0" marR="0">
              <a:lnSpc>
                <a:spcPct val="107000"/>
              </a:lnSpc>
              <a:spcBef>
                <a:spcPts val="0"/>
              </a:spcBef>
              <a:spcAft>
                <a:spcPts val="0"/>
              </a:spcAft>
            </a:pPr>
            <a:r>
              <a:rPr lang="en-US" sz="3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After undertaking its first-ever </a:t>
            </a:r>
            <a:r>
              <a:rPr lang="en-US" sz="3600" u="sng"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Gender and Environment Survey</a:t>
            </a:r>
            <a:r>
              <a:rPr lang="en-US" sz="3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(GES) in 2022 – one of only a handful conducted globally – the</a:t>
            </a:r>
            <a:r>
              <a:rPr lang="en-US" sz="3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chemeClr val="accent3">
                    <a:lumMod val="75000"/>
                  </a:schemeClr>
                </a:solidFill>
                <a:effectLst/>
                <a:latin typeface="Calibri" panose="020F0502020204030204" pitchFamily="34" charset="0"/>
                <a:ea typeface="Times New Roman" panose="02020603050405020304" pitchFamily="18" charset="0"/>
                <a:cs typeface="Calibri" panose="020F0502020204030204" pitchFamily="34" charset="0"/>
              </a:rPr>
              <a:t>Tonga Statistics Department</a:t>
            </a:r>
            <a:r>
              <a:rPr lang="en-US" sz="3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(TSD) and UN Women co-produced </a:t>
            </a:r>
            <a:r>
              <a:rPr lang="en-US" sz="2000"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chemeClr val="accent3">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 short </a:t>
            </a:r>
            <a:r>
              <a:rPr lang="en-US" sz="3600" u="sng" dirty="0">
                <a:solidFill>
                  <a:schemeClr val="accent3">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video</a:t>
            </a:r>
            <a:r>
              <a:rPr lang="en-US" sz="3600" dirty="0">
                <a:solidFill>
                  <a:schemeClr val="accent3">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capturing the voices from women and men impacted by disasters and surveyed in various Tongan islands. </a:t>
            </a:r>
            <a:endParaRPr lang="en-US" sz="36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1BB665AB-EAF1-613B-8D55-5495AFA97B3F}"/>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5" name="Online Media 4" title="Building Back Better: Gender and Environment Survey Documentary in Tonga">
            <a:hlinkClick r:id="" action="ppaction://media"/>
            <a:extLst>
              <a:ext uri="{FF2B5EF4-FFF2-40B4-BE49-F238E27FC236}">
                <a16:creationId xmlns:a16="http://schemas.microsoft.com/office/drawing/2014/main" id="{ACE10614-CE27-CE14-9C4E-8C11EC5418B0}"/>
              </a:ext>
            </a:extLst>
          </p:cNvPr>
          <p:cNvPicPr>
            <a:picLocks noRot="1" noChangeAspect="1"/>
          </p:cNvPicPr>
          <p:nvPr>
            <a:videoFile r:link="rId1"/>
          </p:nvPr>
        </p:nvPicPr>
        <p:blipFill>
          <a:blip r:embed="rId5"/>
          <a:stretch>
            <a:fillRect/>
          </a:stretch>
        </p:blipFill>
        <p:spPr>
          <a:xfrm>
            <a:off x="1447800" y="3161380"/>
            <a:ext cx="11582400" cy="6544056"/>
          </a:xfrm>
          <a:prstGeom prst="rect">
            <a:avLst/>
          </a:prstGeom>
        </p:spPr>
      </p:pic>
    </p:spTree>
    <p:extLst>
      <p:ext uri="{BB962C8B-B14F-4D97-AF65-F5344CB8AC3E}">
        <p14:creationId xmlns:p14="http://schemas.microsoft.com/office/powerpoint/2010/main" val="123233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72F5F45-897F-AF21-A1FD-2FE22FFDED4A}"/>
              </a:ext>
            </a:extLst>
          </p:cNvPr>
          <p:cNvSpPr>
            <a:spLocks noGrp="1"/>
          </p:cNvSpPr>
          <p:nvPr>
            <p:ph type="pic" sz="quarter" idx="14"/>
          </p:nvPr>
        </p:nvSpPr>
        <p:spPr/>
      </p:sp>
      <p:sp>
        <p:nvSpPr>
          <p:cNvPr id="3" name="Picture Placeholder 2">
            <a:extLst>
              <a:ext uri="{FF2B5EF4-FFF2-40B4-BE49-F238E27FC236}">
                <a16:creationId xmlns:a16="http://schemas.microsoft.com/office/drawing/2014/main" id="{DFF98759-7505-0CC8-42B9-45B5AC6AA6C4}"/>
              </a:ext>
            </a:extLst>
          </p:cNvPr>
          <p:cNvSpPr>
            <a:spLocks noGrp="1"/>
          </p:cNvSpPr>
          <p:nvPr>
            <p:ph type="pic" sz="quarter" idx="13"/>
          </p:nvPr>
        </p:nvSpPr>
        <p:spPr/>
      </p:sp>
      <p:sp>
        <p:nvSpPr>
          <p:cNvPr id="5" name="Text Placeholder 4">
            <a:extLst>
              <a:ext uri="{FF2B5EF4-FFF2-40B4-BE49-F238E27FC236}">
                <a16:creationId xmlns:a16="http://schemas.microsoft.com/office/drawing/2014/main" id="{05D81391-AB0F-9B2B-C9FB-CC296EAAC804}"/>
              </a:ext>
            </a:extLst>
          </p:cNvPr>
          <p:cNvSpPr>
            <a:spLocks noGrp="1"/>
          </p:cNvSpPr>
          <p:nvPr>
            <p:ph type="body" sz="quarter" idx="10"/>
          </p:nvPr>
        </p:nvSpPr>
        <p:spPr>
          <a:xfrm>
            <a:off x="3481550" y="6411113"/>
            <a:ext cx="9243851" cy="923458"/>
          </a:xfrm>
        </p:spPr>
        <p:txBody>
          <a:bodyPr/>
          <a:lstStyle/>
          <a:p>
            <a:r>
              <a:rPr lang="en-US" dirty="0"/>
              <a:t>DATA STORYTELLING</a:t>
            </a:r>
          </a:p>
        </p:txBody>
      </p:sp>
      <p:sp>
        <p:nvSpPr>
          <p:cNvPr id="8" name="Text Placeholder 7">
            <a:extLst>
              <a:ext uri="{FF2B5EF4-FFF2-40B4-BE49-F238E27FC236}">
                <a16:creationId xmlns:a16="http://schemas.microsoft.com/office/drawing/2014/main" id="{5F0EDB74-6457-56C1-5F08-E01AE1AEA0A8}"/>
              </a:ext>
            </a:extLst>
          </p:cNvPr>
          <p:cNvSpPr>
            <a:spLocks noGrp="1"/>
          </p:cNvSpPr>
          <p:nvPr>
            <p:ph type="body" sz="quarter" idx="15"/>
          </p:nvPr>
        </p:nvSpPr>
        <p:spPr>
          <a:xfrm>
            <a:off x="24773" y="6180891"/>
            <a:ext cx="2337428" cy="1354217"/>
          </a:xfrm>
        </p:spPr>
        <p:txBody>
          <a:bodyPr/>
          <a:lstStyle/>
          <a:p>
            <a:r>
              <a:rPr lang="en-US" dirty="0"/>
              <a:t>06</a:t>
            </a:r>
          </a:p>
        </p:txBody>
      </p:sp>
      <p:sp>
        <p:nvSpPr>
          <p:cNvPr id="2" name="Text Placeholder 1">
            <a:extLst>
              <a:ext uri="{FF2B5EF4-FFF2-40B4-BE49-F238E27FC236}">
                <a16:creationId xmlns:a16="http://schemas.microsoft.com/office/drawing/2014/main" id="{67083494-BB12-9731-D7F4-DE6FA8FD67C1}"/>
              </a:ext>
            </a:extLst>
          </p:cNvPr>
          <p:cNvSpPr txBox="1">
            <a:spLocks/>
          </p:cNvSpPr>
          <p:nvPr/>
        </p:nvSpPr>
        <p:spPr>
          <a:xfrm>
            <a:off x="609600" y="304800"/>
            <a:ext cx="26743645" cy="2517933"/>
          </a:xfrm>
          <a:prstGeom prst="rect">
            <a:avLst/>
          </a:prstGeom>
        </p:spPr>
        <p:txBody>
          <a:bodyPr wrap="square" lIns="0" tIns="0" rIns="0" bIns="0" anchor="ctr" anchorCtr="0">
            <a:spAutoFit/>
          </a:bodyPr>
          <a:lstStyle>
            <a:lvl1pPr marL="0" algn="l" rtl="0">
              <a:defRPr sz="600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16200" kern="0" dirty="0"/>
              <a:t>ACTION</a:t>
            </a:r>
          </a:p>
        </p:txBody>
      </p:sp>
    </p:spTree>
    <p:extLst>
      <p:ext uri="{BB962C8B-B14F-4D97-AF65-F5344CB8AC3E}">
        <p14:creationId xmlns:p14="http://schemas.microsoft.com/office/powerpoint/2010/main" val="96079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8DB38-8468-922C-6AB7-F5578B0A6255}"/>
              </a:ext>
            </a:extLst>
          </p:cNvPr>
          <p:cNvSpPr>
            <a:spLocks noGrp="1"/>
          </p:cNvSpPr>
          <p:nvPr>
            <p:ph type="body" sz="quarter" idx="10"/>
          </p:nvPr>
        </p:nvSpPr>
        <p:spPr/>
        <p:txBody>
          <a:bodyPr/>
          <a:lstStyle/>
          <a:p>
            <a:r>
              <a:rPr lang="en-US" dirty="0"/>
              <a:t>NEW PROPOSED STRUCTURE</a:t>
            </a:r>
          </a:p>
        </p:txBody>
      </p:sp>
      <p:sp>
        <p:nvSpPr>
          <p:cNvPr id="4" name="Date Placeholder 3">
            <a:extLst>
              <a:ext uri="{FF2B5EF4-FFF2-40B4-BE49-F238E27FC236}">
                <a16:creationId xmlns:a16="http://schemas.microsoft.com/office/drawing/2014/main" id="{F8B0CF16-F9D4-E524-4511-E1A1533F4DCB}"/>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10" name="Freeform 3">
            <a:extLst>
              <a:ext uri="{FF2B5EF4-FFF2-40B4-BE49-F238E27FC236}">
                <a16:creationId xmlns:a16="http://schemas.microsoft.com/office/drawing/2014/main" id="{2EE853B3-ACF7-CBBD-01AD-88C8952E93D9}"/>
              </a:ext>
            </a:extLst>
          </p:cNvPr>
          <p:cNvSpPr/>
          <p:nvPr/>
        </p:nvSpPr>
        <p:spPr>
          <a:xfrm>
            <a:off x="1130582" y="5402357"/>
            <a:ext cx="4978531" cy="286783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240" tIns="83240" rIns="83240" bIns="83240" numCol="1" spcCol="1270" anchor="ctr" anchorCtr="0">
            <a:noAutofit/>
          </a:bodyPr>
          <a:lstStyle/>
          <a:p>
            <a:pPr algn="ctr" defTabSz="2889250">
              <a:lnSpc>
                <a:spcPct val="90000"/>
              </a:lnSpc>
              <a:spcBef>
                <a:spcPct val="0"/>
              </a:spcBef>
              <a:spcAft>
                <a:spcPct val="35000"/>
              </a:spcAft>
            </a:pPr>
            <a:endParaRPr lang="en-US" sz="6500" dirty="0">
              <a:latin typeface="Lato Light" panose="020F0502020204030203" pitchFamily="34" charset="0"/>
            </a:endParaRPr>
          </a:p>
        </p:txBody>
      </p:sp>
      <p:sp>
        <p:nvSpPr>
          <p:cNvPr id="111" name="Freeform 4">
            <a:extLst>
              <a:ext uri="{FF2B5EF4-FFF2-40B4-BE49-F238E27FC236}">
                <a16:creationId xmlns:a16="http://schemas.microsoft.com/office/drawing/2014/main" id="{100DCD2F-13AE-3F93-81DF-D40C126653E0}"/>
              </a:ext>
            </a:extLst>
          </p:cNvPr>
          <p:cNvSpPr/>
          <p:nvPr/>
        </p:nvSpPr>
        <p:spPr>
          <a:xfrm rot="17350740">
            <a:off x="4937677" y="5254245"/>
            <a:ext cx="3489114" cy="26630"/>
          </a:xfrm>
          <a:custGeom>
            <a:avLst/>
            <a:gdLst>
              <a:gd name="connsiteX0" fmla="*/ 0 w 3489114"/>
              <a:gd name="connsiteY0" fmla="*/ 13315 h 26630"/>
              <a:gd name="connsiteX1" fmla="*/ 3489114 w 3489114"/>
              <a:gd name="connsiteY1" fmla="*/ 13315 h 26630"/>
            </a:gdLst>
            <a:ahLst/>
            <a:cxnLst>
              <a:cxn ang="0">
                <a:pos x="connsiteX0" y="connsiteY0"/>
              </a:cxn>
              <a:cxn ang="0">
                <a:pos x="connsiteX1" y="connsiteY1"/>
              </a:cxn>
            </a:cxnLst>
            <a:rect l="l" t="t" r="r" b="b"/>
            <a:pathLst>
              <a:path w="3489114" h="26630">
                <a:moveTo>
                  <a:pt x="0" y="13315"/>
                </a:moveTo>
                <a:lnTo>
                  <a:pt x="3489114"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70030" tIns="-73913" rIns="1670028" bIns="-73913" numCol="1" spcCol="1270" anchor="ctr" anchorCtr="0">
            <a:noAutofit/>
          </a:bodyPr>
          <a:lstStyle/>
          <a:p>
            <a:pPr algn="ctr" defTabSz="533400">
              <a:lnSpc>
                <a:spcPct val="90000"/>
              </a:lnSpc>
              <a:spcBef>
                <a:spcPct val="0"/>
              </a:spcBef>
              <a:spcAft>
                <a:spcPct val="35000"/>
              </a:spcAft>
            </a:pPr>
            <a:endParaRPr lang="en-US" sz="1200" dirty="0">
              <a:latin typeface="Lato Light" panose="020F0502020204030203" pitchFamily="34" charset="0"/>
            </a:endParaRPr>
          </a:p>
        </p:txBody>
      </p:sp>
      <p:sp>
        <p:nvSpPr>
          <p:cNvPr id="112" name="Freeform 5">
            <a:extLst>
              <a:ext uri="{FF2B5EF4-FFF2-40B4-BE49-F238E27FC236}">
                <a16:creationId xmlns:a16="http://schemas.microsoft.com/office/drawing/2014/main" id="{636B06F8-EBED-3434-1D11-2DE03A3168AA}"/>
              </a:ext>
            </a:extLst>
          </p:cNvPr>
          <p:cNvSpPr/>
          <p:nvPr/>
        </p:nvSpPr>
        <p:spPr>
          <a:xfrm>
            <a:off x="7255358" y="2850874"/>
            <a:ext cx="4119287" cy="1551079"/>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240" tIns="83240" rIns="83240" bIns="83240" numCol="1" spcCol="1270" anchor="ctr" anchorCtr="0">
            <a:noAutofit/>
          </a:bodyPr>
          <a:lstStyle/>
          <a:p>
            <a:pPr algn="ctr" defTabSz="2889250">
              <a:lnSpc>
                <a:spcPct val="90000"/>
              </a:lnSpc>
              <a:spcBef>
                <a:spcPct val="0"/>
              </a:spcBef>
              <a:spcAft>
                <a:spcPct val="35000"/>
              </a:spcAft>
            </a:pPr>
            <a:endParaRPr lang="en-US" sz="6500" dirty="0">
              <a:latin typeface="Lato Light" panose="020F0502020204030203" pitchFamily="34" charset="0"/>
            </a:endParaRPr>
          </a:p>
        </p:txBody>
      </p:sp>
      <p:sp>
        <p:nvSpPr>
          <p:cNvPr id="113" name="Freeform 6">
            <a:extLst>
              <a:ext uri="{FF2B5EF4-FFF2-40B4-BE49-F238E27FC236}">
                <a16:creationId xmlns:a16="http://schemas.microsoft.com/office/drawing/2014/main" id="{87D383DA-04DB-B52E-DFE9-975498AAFBF2}"/>
              </a:ext>
            </a:extLst>
          </p:cNvPr>
          <p:cNvSpPr/>
          <p:nvPr/>
        </p:nvSpPr>
        <p:spPr>
          <a:xfrm rot="19457599">
            <a:off x="11254539" y="3194584"/>
            <a:ext cx="1411606" cy="26630"/>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13" tIns="-21975" rIns="683213" bIns="-21975"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14" name="Freeform 8">
            <a:extLst>
              <a:ext uri="{FF2B5EF4-FFF2-40B4-BE49-F238E27FC236}">
                <a16:creationId xmlns:a16="http://schemas.microsoft.com/office/drawing/2014/main" id="{B09B4658-403F-2427-F957-50FF53E66E28}"/>
              </a:ext>
            </a:extLst>
          </p:cNvPr>
          <p:cNvSpPr/>
          <p:nvPr/>
        </p:nvSpPr>
        <p:spPr>
          <a:xfrm rot="2142401">
            <a:off x="11254539" y="4018448"/>
            <a:ext cx="1411606" cy="26630"/>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13" tIns="-21975" rIns="683212" bIns="-21976"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15" name="Freeform 10">
            <a:extLst>
              <a:ext uri="{FF2B5EF4-FFF2-40B4-BE49-F238E27FC236}">
                <a16:creationId xmlns:a16="http://schemas.microsoft.com/office/drawing/2014/main" id="{7A1C00D9-170B-42D4-5710-B56FBE649DA2}"/>
              </a:ext>
            </a:extLst>
          </p:cNvPr>
          <p:cNvSpPr/>
          <p:nvPr/>
        </p:nvSpPr>
        <p:spPr>
          <a:xfrm>
            <a:off x="6109111" y="6901974"/>
            <a:ext cx="1146246" cy="26630"/>
          </a:xfrm>
          <a:custGeom>
            <a:avLst/>
            <a:gdLst>
              <a:gd name="connsiteX0" fmla="*/ 0 w 1146246"/>
              <a:gd name="connsiteY0" fmla="*/ 13315 h 26630"/>
              <a:gd name="connsiteX1" fmla="*/ 1146246 w 1146246"/>
              <a:gd name="connsiteY1" fmla="*/ 13315 h 26630"/>
            </a:gdLst>
            <a:ahLst/>
            <a:cxnLst>
              <a:cxn ang="0">
                <a:pos x="connsiteX0" y="connsiteY0"/>
              </a:cxn>
              <a:cxn ang="0">
                <a:pos x="connsiteX1" y="connsiteY1"/>
              </a:cxn>
            </a:cxnLst>
            <a:rect l="l" t="t" r="r" b="b"/>
            <a:pathLst>
              <a:path w="1146246" h="26630">
                <a:moveTo>
                  <a:pt x="0" y="13315"/>
                </a:moveTo>
                <a:lnTo>
                  <a:pt x="1146246"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57167" tIns="-15341" rIns="557167" bIns="-15341"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16" name="Freeform 11">
            <a:extLst>
              <a:ext uri="{FF2B5EF4-FFF2-40B4-BE49-F238E27FC236}">
                <a16:creationId xmlns:a16="http://schemas.microsoft.com/office/drawing/2014/main" id="{8C875753-BAA6-87E7-366E-ABF3F9E16596}"/>
              </a:ext>
            </a:extLst>
          </p:cNvPr>
          <p:cNvSpPr/>
          <p:nvPr/>
        </p:nvSpPr>
        <p:spPr>
          <a:xfrm>
            <a:off x="7255358" y="6146331"/>
            <a:ext cx="4119287" cy="1551079"/>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240" tIns="83240" rIns="83240" bIns="83240" numCol="1" spcCol="1270" anchor="ctr" anchorCtr="0">
            <a:noAutofit/>
          </a:bodyPr>
          <a:lstStyle/>
          <a:p>
            <a:pPr algn="ctr" defTabSz="2889250">
              <a:lnSpc>
                <a:spcPct val="90000"/>
              </a:lnSpc>
              <a:spcBef>
                <a:spcPct val="0"/>
              </a:spcBef>
              <a:spcAft>
                <a:spcPct val="35000"/>
              </a:spcAft>
            </a:pPr>
            <a:endParaRPr lang="en-US" sz="6500" dirty="0">
              <a:latin typeface="Lato Light" panose="020F0502020204030203" pitchFamily="34" charset="0"/>
            </a:endParaRPr>
          </a:p>
        </p:txBody>
      </p:sp>
      <p:sp>
        <p:nvSpPr>
          <p:cNvPr id="117" name="Freeform 12">
            <a:extLst>
              <a:ext uri="{FF2B5EF4-FFF2-40B4-BE49-F238E27FC236}">
                <a16:creationId xmlns:a16="http://schemas.microsoft.com/office/drawing/2014/main" id="{646A8227-7B57-130B-C540-DBC25138572B}"/>
              </a:ext>
            </a:extLst>
          </p:cNvPr>
          <p:cNvSpPr/>
          <p:nvPr/>
        </p:nvSpPr>
        <p:spPr>
          <a:xfrm rot="19457599">
            <a:off x="11254539" y="6490041"/>
            <a:ext cx="1411606" cy="26630"/>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12" tIns="-21975" rIns="683213" bIns="-21976"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18" name="Freeform 14">
            <a:extLst>
              <a:ext uri="{FF2B5EF4-FFF2-40B4-BE49-F238E27FC236}">
                <a16:creationId xmlns:a16="http://schemas.microsoft.com/office/drawing/2014/main" id="{A6E83536-866D-3796-FF65-C7298D786643}"/>
              </a:ext>
            </a:extLst>
          </p:cNvPr>
          <p:cNvSpPr/>
          <p:nvPr/>
        </p:nvSpPr>
        <p:spPr>
          <a:xfrm rot="2142401">
            <a:off x="11254539" y="7313906"/>
            <a:ext cx="1411606" cy="26630"/>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12" tIns="-21975" rIns="683213" bIns="-21975"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19" name="Freeform 16">
            <a:extLst>
              <a:ext uri="{FF2B5EF4-FFF2-40B4-BE49-F238E27FC236}">
                <a16:creationId xmlns:a16="http://schemas.microsoft.com/office/drawing/2014/main" id="{CA7D734A-EFC8-2914-523E-4D8684CD24DA}"/>
              </a:ext>
            </a:extLst>
          </p:cNvPr>
          <p:cNvSpPr/>
          <p:nvPr/>
        </p:nvSpPr>
        <p:spPr>
          <a:xfrm rot="4249260">
            <a:off x="4937677" y="8549702"/>
            <a:ext cx="3489114" cy="26630"/>
          </a:xfrm>
          <a:custGeom>
            <a:avLst/>
            <a:gdLst>
              <a:gd name="connsiteX0" fmla="*/ 0 w 3489114"/>
              <a:gd name="connsiteY0" fmla="*/ 13315 h 26630"/>
              <a:gd name="connsiteX1" fmla="*/ 3489114 w 3489114"/>
              <a:gd name="connsiteY1" fmla="*/ 13315 h 26630"/>
            </a:gdLst>
            <a:ahLst/>
            <a:cxnLst>
              <a:cxn ang="0">
                <a:pos x="connsiteX0" y="connsiteY0"/>
              </a:cxn>
              <a:cxn ang="0">
                <a:pos x="connsiteX1" y="connsiteY1"/>
              </a:cxn>
            </a:cxnLst>
            <a:rect l="l" t="t" r="r" b="b"/>
            <a:pathLst>
              <a:path w="3489114" h="26630">
                <a:moveTo>
                  <a:pt x="0" y="13315"/>
                </a:moveTo>
                <a:lnTo>
                  <a:pt x="3489114"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70030" tIns="-73913" rIns="1670028" bIns="-73913" numCol="1" spcCol="1270" anchor="ctr" anchorCtr="0">
            <a:noAutofit/>
          </a:bodyPr>
          <a:lstStyle/>
          <a:p>
            <a:pPr algn="ctr" defTabSz="533400">
              <a:lnSpc>
                <a:spcPct val="90000"/>
              </a:lnSpc>
              <a:spcBef>
                <a:spcPct val="0"/>
              </a:spcBef>
              <a:spcAft>
                <a:spcPct val="35000"/>
              </a:spcAft>
            </a:pPr>
            <a:endParaRPr lang="en-US" sz="1200" dirty="0">
              <a:latin typeface="Lato Light" panose="020F0502020204030203" pitchFamily="34" charset="0"/>
            </a:endParaRPr>
          </a:p>
        </p:txBody>
      </p:sp>
      <p:sp>
        <p:nvSpPr>
          <p:cNvPr id="120" name="Freeform 17">
            <a:extLst>
              <a:ext uri="{FF2B5EF4-FFF2-40B4-BE49-F238E27FC236}">
                <a16:creationId xmlns:a16="http://schemas.microsoft.com/office/drawing/2014/main" id="{4C619298-DC75-7693-8F71-19784AC59E5C}"/>
              </a:ext>
            </a:extLst>
          </p:cNvPr>
          <p:cNvSpPr/>
          <p:nvPr/>
        </p:nvSpPr>
        <p:spPr>
          <a:xfrm>
            <a:off x="7255358" y="9441789"/>
            <a:ext cx="4119287" cy="1551079"/>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240" tIns="83240" rIns="83240" bIns="83240" numCol="1" spcCol="1270" anchor="ctr" anchorCtr="0">
            <a:noAutofit/>
          </a:bodyPr>
          <a:lstStyle/>
          <a:p>
            <a:pPr algn="ctr" defTabSz="2889250">
              <a:lnSpc>
                <a:spcPct val="90000"/>
              </a:lnSpc>
              <a:spcBef>
                <a:spcPct val="0"/>
              </a:spcBef>
              <a:spcAft>
                <a:spcPct val="35000"/>
              </a:spcAft>
            </a:pPr>
            <a:endParaRPr lang="en-US" sz="6500" dirty="0">
              <a:latin typeface="Lato Light" panose="020F0502020204030203" pitchFamily="34" charset="0"/>
            </a:endParaRPr>
          </a:p>
        </p:txBody>
      </p:sp>
      <p:sp>
        <p:nvSpPr>
          <p:cNvPr id="121" name="Freeform 18">
            <a:extLst>
              <a:ext uri="{FF2B5EF4-FFF2-40B4-BE49-F238E27FC236}">
                <a16:creationId xmlns:a16="http://schemas.microsoft.com/office/drawing/2014/main" id="{0716B13D-E233-1C6D-58DE-0B3B21C4183B}"/>
              </a:ext>
            </a:extLst>
          </p:cNvPr>
          <p:cNvSpPr/>
          <p:nvPr/>
        </p:nvSpPr>
        <p:spPr>
          <a:xfrm rot="19457599">
            <a:off x="11254539" y="9785499"/>
            <a:ext cx="1411606" cy="26630"/>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12" tIns="-21976" rIns="683213" bIns="-21975"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22" name="Freeform 20">
            <a:extLst>
              <a:ext uri="{FF2B5EF4-FFF2-40B4-BE49-F238E27FC236}">
                <a16:creationId xmlns:a16="http://schemas.microsoft.com/office/drawing/2014/main" id="{1EE450C0-94B5-3DDC-E8AE-EFBEB49A7390}"/>
              </a:ext>
            </a:extLst>
          </p:cNvPr>
          <p:cNvSpPr/>
          <p:nvPr/>
        </p:nvSpPr>
        <p:spPr>
          <a:xfrm rot="2142401">
            <a:off x="11254539" y="10609363"/>
            <a:ext cx="1411606" cy="26630"/>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12" tIns="-21975" rIns="683213" bIns="-21975"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23" name="Subtitle 2">
            <a:extLst>
              <a:ext uri="{FF2B5EF4-FFF2-40B4-BE49-F238E27FC236}">
                <a16:creationId xmlns:a16="http://schemas.microsoft.com/office/drawing/2014/main" id="{FEAB7849-0CCB-D788-9658-64823190CBE9}"/>
              </a:ext>
            </a:extLst>
          </p:cNvPr>
          <p:cNvSpPr txBox="1">
            <a:spLocks/>
          </p:cNvSpPr>
          <p:nvPr/>
        </p:nvSpPr>
        <p:spPr>
          <a:xfrm>
            <a:off x="1555557" y="6024811"/>
            <a:ext cx="4190332" cy="175432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5400" b="1" kern="0" dirty="0">
                <a:solidFill>
                  <a:schemeClr val="bg1"/>
                </a:solidFill>
                <a:latin typeface="Poppins" panose="00000500000000000000" pitchFamily="2" charset="0"/>
                <a:ea typeface="Lato Light" panose="020F0502020204030203" pitchFamily="34" charset="0"/>
                <a:cs typeface="Poppins" panose="00000500000000000000" pitchFamily="2" charset="0"/>
              </a:rPr>
              <a:t>TABLE OF CONTENTS</a:t>
            </a:r>
          </a:p>
        </p:txBody>
      </p:sp>
      <p:sp>
        <p:nvSpPr>
          <p:cNvPr id="124" name="Subtitle 2">
            <a:extLst>
              <a:ext uri="{FF2B5EF4-FFF2-40B4-BE49-F238E27FC236}">
                <a16:creationId xmlns:a16="http://schemas.microsoft.com/office/drawing/2014/main" id="{4DC9C72C-641C-037F-E5B5-23A8D8013A50}"/>
              </a:ext>
            </a:extLst>
          </p:cNvPr>
          <p:cNvSpPr txBox="1">
            <a:spLocks/>
          </p:cNvSpPr>
          <p:nvPr/>
        </p:nvSpPr>
        <p:spPr>
          <a:xfrm>
            <a:off x="7250555" y="9971740"/>
            <a:ext cx="4103477" cy="57259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4000" b="1">
                <a:solidFill>
                  <a:schemeClr val="bg1"/>
                </a:solidFill>
                <a:latin typeface="Poppins" panose="00000500000000000000" pitchFamily="2" charset="0"/>
                <a:ea typeface="Lato Light" panose="020F0502020204030203" pitchFamily="34" charset="0"/>
                <a:cs typeface="Poppins" panose="00000500000000000000" pitchFamily="2" charset="0"/>
              </a:rPr>
              <a:t>PRACTICE</a:t>
            </a:r>
            <a:endParaRPr lang="en-US" sz="4000" b="1" dirty="0">
              <a:solidFill>
                <a:schemeClr val="bg1"/>
              </a:solidFill>
              <a:latin typeface="Poppins" panose="00000500000000000000" pitchFamily="2" charset="0"/>
              <a:ea typeface="Lato Light" panose="020F0502020204030203" pitchFamily="34" charset="0"/>
              <a:cs typeface="Poppins" panose="00000500000000000000" pitchFamily="2" charset="0"/>
            </a:endParaRPr>
          </a:p>
        </p:txBody>
      </p:sp>
      <p:sp>
        <p:nvSpPr>
          <p:cNvPr id="127" name="Subtitle 2">
            <a:extLst>
              <a:ext uri="{FF2B5EF4-FFF2-40B4-BE49-F238E27FC236}">
                <a16:creationId xmlns:a16="http://schemas.microsoft.com/office/drawing/2014/main" id="{E98F55C9-65D2-7300-859F-BFF97BEDEEC7}"/>
              </a:ext>
            </a:extLst>
          </p:cNvPr>
          <p:cNvSpPr txBox="1">
            <a:spLocks/>
          </p:cNvSpPr>
          <p:nvPr/>
        </p:nvSpPr>
        <p:spPr>
          <a:xfrm>
            <a:off x="12927847" y="5626338"/>
            <a:ext cx="3333490"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a:t>
            </a:r>
          </a:p>
        </p:txBody>
      </p:sp>
      <p:sp>
        <p:nvSpPr>
          <p:cNvPr id="128" name="Subtitle 2">
            <a:extLst>
              <a:ext uri="{FF2B5EF4-FFF2-40B4-BE49-F238E27FC236}">
                <a16:creationId xmlns:a16="http://schemas.microsoft.com/office/drawing/2014/main" id="{5A832F4C-9C88-60AE-0FA5-B7A9B75F6D63}"/>
              </a:ext>
            </a:extLst>
          </p:cNvPr>
          <p:cNvSpPr txBox="1">
            <a:spLocks/>
          </p:cNvSpPr>
          <p:nvPr/>
        </p:nvSpPr>
        <p:spPr>
          <a:xfrm>
            <a:off x="12927847" y="7274067"/>
            <a:ext cx="3333490"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a:t>
            </a:r>
          </a:p>
        </p:txBody>
      </p:sp>
      <p:sp>
        <p:nvSpPr>
          <p:cNvPr id="129" name="Subtitle 2">
            <a:extLst>
              <a:ext uri="{FF2B5EF4-FFF2-40B4-BE49-F238E27FC236}">
                <a16:creationId xmlns:a16="http://schemas.microsoft.com/office/drawing/2014/main" id="{A8211CDC-DE29-0503-C9FF-00FEBB823E93}"/>
              </a:ext>
            </a:extLst>
          </p:cNvPr>
          <p:cNvSpPr txBox="1">
            <a:spLocks/>
          </p:cNvSpPr>
          <p:nvPr/>
        </p:nvSpPr>
        <p:spPr>
          <a:xfrm>
            <a:off x="13953224" y="2453019"/>
            <a:ext cx="6290220" cy="51071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accent3">
                    <a:lumMod val="50000"/>
                  </a:schemeClr>
                </a:solidFill>
                <a:latin typeface="Arial" panose="020B0604020202020204" pitchFamily="34" charset="0"/>
                <a:ea typeface="Lato Light" panose="020F0502020204030203" pitchFamily="34" charset="0"/>
                <a:cs typeface="Arial" panose="020B0604020202020204" pitchFamily="34" charset="0"/>
              </a:rPr>
              <a:t>COMMUNICATING GENDER DATA</a:t>
            </a:r>
          </a:p>
        </p:txBody>
      </p:sp>
      <p:sp>
        <p:nvSpPr>
          <p:cNvPr id="130" name="Oval 129">
            <a:extLst>
              <a:ext uri="{FF2B5EF4-FFF2-40B4-BE49-F238E27FC236}">
                <a16:creationId xmlns:a16="http://schemas.microsoft.com/office/drawing/2014/main" id="{FB4FA9E5-D4E9-8566-EC47-67D2D7E159D2}"/>
              </a:ext>
            </a:extLst>
          </p:cNvPr>
          <p:cNvSpPr/>
          <p:nvPr/>
        </p:nvSpPr>
        <p:spPr>
          <a:xfrm>
            <a:off x="18279404" y="7302559"/>
            <a:ext cx="224117" cy="2241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1" name="Oval 130">
            <a:extLst>
              <a:ext uri="{FF2B5EF4-FFF2-40B4-BE49-F238E27FC236}">
                <a16:creationId xmlns:a16="http://schemas.microsoft.com/office/drawing/2014/main" id="{0AC6B98A-731F-88E3-E435-B132136A1C54}"/>
              </a:ext>
            </a:extLst>
          </p:cNvPr>
          <p:cNvSpPr/>
          <p:nvPr/>
        </p:nvSpPr>
        <p:spPr>
          <a:xfrm>
            <a:off x="18279404" y="8423714"/>
            <a:ext cx="224117" cy="2241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2" name="Oval 131">
            <a:extLst>
              <a:ext uri="{FF2B5EF4-FFF2-40B4-BE49-F238E27FC236}">
                <a16:creationId xmlns:a16="http://schemas.microsoft.com/office/drawing/2014/main" id="{4A204134-366E-A46E-C837-AECC952BD0D9}"/>
              </a:ext>
            </a:extLst>
          </p:cNvPr>
          <p:cNvSpPr/>
          <p:nvPr/>
        </p:nvSpPr>
        <p:spPr>
          <a:xfrm>
            <a:off x="18279404" y="9544869"/>
            <a:ext cx="224117" cy="2241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3" name="Subtitle 2">
            <a:extLst>
              <a:ext uri="{FF2B5EF4-FFF2-40B4-BE49-F238E27FC236}">
                <a16:creationId xmlns:a16="http://schemas.microsoft.com/office/drawing/2014/main" id="{2693A8C5-5296-C25A-EF3D-BE9B78A73284}"/>
              </a:ext>
            </a:extLst>
          </p:cNvPr>
          <p:cNvSpPr txBox="1">
            <a:spLocks/>
          </p:cNvSpPr>
          <p:nvPr/>
        </p:nvSpPr>
        <p:spPr>
          <a:xfrm>
            <a:off x="7250556" y="3256962"/>
            <a:ext cx="4103477" cy="70788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4000" b="1" kern="0" dirty="0">
                <a:solidFill>
                  <a:schemeClr val="bg1"/>
                </a:solidFill>
                <a:latin typeface="Poppins" panose="00000500000000000000" pitchFamily="2" charset="0"/>
                <a:ea typeface="Lato Light" panose="020F0502020204030203" pitchFamily="34" charset="0"/>
                <a:cs typeface="Poppins" panose="00000500000000000000" pitchFamily="2" charset="0"/>
              </a:rPr>
              <a:t>CONCEPTS</a:t>
            </a:r>
          </a:p>
        </p:txBody>
      </p:sp>
      <p:sp>
        <p:nvSpPr>
          <p:cNvPr id="134" name="Subtitle 2">
            <a:extLst>
              <a:ext uri="{FF2B5EF4-FFF2-40B4-BE49-F238E27FC236}">
                <a16:creationId xmlns:a16="http://schemas.microsoft.com/office/drawing/2014/main" id="{141CD3C8-D83D-5B12-7BF3-34AD2C779D75}"/>
              </a:ext>
            </a:extLst>
          </p:cNvPr>
          <p:cNvSpPr txBox="1">
            <a:spLocks/>
          </p:cNvSpPr>
          <p:nvPr/>
        </p:nvSpPr>
        <p:spPr>
          <a:xfrm>
            <a:off x="7221683" y="6572157"/>
            <a:ext cx="4103477" cy="70788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4000" b="1" kern="0" dirty="0">
                <a:solidFill>
                  <a:schemeClr val="bg1"/>
                </a:solidFill>
                <a:latin typeface="Poppins" panose="00000500000000000000" pitchFamily="2" charset="0"/>
                <a:ea typeface="Lato Light" panose="020F0502020204030203" pitchFamily="34" charset="0"/>
                <a:cs typeface="Poppins" panose="00000500000000000000" pitchFamily="2" charset="0"/>
              </a:rPr>
              <a:t>TECHNIQUES</a:t>
            </a:r>
          </a:p>
        </p:txBody>
      </p:sp>
      <p:sp>
        <p:nvSpPr>
          <p:cNvPr id="135" name="Freeform 221">
            <a:extLst>
              <a:ext uri="{FF2B5EF4-FFF2-40B4-BE49-F238E27FC236}">
                <a16:creationId xmlns:a16="http://schemas.microsoft.com/office/drawing/2014/main" id="{DC9B465A-C8D4-7A99-CAAE-4A58CFD6E720}"/>
              </a:ext>
            </a:extLst>
          </p:cNvPr>
          <p:cNvSpPr>
            <a:spLocks noChangeArrowheads="1"/>
          </p:cNvSpPr>
          <p:nvPr/>
        </p:nvSpPr>
        <p:spPr bwMode="auto">
          <a:xfrm>
            <a:off x="12572758" y="2145547"/>
            <a:ext cx="1151866" cy="1152403"/>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chemeClr val="accent1"/>
          </a:solidFill>
          <a:ln>
            <a:noFill/>
          </a:ln>
          <a:effectLst/>
        </p:spPr>
        <p:txBody>
          <a:bodyPr wrap="none" anchor="ctr"/>
          <a:lstStyle/>
          <a:p>
            <a:endParaRPr lang="en-US" sz="6530"/>
          </a:p>
        </p:txBody>
      </p:sp>
      <p:sp>
        <p:nvSpPr>
          <p:cNvPr id="136" name="TextBox 135">
            <a:extLst>
              <a:ext uri="{FF2B5EF4-FFF2-40B4-BE49-F238E27FC236}">
                <a16:creationId xmlns:a16="http://schemas.microsoft.com/office/drawing/2014/main" id="{AE4E279A-D367-C56C-1295-37652BEB0032}"/>
              </a:ext>
            </a:extLst>
          </p:cNvPr>
          <p:cNvSpPr txBox="1"/>
          <p:nvPr/>
        </p:nvSpPr>
        <p:spPr>
          <a:xfrm>
            <a:off x="12691491" y="2388057"/>
            <a:ext cx="914400" cy="707886"/>
          </a:xfrm>
          <a:prstGeom prst="rect">
            <a:avLst/>
          </a:prstGeom>
          <a:noFill/>
        </p:spPr>
        <p:txBody>
          <a:bodyPr wrap="square" rtlCol="0" anchor="ctr">
            <a:spAutoFit/>
          </a:bodyPr>
          <a:lstStyle/>
          <a:p>
            <a:pPr algn="ctr"/>
            <a:r>
              <a:rPr lang="en-US" sz="4000" b="1" dirty="0">
                <a:solidFill>
                  <a:schemeClr val="accent1"/>
                </a:solidFill>
                <a:latin typeface="Poppins" pitchFamily="2" charset="77"/>
                <a:cs typeface="Poppins" pitchFamily="2" charset="77"/>
              </a:rPr>
              <a:t>01</a:t>
            </a:r>
            <a:endParaRPr lang="en-US" sz="6000" b="1" dirty="0">
              <a:solidFill>
                <a:schemeClr val="accent1"/>
              </a:solidFill>
              <a:latin typeface="Poppins" pitchFamily="2" charset="77"/>
              <a:cs typeface="Poppins" pitchFamily="2" charset="77"/>
            </a:endParaRPr>
          </a:p>
        </p:txBody>
      </p:sp>
      <p:sp>
        <p:nvSpPr>
          <p:cNvPr id="137" name="Freeform 221">
            <a:extLst>
              <a:ext uri="{FF2B5EF4-FFF2-40B4-BE49-F238E27FC236}">
                <a16:creationId xmlns:a16="http://schemas.microsoft.com/office/drawing/2014/main" id="{783852C9-E75B-0D9A-793F-56B3671A88AF}"/>
              </a:ext>
            </a:extLst>
          </p:cNvPr>
          <p:cNvSpPr>
            <a:spLocks noChangeArrowheads="1"/>
          </p:cNvSpPr>
          <p:nvPr/>
        </p:nvSpPr>
        <p:spPr bwMode="auto">
          <a:xfrm>
            <a:off x="12541144" y="3863467"/>
            <a:ext cx="1151866" cy="1152403"/>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chemeClr val="accent1"/>
          </a:solidFill>
          <a:ln>
            <a:noFill/>
          </a:ln>
          <a:effectLst/>
        </p:spPr>
        <p:txBody>
          <a:bodyPr wrap="none" anchor="ctr"/>
          <a:lstStyle/>
          <a:p>
            <a:endParaRPr lang="en-US" sz="6530"/>
          </a:p>
        </p:txBody>
      </p:sp>
      <p:sp>
        <p:nvSpPr>
          <p:cNvPr id="138" name="TextBox 137">
            <a:extLst>
              <a:ext uri="{FF2B5EF4-FFF2-40B4-BE49-F238E27FC236}">
                <a16:creationId xmlns:a16="http://schemas.microsoft.com/office/drawing/2014/main" id="{E68A5B8D-A78F-9FB6-B848-A7C49E4B7B8D}"/>
              </a:ext>
            </a:extLst>
          </p:cNvPr>
          <p:cNvSpPr txBox="1"/>
          <p:nvPr/>
        </p:nvSpPr>
        <p:spPr>
          <a:xfrm>
            <a:off x="12659877" y="4125006"/>
            <a:ext cx="914400" cy="707886"/>
          </a:xfrm>
          <a:prstGeom prst="rect">
            <a:avLst/>
          </a:prstGeom>
          <a:noFill/>
        </p:spPr>
        <p:txBody>
          <a:bodyPr wrap="square" rtlCol="0" anchor="ctr">
            <a:spAutoFit/>
          </a:bodyPr>
          <a:lstStyle/>
          <a:p>
            <a:pPr algn="ctr"/>
            <a:r>
              <a:rPr lang="en-US" sz="4000" b="1" dirty="0">
                <a:solidFill>
                  <a:schemeClr val="accent1"/>
                </a:solidFill>
                <a:latin typeface="Poppins" pitchFamily="2" charset="77"/>
                <a:cs typeface="Poppins" pitchFamily="2" charset="77"/>
              </a:rPr>
              <a:t>03</a:t>
            </a:r>
            <a:endParaRPr lang="en-US" sz="6000" b="1" dirty="0">
              <a:solidFill>
                <a:schemeClr val="accent1"/>
              </a:solidFill>
              <a:latin typeface="Poppins" pitchFamily="2" charset="77"/>
              <a:cs typeface="Poppins" pitchFamily="2" charset="77"/>
            </a:endParaRPr>
          </a:p>
        </p:txBody>
      </p:sp>
      <p:sp>
        <p:nvSpPr>
          <p:cNvPr id="139" name="Freeform 221">
            <a:extLst>
              <a:ext uri="{FF2B5EF4-FFF2-40B4-BE49-F238E27FC236}">
                <a16:creationId xmlns:a16="http://schemas.microsoft.com/office/drawing/2014/main" id="{B346B904-268D-61E4-C70E-3977714AF582}"/>
              </a:ext>
            </a:extLst>
          </p:cNvPr>
          <p:cNvSpPr>
            <a:spLocks noChangeArrowheads="1"/>
          </p:cNvSpPr>
          <p:nvPr/>
        </p:nvSpPr>
        <p:spPr bwMode="auto">
          <a:xfrm>
            <a:off x="12572758" y="5513238"/>
            <a:ext cx="1151866" cy="1152403"/>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chemeClr val="accent1"/>
          </a:solidFill>
          <a:ln>
            <a:noFill/>
          </a:ln>
          <a:effectLst/>
        </p:spPr>
        <p:txBody>
          <a:bodyPr wrap="none" anchor="ctr"/>
          <a:lstStyle/>
          <a:p>
            <a:endParaRPr lang="en-US" sz="6530"/>
          </a:p>
        </p:txBody>
      </p:sp>
      <p:sp>
        <p:nvSpPr>
          <p:cNvPr id="140" name="TextBox 139">
            <a:extLst>
              <a:ext uri="{FF2B5EF4-FFF2-40B4-BE49-F238E27FC236}">
                <a16:creationId xmlns:a16="http://schemas.microsoft.com/office/drawing/2014/main" id="{5FF11E43-00CB-2C78-A24E-E32514EBF6B9}"/>
              </a:ext>
            </a:extLst>
          </p:cNvPr>
          <p:cNvSpPr txBox="1"/>
          <p:nvPr/>
        </p:nvSpPr>
        <p:spPr>
          <a:xfrm>
            <a:off x="12685419" y="5744062"/>
            <a:ext cx="914400" cy="707886"/>
          </a:xfrm>
          <a:prstGeom prst="rect">
            <a:avLst/>
          </a:prstGeom>
          <a:noFill/>
        </p:spPr>
        <p:txBody>
          <a:bodyPr wrap="square" rtlCol="0" anchor="ctr">
            <a:spAutoFit/>
          </a:bodyPr>
          <a:lstStyle/>
          <a:p>
            <a:pPr algn="ctr"/>
            <a:r>
              <a:rPr lang="en-US" sz="4000" b="1" dirty="0">
                <a:solidFill>
                  <a:schemeClr val="accent1"/>
                </a:solidFill>
                <a:latin typeface="Poppins" pitchFamily="2" charset="77"/>
                <a:cs typeface="Poppins" pitchFamily="2" charset="77"/>
              </a:rPr>
              <a:t>04</a:t>
            </a:r>
            <a:endParaRPr lang="en-US" sz="6000" b="1" dirty="0">
              <a:solidFill>
                <a:schemeClr val="accent1"/>
              </a:solidFill>
              <a:latin typeface="Poppins" pitchFamily="2" charset="77"/>
              <a:cs typeface="Poppins" pitchFamily="2" charset="77"/>
            </a:endParaRPr>
          </a:p>
        </p:txBody>
      </p:sp>
      <p:sp>
        <p:nvSpPr>
          <p:cNvPr id="141" name="Freeform 221">
            <a:extLst>
              <a:ext uri="{FF2B5EF4-FFF2-40B4-BE49-F238E27FC236}">
                <a16:creationId xmlns:a16="http://schemas.microsoft.com/office/drawing/2014/main" id="{D33A3C61-24DC-F29A-CE45-4B17F5890700}"/>
              </a:ext>
            </a:extLst>
          </p:cNvPr>
          <p:cNvSpPr>
            <a:spLocks noChangeArrowheads="1"/>
          </p:cNvSpPr>
          <p:nvPr/>
        </p:nvSpPr>
        <p:spPr bwMode="auto">
          <a:xfrm>
            <a:off x="12541144" y="7121208"/>
            <a:ext cx="1151866" cy="1152403"/>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chemeClr val="accent1"/>
          </a:solidFill>
          <a:ln>
            <a:noFill/>
          </a:ln>
          <a:effectLst/>
        </p:spPr>
        <p:txBody>
          <a:bodyPr wrap="none" anchor="ctr"/>
          <a:lstStyle/>
          <a:p>
            <a:endParaRPr lang="en-US" sz="6530"/>
          </a:p>
        </p:txBody>
      </p:sp>
      <p:sp>
        <p:nvSpPr>
          <p:cNvPr id="142" name="TextBox 141">
            <a:extLst>
              <a:ext uri="{FF2B5EF4-FFF2-40B4-BE49-F238E27FC236}">
                <a16:creationId xmlns:a16="http://schemas.microsoft.com/office/drawing/2014/main" id="{8B215FEB-98C9-DF99-FCF0-CB96268CAD1D}"/>
              </a:ext>
            </a:extLst>
          </p:cNvPr>
          <p:cNvSpPr txBox="1"/>
          <p:nvPr/>
        </p:nvSpPr>
        <p:spPr>
          <a:xfrm>
            <a:off x="12659877" y="7368310"/>
            <a:ext cx="914400" cy="707886"/>
          </a:xfrm>
          <a:prstGeom prst="rect">
            <a:avLst/>
          </a:prstGeom>
          <a:noFill/>
        </p:spPr>
        <p:txBody>
          <a:bodyPr wrap="square" rtlCol="0" anchor="ctr">
            <a:spAutoFit/>
          </a:bodyPr>
          <a:lstStyle/>
          <a:p>
            <a:pPr algn="ctr"/>
            <a:r>
              <a:rPr lang="en-US" sz="4000" b="1" dirty="0">
                <a:solidFill>
                  <a:schemeClr val="accent1"/>
                </a:solidFill>
                <a:latin typeface="Poppins" pitchFamily="2" charset="77"/>
                <a:cs typeface="Poppins" pitchFamily="2" charset="77"/>
              </a:rPr>
              <a:t>05</a:t>
            </a:r>
            <a:endParaRPr lang="en-US" sz="6000" b="1" dirty="0">
              <a:solidFill>
                <a:schemeClr val="accent1"/>
              </a:solidFill>
              <a:latin typeface="Poppins" pitchFamily="2" charset="77"/>
              <a:cs typeface="Poppins" pitchFamily="2" charset="77"/>
            </a:endParaRPr>
          </a:p>
        </p:txBody>
      </p:sp>
      <p:sp>
        <p:nvSpPr>
          <p:cNvPr id="143" name="Subtitle 2">
            <a:extLst>
              <a:ext uri="{FF2B5EF4-FFF2-40B4-BE49-F238E27FC236}">
                <a16:creationId xmlns:a16="http://schemas.microsoft.com/office/drawing/2014/main" id="{9711F2CC-6D28-27A8-D9B2-92F76768703E}"/>
              </a:ext>
            </a:extLst>
          </p:cNvPr>
          <p:cNvSpPr txBox="1">
            <a:spLocks/>
          </p:cNvSpPr>
          <p:nvPr/>
        </p:nvSpPr>
        <p:spPr>
          <a:xfrm>
            <a:off x="16045004" y="3347668"/>
            <a:ext cx="6290220" cy="51071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accent3">
                    <a:lumMod val="50000"/>
                  </a:schemeClr>
                </a:solidFill>
                <a:latin typeface="Arial" panose="020B0604020202020204" pitchFamily="34" charset="0"/>
                <a:ea typeface="Lato Light" panose="020F0502020204030203" pitchFamily="34" charset="0"/>
                <a:cs typeface="Arial" panose="020B0604020202020204" pitchFamily="34" charset="0"/>
              </a:rPr>
              <a:t>COMMUNICATION STRATEGIES</a:t>
            </a:r>
          </a:p>
        </p:txBody>
      </p:sp>
      <p:sp>
        <p:nvSpPr>
          <p:cNvPr id="144" name="Subtitle 2">
            <a:extLst>
              <a:ext uri="{FF2B5EF4-FFF2-40B4-BE49-F238E27FC236}">
                <a16:creationId xmlns:a16="http://schemas.microsoft.com/office/drawing/2014/main" id="{4312DE71-6AEB-154D-9A88-C3D509BEBD46}"/>
              </a:ext>
            </a:extLst>
          </p:cNvPr>
          <p:cNvSpPr txBox="1">
            <a:spLocks/>
          </p:cNvSpPr>
          <p:nvPr/>
        </p:nvSpPr>
        <p:spPr>
          <a:xfrm>
            <a:off x="13953224" y="5821934"/>
            <a:ext cx="6290220" cy="51071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accent3">
                    <a:lumMod val="50000"/>
                  </a:schemeClr>
                </a:solidFill>
                <a:latin typeface="Arial" panose="020B0604020202020204" pitchFamily="34" charset="0"/>
                <a:ea typeface="Lato Light" panose="020F0502020204030203" pitchFamily="34" charset="0"/>
                <a:cs typeface="Arial" panose="020B0604020202020204" pitchFamily="34" charset="0"/>
              </a:rPr>
              <a:t>WHERE TO FIND GENDER DATA</a:t>
            </a:r>
          </a:p>
        </p:txBody>
      </p:sp>
      <p:sp>
        <p:nvSpPr>
          <p:cNvPr id="145" name="Subtitle 2">
            <a:extLst>
              <a:ext uri="{FF2B5EF4-FFF2-40B4-BE49-F238E27FC236}">
                <a16:creationId xmlns:a16="http://schemas.microsoft.com/office/drawing/2014/main" id="{3F1694B3-211F-C659-12AF-1CE04C92A4AD}"/>
              </a:ext>
            </a:extLst>
          </p:cNvPr>
          <p:cNvSpPr txBox="1">
            <a:spLocks/>
          </p:cNvSpPr>
          <p:nvPr/>
        </p:nvSpPr>
        <p:spPr>
          <a:xfrm>
            <a:off x="13960887" y="7359846"/>
            <a:ext cx="6290220" cy="51071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accent3">
                    <a:lumMod val="50000"/>
                  </a:schemeClr>
                </a:solidFill>
                <a:latin typeface="Arial" panose="020B0604020202020204" pitchFamily="34" charset="0"/>
                <a:ea typeface="Lato Light" panose="020F0502020204030203" pitchFamily="34" charset="0"/>
                <a:cs typeface="Arial" panose="020B0604020202020204" pitchFamily="34" charset="0"/>
              </a:rPr>
              <a:t>HOW TO VISUALIZE DATA</a:t>
            </a:r>
          </a:p>
        </p:txBody>
      </p:sp>
      <p:sp>
        <p:nvSpPr>
          <p:cNvPr id="146" name="Freeform 221">
            <a:extLst>
              <a:ext uri="{FF2B5EF4-FFF2-40B4-BE49-F238E27FC236}">
                <a16:creationId xmlns:a16="http://schemas.microsoft.com/office/drawing/2014/main" id="{3F563EE9-8E5B-DF58-D896-3C174643431C}"/>
              </a:ext>
            </a:extLst>
          </p:cNvPr>
          <p:cNvSpPr>
            <a:spLocks noChangeArrowheads="1"/>
          </p:cNvSpPr>
          <p:nvPr/>
        </p:nvSpPr>
        <p:spPr bwMode="auto">
          <a:xfrm>
            <a:off x="12572758" y="8799868"/>
            <a:ext cx="1151866" cy="1152403"/>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chemeClr val="accent1"/>
          </a:solidFill>
          <a:ln>
            <a:noFill/>
          </a:ln>
          <a:effectLst/>
        </p:spPr>
        <p:txBody>
          <a:bodyPr wrap="none" anchor="ctr"/>
          <a:lstStyle/>
          <a:p>
            <a:endParaRPr lang="en-US" sz="6530"/>
          </a:p>
        </p:txBody>
      </p:sp>
      <p:sp>
        <p:nvSpPr>
          <p:cNvPr id="147" name="Freeform 221">
            <a:extLst>
              <a:ext uri="{FF2B5EF4-FFF2-40B4-BE49-F238E27FC236}">
                <a16:creationId xmlns:a16="http://schemas.microsoft.com/office/drawing/2014/main" id="{E9ED507C-264C-609E-482B-50C3CE61542C}"/>
              </a:ext>
            </a:extLst>
          </p:cNvPr>
          <p:cNvSpPr>
            <a:spLocks noChangeArrowheads="1"/>
          </p:cNvSpPr>
          <p:nvPr/>
        </p:nvSpPr>
        <p:spPr bwMode="auto">
          <a:xfrm>
            <a:off x="12572758" y="10658597"/>
            <a:ext cx="1151866" cy="1152403"/>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chemeClr val="accent1"/>
          </a:solidFill>
          <a:ln>
            <a:noFill/>
          </a:ln>
          <a:effectLst/>
        </p:spPr>
        <p:txBody>
          <a:bodyPr wrap="none" anchor="ctr"/>
          <a:lstStyle/>
          <a:p>
            <a:endParaRPr lang="en-US" sz="6530"/>
          </a:p>
        </p:txBody>
      </p:sp>
      <p:sp>
        <p:nvSpPr>
          <p:cNvPr id="148" name="TextBox 147">
            <a:extLst>
              <a:ext uri="{FF2B5EF4-FFF2-40B4-BE49-F238E27FC236}">
                <a16:creationId xmlns:a16="http://schemas.microsoft.com/office/drawing/2014/main" id="{252B5841-5C84-A1AA-D6C7-0D8CD70B2D45}"/>
              </a:ext>
            </a:extLst>
          </p:cNvPr>
          <p:cNvSpPr txBox="1"/>
          <p:nvPr/>
        </p:nvSpPr>
        <p:spPr>
          <a:xfrm>
            <a:off x="12680042" y="10873122"/>
            <a:ext cx="914400" cy="707886"/>
          </a:xfrm>
          <a:prstGeom prst="rect">
            <a:avLst/>
          </a:prstGeom>
          <a:noFill/>
        </p:spPr>
        <p:txBody>
          <a:bodyPr wrap="square" rtlCol="0" anchor="ctr">
            <a:spAutoFit/>
          </a:bodyPr>
          <a:lstStyle/>
          <a:p>
            <a:pPr algn="ctr"/>
            <a:r>
              <a:rPr lang="en-US" sz="4000" b="1" dirty="0">
                <a:solidFill>
                  <a:schemeClr val="accent1"/>
                </a:solidFill>
                <a:latin typeface="Poppins" pitchFamily="2" charset="77"/>
                <a:cs typeface="Poppins" pitchFamily="2" charset="77"/>
              </a:rPr>
              <a:t>08</a:t>
            </a:r>
            <a:endParaRPr lang="en-US" sz="6000" b="1" dirty="0">
              <a:solidFill>
                <a:schemeClr val="accent1"/>
              </a:solidFill>
              <a:latin typeface="Poppins" pitchFamily="2" charset="77"/>
              <a:cs typeface="Poppins" pitchFamily="2" charset="77"/>
            </a:endParaRPr>
          </a:p>
        </p:txBody>
      </p:sp>
      <p:sp>
        <p:nvSpPr>
          <p:cNvPr id="149" name="TextBox 148">
            <a:extLst>
              <a:ext uri="{FF2B5EF4-FFF2-40B4-BE49-F238E27FC236}">
                <a16:creationId xmlns:a16="http://schemas.microsoft.com/office/drawing/2014/main" id="{071C206C-A21C-C339-7151-4ACF63060562}"/>
              </a:ext>
            </a:extLst>
          </p:cNvPr>
          <p:cNvSpPr txBox="1"/>
          <p:nvPr/>
        </p:nvSpPr>
        <p:spPr>
          <a:xfrm>
            <a:off x="12685419" y="9022126"/>
            <a:ext cx="914400" cy="707886"/>
          </a:xfrm>
          <a:prstGeom prst="rect">
            <a:avLst/>
          </a:prstGeom>
          <a:noFill/>
        </p:spPr>
        <p:txBody>
          <a:bodyPr wrap="square" rtlCol="0" anchor="ctr">
            <a:spAutoFit/>
          </a:bodyPr>
          <a:lstStyle/>
          <a:p>
            <a:pPr algn="ctr"/>
            <a:r>
              <a:rPr lang="en-US" sz="4000" b="1" dirty="0">
                <a:solidFill>
                  <a:schemeClr val="accent1"/>
                </a:solidFill>
                <a:latin typeface="Poppins" pitchFamily="2" charset="77"/>
                <a:cs typeface="Poppins" pitchFamily="2" charset="77"/>
              </a:rPr>
              <a:t>06</a:t>
            </a:r>
            <a:endParaRPr lang="en-US" sz="6000" b="1" dirty="0">
              <a:solidFill>
                <a:schemeClr val="accent1"/>
              </a:solidFill>
              <a:latin typeface="Poppins" pitchFamily="2" charset="77"/>
              <a:cs typeface="Poppins" pitchFamily="2" charset="77"/>
            </a:endParaRPr>
          </a:p>
        </p:txBody>
      </p:sp>
      <p:sp>
        <p:nvSpPr>
          <p:cNvPr id="150" name="Subtitle 2">
            <a:extLst>
              <a:ext uri="{FF2B5EF4-FFF2-40B4-BE49-F238E27FC236}">
                <a16:creationId xmlns:a16="http://schemas.microsoft.com/office/drawing/2014/main" id="{455B3944-96B5-B68B-D561-E5AC6DA66E91}"/>
              </a:ext>
            </a:extLst>
          </p:cNvPr>
          <p:cNvSpPr txBox="1">
            <a:spLocks/>
          </p:cNvSpPr>
          <p:nvPr/>
        </p:nvSpPr>
        <p:spPr>
          <a:xfrm>
            <a:off x="13952866" y="9047247"/>
            <a:ext cx="6290220" cy="51071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accent3">
                    <a:lumMod val="50000"/>
                  </a:schemeClr>
                </a:solidFill>
                <a:latin typeface="Arial" panose="020B0604020202020204" pitchFamily="34" charset="0"/>
                <a:ea typeface="Lato Light" panose="020F0502020204030203" pitchFamily="34" charset="0"/>
                <a:cs typeface="Arial" panose="020B0604020202020204" pitchFamily="34" charset="0"/>
              </a:rPr>
              <a:t>SOCIAL MEDIA</a:t>
            </a:r>
          </a:p>
        </p:txBody>
      </p:sp>
      <p:sp>
        <p:nvSpPr>
          <p:cNvPr id="151" name="Subtitle 2">
            <a:extLst>
              <a:ext uri="{FF2B5EF4-FFF2-40B4-BE49-F238E27FC236}">
                <a16:creationId xmlns:a16="http://schemas.microsoft.com/office/drawing/2014/main" id="{A6AD6EC3-12CA-12F5-EE2B-5FA0363EDC0C}"/>
              </a:ext>
            </a:extLst>
          </p:cNvPr>
          <p:cNvSpPr txBox="1">
            <a:spLocks/>
          </p:cNvSpPr>
          <p:nvPr/>
        </p:nvSpPr>
        <p:spPr>
          <a:xfrm>
            <a:off x="13932813" y="10971706"/>
            <a:ext cx="6858000" cy="51071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b="1" dirty="0">
                <a:solidFill>
                  <a:schemeClr val="tx1"/>
                </a:solidFill>
                <a:latin typeface="Arial" panose="020B0604020202020204" pitchFamily="34" charset="0"/>
                <a:ea typeface="Lato Light" panose="020F0502020204030203" pitchFamily="34" charset="0"/>
                <a:cs typeface="Arial" panose="020B0604020202020204" pitchFamily="34" charset="0"/>
              </a:rPr>
              <a:t>CASE STUDY</a:t>
            </a:r>
          </a:p>
        </p:txBody>
      </p:sp>
      <p:sp>
        <p:nvSpPr>
          <p:cNvPr id="152" name="Freeform 8">
            <a:extLst>
              <a:ext uri="{FF2B5EF4-FFF2-40B4-BE49-F238E27FC236}">
                <a16:creationId xmlns:a16="http://schemas.microsoft.com/office/drawing/2014/main" id="{85EF8D73-F61A-1855-1608-DE8302EEE671}"/>
              </a:ext>
            </a:extLst>
          </p:cNvPr>
          <p:cNvSpPr/>
          <p:nvPr/>
        </p:nvSpPr>
        <p:spPr>
          <a:xfrm>
            <a:off x="11430232" y="3620778"/>
            <a:ext cx="3378022" cy="27432"/>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13" tIns="-21975" rIns="683212" bIns="-21976"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53" name="Freeform 221">
            <a:extLst>
              <a:ext uri="{FF2B5EF4-FFF2-40B4-BE49-F238E27FC236}">
                <a16:creationId xmlns:a16="http://schemas.microsoft.com/office/drawing/2014/main" id="{3CEA6BC0-CA61-9A68-3EF5-780941FDC5A8}"/>
              </a:ext>
            </a:extLst>
          </p:cNvPr>
          <p:cNvSpPr>
            <a:spLocks noChangeArrowheads="1"/>
          </p:cNvSpPr>
          <p:nvPr/>
        </p:nvSpPr>
        <p:spPr bwMode="auto">
          <a:xfrm>
            <a:off x="14750342" y="3041731"/>
            <a:ext cx="1151866" cy="1152403"/>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chemeClr val="accent1"/>
          </a:solidFill>
          <a:ln>
            <a:noFill/>
          </a:ln>
          <a:effectLst/>
        </p:spPr>
        <p:txBody>
          <a:bodyPr wrap="none" anchor="ctr"/>
          <a:lstStyle/>
          <a:p>
            <a:endParaRPr lang="en-US" sz="6530"/>
          </a:p>
        </p:txBody>
      </p:sp>
      <p:sp>
        <p:nvSpPr>
          <p:cNvPr id="154" name="TextBox 153">
            <a:extLst>
              <a:ext uri="{FF2B5EF4-FFF2-40B4-BE49-F238E27FC236}">
                <a16:creationId xmlns:a16="http://schemas.microsoft.com/office/drawing/2014/main" id="{F049A661-C118-30E3-0B64-04D9D687FB17}"/>
              </a:ext>
            </a:extLst>
          </p:cNvPr>
          <p:cNvSpPr txBox="1"/>
          <p:nvPr/>
        </p:nvSpPr>
        <p:spPr>
          <a:xfrm>
            <a:off x="14869075" y="3284241"/>
            <a:ext cx="914400" cy="707886"/>
          </a:xfrm>
          <a:prstGeom prst="rect">
            <a:avLst/>
          </a:prstGeom>
          <a:noFill/>
        </p:spPr>
        <p:txBody>
          <a:bodyPr wrap="square" rtlCol="0" anchor="ctr">
            <a:spAutoFit/>
          </a:bodyPr>
          <a:lstStyle/>
          <a:p>
            <a:pPr algn="ctr"/>
            <a:r>
              <a:rPr lang="en-US" sz="4000" b="1" dirty="0">
                <a:solidFill>
                  <a:schemeClr val="accent1"/>
                </a:solidFill>
                <a:latin typeface="Poppins" pitchFamily="2" charset="77"/>
                <a:cs typeface="Poppins" pitchFamily="2" charset="77"/>
              </a:rPr>
              <a:t>02</a:t>
            </a:r>
            <a:endParaRPr lang="en-US" sz="6000" b="1" dirty="0">
              <a:solidFill>
                <a:schemeClr val="accent1"/>
              </a:solidFill>
              <a:latin typeface="Poppins" pitchFamily="2" charset="77"/>
              <a:cs typeface="Poppins" pitchFamily="2" charset="77"/>
            </a:endParaRPr>
          </a:p>
        </p:txBody>
      </p:sp>
      <p:sp>
        <p:nvSpPr>
          <p:cNvPr id="155" name="Subtitle 2">
            <a:extLst>
              <a:ext uri="{FF2B5EF4-FFF2-40B4-BE49-F238E27FC236}">
                <a16:creationId xmlns:a16="http://schemas.microsoft.com/office/drawing/2014/main" id="{BD55F273-1A00-4725-EA2F-CF1AFC46F99D}"/>
              </a:ext>
            </a:extLst>
          </p:cNvPr>
          <p:cNvSpPr txBox="1">
            <a:spLocks/>
          </p:cNvSpPr>
          <p:nvPr/>
        </p:nvSpPr>
        <p:spPr>
          <a:xfrm>
            <a:off x="13953224" y="4282735"/>
            <a:ext cx="6290220" cy="51071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accent3">
                    <a:lumMod val="50000"/>
                  </a:schemeClr>
                </a:solidFill>
                <a:latin typeface="Arial" panose="020B0604020202020204" pitchFamily="34" charset="0"/>
                <a:ea typeface="Lato Light" panose="020F0502020204030203" pitchFamily="34" charset="0"/>
                <a:cs typeface="Arial" panose="020B0604020202020204" pitchFamily="34" charset="0"/>
              </a:rPr>
              <a:t>ETHICS</a:t>
            </a:r>
          </a:p>
        </p:txBody>
      </p:sp>
      <p:sp>
        <p:nvSpPr>
          <p:cNvPr id="156" name="Subtitle 2">
            <a:extLst>
              <a:ext uri="{FF2B5EF4-FFF2-40B4-BE49-F238E27FC236}">
                <a16:creationId xmlns:a16="http://schemas.microsoft.com/office/drawing/2014/main" id="{136AE16D-1D25-79C8-6699-8C9C468F3575}"/>
              </a:ext>
            </a:extLst>
          </p:cNvPr>
          <p:cNvSpPr txBox="1">
            <a:spLocks/>
          </p:cNvSpPr>
          <p:nvPr/>
        </p:nvSpPr>
        <p:spPr>
          <a:xfrm>
            <a:off x="16102916" y="9971740"/>
            <a:ext cx="6604684" cy="51071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2800" dirty="0">
                <a:solidFill>
                  <a:schemeClr val="accent3">
                    <a:lumMod val="50000"/>
                  </a:schemeClr>
                </a:solidFill>
                <a:latin typeface="Arial" panose="020B0604020202020204" pitchFamily="34" charset="0"/>
                <a:ea typeface="Lato Light" panose="020F0502020204030203" pitchFamily="34" charset="0"/>
                <a:cs typeface="Arial" panose="020B0604020202020204" pitchFamily="34" charset="0"/>
              </a:rPr>
              <a:t>STORYTELLING (DATA JOURNALISM)</a:t>
            </a:r>
          </a:p>
        </p:txBody>
      </p:sp>
      <p:sp>
        <p:nvSpPr>
          <p:cNvPr id="157" name="Freeform 8">
            <a:extLst>
              <a:ext uri="{FF2B5EF4-FFF2-40B4-BE49-F238E27FC236}">
                <a16:creationId xmlns:a16="http://schemas.microsoft.com/office/drawing/2014/main" id="{F77BE54B-8D54-D181-AF13-CEAC32D2A41A}"/>
              </a:ext>
            </a:extLst>
          </p:cNvPr>
          <p:cNvSpPr/>
          <p:nvPr/>
        </p:nvSpPr>
        <p:spPr>
          <a:xfrm flipV="1">
            <a:off x="11438624" y="10179613"/>
            <a:ext cx="3333490" cy="45719"/>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13" tIns="-21975" rIns="683212" bIns="-21976" numCol="1" spcCol="1270" anchor="ctr" anchorCtr="0">
            <a:noAutofit/>
          </a:bodyPr>
          <a:lstStyle/>
          <a:p>
            <a:pPr algn="ctr" defTabSz="222250">
              <a:lnSpc>
                <a:spcPct val="90000"/>
              </a:lnSpc>
              <a:spcBef>
                <a:spcPct val="0"/>
              </a:spcBef>
              <a:spcAft>
                <a:spcPct val="35000"/>
              </a:spcAft>
            </a:pPr>
            <a:endParaRPr lang="en-US" sz="500" dirty="0">
              <a:latin typeface="Lato Light" panose="020F0502020204030203" pitchFamily="34" charset="0"/>
            </a:endParaRPr>
          </a:p>
        </p:txBody>
      </p:sp>
      <p:sp>
        <p:nvSpPr>
          <p:cNvPr id="158" name="Freeform 221">
            <a:extLst>
              <a:ext uri="{FF2B5EF4-FFF2-40B4-BE49-F238E27FC236}">
                <a16:creationId xmlns:a16="http://schemas.microsoft.com/office/drawing/2014/main" id="{D914DC26-8D8D-0F9C-CFC9-D06D752F49B6}"/>
              </a:ext>
            </a:extLst>
          </p:cNvPr>
          <p:cNvSpPr>
            <a:spLocks noChangeArrowheads="1"/>
          </p:cNvSpPr>
          <p:nvPr/>
        </p:nvSpPr>
        <p:spPr bwMode="auto">
          <a:xfrm>
            <a:off x="14808254" y="9665803"/>
            <a:ext cx="1151866" cy="1152403"/>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chemeClr val="accent1"/>
          </a:solidFill>
          <a:ln>
            <a:noFill/>
          </a:ln>
          <a:effectLst/>
        </p:spPr>
        <p:txBody>
          <a:bodyPr wrap="none" anchor="ctr"/>
          <a:lstStyle/>
          <a:p>
            <a:endParaRPr lang="en-US" sz="6530"/>
          </a:p>
        </p:txBody>
      </p:sp>
      <p:sp>
        <p:nvSpPr>
          <p:cNvPr id="159" name="TextBox 158">
            <a:extLst>
              <a:ext uri="{FF2B5EF4-FFF2-40B4-BE49-F238E27FC236}">
                <a16:creationId xmlns:a16="http://schemas.microsoft.com/office/drawing/2014/main" id="{FEC70BB3-A436-EAD5-5C7C-153AF2F4B471}"/>
              </a:ext>
            </a:extLst>
          </p:cNvPr>
          <p:cNvSpPr txBox="1"/>
          <p:nvPr/>
        </p:nvSpPr>
        <p:spPr>
          <a:xfrm>
            <a:off x="14926987" y="9908313"/>
            <a:ext cx="914400" cy="707886"/>
          </a:xfrm>
          <a:prstGeom prst="rect">
            <a:avLst/>
          </a:prstGeom>
          <a:noFill/>
        </p:spPr>
        <p:txBody>
          <a:bodyPr wrap="square" rtlCol="0" anchor="ctr">
            <a:spAutoFit/>
          </a:bodyPr>
          <a:lstStyle/>
          <a:p>
            <a:pPr algn="ctr"/>
            <a:r>
              <a:rPr lang="en-US" sz="4000" b="1" dirty="0">
                <a:solidFill>
                  <a:schemeClr val="accent1"/>
                </a:solidFill>
                <a:latin typeface="Poppins" pitchFamily="2" charset="77"/>
                <a:cs typeface="Poppins" pitchFamily="2" charset="77"/>
              </a:rPr>
              <a:t>07</a:t>
            </a:r>
            <a:endParaRPr lang="en-US" sz="6000" b="1" dirty="0">
              <a:solidFill>
                <a:schemeClr val="accent1"/>
              </a:solidFill>
              <a:latin typeface="Poppins" pitchFamily="2" charset="77"/>
              <a:cs typeface="Poppins" pitchFamily="2" charset="77"/>
            </a:endParaRPr>
          </a:p>
        </p:txBody>
      </p:sp>
    </p:spTree>
    <p:extLst>
      <p:ext uri="{BB962C8B-B14F-4D97-AF65-F5344CB8AC3E}">
        <p14:creationId xmlns:p14="http://schemas.microsoft.com/office/powerpoint/2010/main" val="1623094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42B7CB-4589-544F-F273-0546C87EC7BF}"/>
              </a:ext>
            </a:extLst>
          </p:cNvPr>
          <p:cNvSpPr>
            <a:spLocks noGrp="1"/>
          </p:cNvSpPr>
          <p:nvPr>
            <p:ph type="body" sz="quarter" idx="10"/>
          </p:nvPr>
        </p:nvSpPr>
        <p:spPr/>
        <p:txBody>
          <a:bodyPr/>
          <a:lstStyle/>
          <a:p>
            <a:r>
              <a:rPr lang="en-US" dirty="0"/>
              <a:t>KEY CONCEPTS: DATA IN CONTEXT</a:t>
            </a:r>
          </a:p>
        </p:txBody>
      </p:sp>
      <p:sp>
        <p:nvSpPr>
          <p:cNvPr id="3" name="Text Placeholder 2">
            <a:extLst>
              <a:ext uri="{FF2B5EF4-FFF2-40B4-BE49-F238E27FC236}">
                <a16:creationId xmlns:a16="http://schemas.microsoft.com/office/drawing/2014/main" id="{D523BC36-3B68-6603-A43B-D5CE16B45BDB}"/>
              </a:ext>
            </a:extLst>
          </p:cNvPr>
          <p:cNvSpPr>
            <a:spLocks noGrp="1"/>
          </p:cNvSpPr>
          <p:nvPr>
            <p:ph type="body" sz="quarter" idx="11"/>
          </p:nvPr>
        </p:nvSpPr>
        <p:spPr>
          <a:xfrm>
            <a:off x="1586578" y="2743200"/>
            <a:ext cx="21233951" cy="9093515"/>
          </a:xfrm>
        </p:spPr>
        <p:txBody>
          <a:bodyPr/>
          <a:lstStyle/>
          <a:p>
            <a:pPr marL="571500" marR="0" indent="-571500">
              <a:lnSpc>
                <a:spcPct val="107000"/>
              </a:lnSpc>
              <a:spcBef>
                <a:spcPts val="0"/>
              </a:spcBef>
              <a:spcAft>
                <a:spcPts val="800"/>
              </a:spcAft>
              <a:buFont typeface="Arial" panose="020B0604020202020204" pitchFamily="34" charset="0"/>
              <a:buChar char="•"/>
            </a:pP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Context is one of the key principles of data feminism covered in Box 2: data are never neutral or objective. </a:t>
            </a:r>
          </a:p>
          <a:p>
            <a:pPr marL="571500" marR="0" indent="-571500">
              <a:lnSpc>
                <a:spcPct val="107000"/>
              </a:lnSpc>
              <a:spcBef>
                <a:spcPts val="0"/>
              </a:spcBef>
              <a:spcAft>
                <a:spcPts val="800"/>
              </a:spcAft>
              <a:buFont typeface="Arial" panose="020B0604020202020204" pitchFamily="34" charset="0"/>
              <a:buChar char="•"/>
            </a:pP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characteristics and values of people involved along the value chain influence the process every step of the way, including what gets measured and what remains invisible. </a:t>
            </a:r>
          </a:p>
          <a:p>
            <a:pPr marL="571500" marR="0" indent="-571500">
              <a:lnSpc>
                <a:spcPct val="107000"/>
              </a:lnSpc>
              <a:spcBef>
                <a:spcPts val="0"/>
              </a:spcBef>
              <a:spcAft>
                <a:spcPts val="800"/>
              </a:spcAft>
              <a:buFont typeface="Arial" panose="020B0604020202020204" pitchFamily="34" charset="0"/>
              <a:buChar char="•"/>
            </a:pP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we are to use data effectively, we need to examine and understand the context in which they were conceptualized, designed, collected, </a:t>
            </a:r>
            <a:r>
              <a:rPr lang="en-US" sz="3600" i="1" dirty="0" err="1">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analysed</a:t>
            </a: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reported on and used. </a:t>
            </a:r>
          </a:p>
          <a:p>
            <a:pPr marL="571500" marR="0" indent="-571500">
              <a:lnSpc>
                <a:spcPct val="107000"/>
              </a:lnSpc>
              <a:spcBef>
                <a:spcPts val="0"/>
              </a:spcBef>
              <a:spcAft>
                <a:spcPts val="800"/>
              </a:spcAft>
              <a:buFont typeface="Arial" panose="020B0604020202020204" pitchFamily="34" charset="0"/>
              <a:buChar char="•"/>
            </a:pPr>
            <a:endParaRPr lang="en-US" sz="3600" i="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On counting those who have previousl</a:t>
            </a:r>
            <a:r>
              <a:rPr lang="en-US" sz="3600" i="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y been uncounted, see this story on </a:t>
            </a:r>
            <a:r>
              <a:rPr lang="en-US" sz="36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how</a:t>
            </a:r>
            <a:r>
              <a:rPr lang="en-US" sz="36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i="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LGBTIQ+ people were counted for the first time in Nepal’s Census</a:t>
            </a: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800"/>
              </a:spcAft>
            </a:pPr>
            <a:endPar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 understand the story behind each data point, see this story on </a:t>
            </a:r>
            <a:r>
              <a:rPr lang="en-US" sz="3600" i="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how women with disabilities have been affected by the pandemic</a:t>
            </a:r>
            <a:r>
              <a:rPr lang="en-US" sz="3600" i="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i="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Also look at the </a:t>
            </a: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UN Women and PARIS21 </a:t>
            </a:r>
            <a:r>
              <a:rPr lang="en-US" sz="3600" i="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training for data users such as journalists</a:t>
            </a:r>
            <a:r>
              <a:rPr lang="en-US" sz="36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activists and data enthusiasts on how to craft compelling narratives and products using gender data</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9AF2E5D-43E6-29E3-B1B4-35FE14DD9C04}"/>
              </a:ext>
            </a:extLst>
          </p:cNvPr>
          <p:cNvSpPr>
            <a:spLocks noGrp="1"/>
          </p:cNvSpPr>
          <p:nvPr>
            <p:ph type="dt" sz="half" idx="6"/>
          </p:nvPr>
        </p:nvSpPr>
        <p:spPr/>
        <p:txBody>
          <a:bodyPr/>
          <a:lstStyle/>
          <a:p>
            <a:r>
              <a:rPr lang="en-IE" b="1" dirty="0">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1471056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F010A-EF8C-2584-4AE7-288116BB7DF2}"/>
              </a:ext>
            </a:extLst>
          </p:cNvPr>
          <p:cNvSpPr>
            <a:spLocks noGrp="1"/>
          </p:cNvSpPr>
          <p:nvPr>
            <p:ph type="body" sz="quarter" idx="10"/>
          </p:nvPr>
        </p:nvSpPr>
        <p:spPr/>
        <p:txBody>
          <a:bodyPr/>
          <a:lstStyle/>
          <a:p>
            <a:r>
              <a:rPr lang="en-US" dirty="0"/>
              <a:t>6.1. RELATIONSHIPS WITH THE MEDIA</a:t>
            </a:r>
          </a:p>
        </p:txBody>
      </p:sp>
      <p:sp>
        <p:nvSpPr>
          <p:cNvPr id="3" name="Text Placeholder 2">
            <a:extLst>
              <a:ext uri="{FF2B5EF4-FFF2-40B4-BE49-F238E27FC236}">
                <a16:creationId xmlns:a16="http://schemas.microsoft.com/office/drawing/2014/main" id="{26F54802-3A64-B9A5-FD34-026E6FA23A97}"/>
              </a:ext>
            </a:extLst>
          </p:cNvPr>
          <p:cNvSpPr>
            <a:spLocks noGrp="1"/>
          </p:cNvSpPr>
          <p:nvPr>
            <p:ph type="body" sz="quarter" idx="11"/>
          </p:nvPr>
        </p:nvSpPr>
        <p:spPr>
          <a:xfrm>
            <a:off x="1586579" y="3161380"/>
            <a:ext cx="9919622" cy="1908215"/>
          </a:xfrm>
        </p:spPr>
        <p:txBody>
          <a:bodyPr/>
          <a:lstStyle/>
          <a:p>
            <a:r>
              <a:rPr lang="en-US" sz="4000" dirty="0"/>
              <a:t>CASE STUDY: DEVEX FOCUS ON GENDER DATA</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DB9444B4-2D77-D4EF-EFDA-DBEFA1EF12A0}"/>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5" name="Picture 4">
            <a:extLst>
              <a:ext uri="{FF2B5EF4-FFF2-40B4-BE49-F238E27FC236}">
                <a16:creationId xmlns:a16="http://schemas.microsoft.com/office/drawing/2014/main" id="{7EFA2D9F-227A-5B11-A33B-22E91052BF7A}"/>
              </a:ext>
            </a:extLst>
          </p:cNvPr>
          <p:cNvPicPr>
            <a:picLocks noChangeAspect="1"/>
          </p:cNvPicPr>
          <p:nvPr/>
        </p:nvPicPr>
        <p:blipFill rotWithShape="1">
          <a:blip r:embed="rId2"/>
          <a:srcRect t="17285" r="1495" b="8452"/>
          <a:stretch/>
        </p:blipFill>
        <p:spPr bwMode="auto">
          <a:xfrm>
            <a:off x="11277600" y="2897926"/>
            <a:ext cx="11320081" cy="4800599"/>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5666F78-03A4-F56C-0B6E-6FE26B8D03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63" t="33618" r="18635" b="8452"/>
          <a:stretch/>
        </p:blipFill>
        <p:spPr bwMode="auto">
          <a:xfrm>
            <a:off x="1447800" y="6505499"/>
            <a:ext cx="10166936" cy="5168192"/>
          </a:xfrm>
          <a:prstGeom prst="rect">
            <a:avLst/>
          </a:prstGeom>
          <a:ln>
            <a:noFill/>
          </a:ln>
          <a:extLst>
            <a:ext uri="{53640926-AAD7-44D8-BBD7-CCE9431645EC}">
              <a14:shadowObscured xmlns:a14="http://schemas.microsoft.com/office/drawing/2010/main"/>
            </a:ext>
          </a:extLst>
        </p:spPr>
      </p:pic>
      <p:sp>
        <p:nvSpPr>
          <p:cNvPr id="7" name="Text Placeholder 2">
            <a:extLst>
              <a:ext uri="{FF2B5EF4-FFF2-40B4-BE49-F238E27FC236}">
                <a16:creationId xmlns:a16="http://schemas.microsoft.com/office/drawing/2014/main" id="{BA6F64E8-9F42-56C6-D086-3E6C0ABE58C5}"/>
              </a:ext>
            </a:extLst>
          </p:cNvPr>
          <p:cNvSpPr txBox="1">
            <a:spLocks/>
          </p:cNvSpPr>
          <p:nvPr/>
        </p:nvSpPr>
        <p:spPr>
          <a:xfrm>
            <a:off x="11884436" y="9142835"/>
            <a:ext cx="9919622" cy="2523768"/>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4000" kern="0" dirty="0"/>
              <a:t>CASE STUDY: BBC 100 WOMEN FOCUS ON UNPAID CARE</a:t>
            </a:r>
          </a:p>
          <a:p>
            <a:pPr defTabSz="914400"/>
            <a:endParaRPr lang="en-US" kern="0" dirty="0"/>
          </a:p>
          <a:p>
            <a:pPr defTabSz="914400"/>
            <a:endParaRPr lang="en-US" kern="0" dirty="0"/>
          </a:p>
          <a:p>
            <a:pPr defTabSz="914400"/>
            <a:endParaRPr lang="en-US" kern="0" dirty="0"/>
          </a:p>
        </p:txBody>
      </p:sp>
    </p:spTree>
    <p:extLst>
      <p:ext uri="{BB962C8B-B14F-4D97-AF65-F5344CB8AC3E}">
        <p14:creationId xmlns:p14="http://schemas.microsoft.com/office/powerpoint/2010/main" val="409259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288F15-60F9-E4CA-3119-6184AA02E159}"/>
              </a:ext>
            </a:extLst>
          </p:cNvPr>
          <p:cNvSpPr>
            <a:spLocks noGrp="1"/>
          </p:cNvSpPr>
          <p:nvPr>
            <p:ph type="body" sz="quarter" idx="10"/>
          </p:nvPr>
        </p:nvSpPr>
        <p:spPr>
          <a:xfrm>
            <a:off x="1586578" y="1128240"/>
            <a:ext cx="21233951" cy="597215"/>
          </a:xfrm>
        </p:spPr>
        <p:txBody>
          <a:bodyPr/>
          <a:lstStyle/>
          <a:p>
            <a:r>
              <a:rPr lang="en-US" dirty="0"/>
              <a:t>RECOMMENDATIONS: BUILDING DIALOGUE WITH JOURNALISTS (PRODUCERS)</a:t>
            </a:r>
          </a:p>
        </p:txBody>
      </p:sp>
      <p:sp>
        <p:nvSpPr>
          <p:cNvPr id="3" name="Text Placeholder 2">
            <a:extLst>
              <a:ext uri="{FF2B5EF4-FFF2-40B4-BE49-F238E27FC236}">
                <a16:creationId xmlns:a16="http://schemas.microsoft.com/office/drawing/2014/main" id="{54AD7397-DA2C-DA48-7843-5898642CAA72}"/>
              </a:ext>
            </a:extLst>
          </p:cNvPr>
          <p:cNvSpPr>
            <a:spLocks noGrp="1"/>
          </p:cNvSpPr>
          <p:nvPr>
            <p:ph type="body" sz="quarter" idx="11"/>
          </p:nvPr>
        </p:nvSpPr>
        <p:spPr>
          <a:xfrm>
            <a:off x="1575024" y="3505200"/>
            <a:ext cx="21233951" cy="7119898"/>
          </a:xfrm>
        </p:spPr>
        <p:txBody>
          <a:bodyPr/>
          <a:lstStyle/>
          <a:p>
            <a:pPr marL="1382713" marR="0" lvl="0" indent="-914400">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Build and leverage long-lasting relationships with media organizations and individual journalists</a:t>
            </a:r>
          </a:p>
          <a:p>
            <a:pPr marL="1382713" marR="0" lvl="0" indent="-914400">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Build the capacity of journalists on both statistics and gender </a:t>
            </a:r>
            <a:r>
              <a:rPr lang="en-US" sz="4000" dirty="0">
                <a:latin typeface="Calibri" panose="020F0502020204030204" pitchFamily="34" charset="0"/>
                <a:ea typeface="Calibri" panose="020F0502020204030204" pitchFamily="34" charset="0"/>
                <a:cs typeface="Times New Roman" panose="02020603050405020304" pitchFamily="18" charset="0"/>
              </a:rPr>
              <a:t>through training and </a:t>
            </a:r>
            <a:r>
              <a:rPr lang="en-US" sz="4000" dirty="0" err="1">
                <a:latin typeface="Calibri" panose="020F0502020204030204" pitchFamily="34" charset="0"/>
                <a:ea typeface="Calibri" panose="020F0502020204030204" pitchFamily="34" charset="0"/>
                <a:cs typeface="Times New Roman" panose="02020603050405020304" pitchFamily="18" charset="0"/>
              </a:rPr>
              <a:t>partnerhips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1382713" marR="0" lvl="0" indent="-914400">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During press conferences and media briefings, be prepared with key messages and talking points</a:t>
            </a:r>
          </a:p>
          <a:p>
            <a:pPr marL="1382713" marR="0" lvl="0" indent="-914400">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Avoid technical jargon but use simple language to state facts, leaving no room to misinterpret data. </a:t>
            </a:r>
          </a:p>
          <a:p>
            <a:pPr marL="1382713" marR="0" lvl="0" indent="-914400">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Design materials that support your message and are useful to the media, like fact sheet</a:t>
            </a:r>
          </a:p>
          <a:p>
            <a:pPr marL="1382713" marR="0" lvl="0" indent="-914400">
              <a:lnSpc>
                <a:spcPct val="107000"/>
              </a:lnSpc>
              <a:spcBef>
                <a:spcPts val="0"/>
              </a:spcBef>
              <a:spcAft>
                <a:spcPts val="0"/>
              </a:spcAft>
              <a:buFont typeface="Symbol" panose="05050102010706020507" pitchFamily="18" charset="2"/>
              <a:buChar char=""/>
            </a:pPr>
            <a:r>
              <a:rPr lang="en-US" sz="4000" dirty="0">
                <a:latin typeface="Calibri" panose="020F0502020204030204" pitchFamily="34" charset="0"/>
                <a:ea typeface="Calibri" panose="020F0502020204030204" pitchFamily="34" charset="0"/>
                <a:cs typeface="Times New Roman" panose="02020603050405020304" pitchFamily="18" charset="0"/>
              </a:rPr>
              <a:t>P</a:t>
            </a:r>
            <a:r>
              <a:rPr lang="en-US" sz="4000" dirty="0">
                <a:effectLst/>
                <a:latin typeface="Calibri" panose="020F0502020204030204" pitchFamily="34" charset="0"/>
                <a:ea typeface="Calibri" panose="020F0502020204030204" pitchFamily="34" charset="0"/>
                <a:cs typeface="Times New Roman" panose="02020603050405020304" pitchFamily="18" charset="0"/>
              </a:rPr>
              <a:t>rovide open access to the data through Excel files.</a:t>
            </a:r>
          </a:p>
          <a:p>
            <a:pPr marL="1382713" marR="0" lvl="0" indent="-914400">
              <a:lnSpc>
                <a:spcPct val="107000"/>
              </a:lnSpc>
              <a:spcBef>
                <a:spcPts val="0"/>
              </a:spcBef>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Create a culture of transparency – if you don’t have an answer to a question, be honest but get their contact details to follow up with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577D7A55-B5E7-85B4-7C85-2A3A45C89886}"/>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187017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1FEB0-2018-4EF4-7EDA-75FA29332135}"/>
              </a:ext>
            </a:extLst>
          </p:cNvPr>
          <p:cNvSpPr>
            <a:spLocks noGrp="1"/>
          </p:cNvSpPr>
          <p:nvPr>
            <p:ph type="body" sz="quarter" idx="10"/>
          </p:nvPr>
        </p:nvSpPr>
        <p:spPr>
          <a:xfrm>
            <a:off x="1586578" y="1128240"/>
            <a:ext cx="21233951" cy="597215"/>
          </a:xfrm>
        </p:spPr>
        <p:txBody>
          <a:bodyPr/>
          <a:lstStyle/>
          <a:p>
            <a:r>
              <a:rPr lang="en-US" dirty="0"/>
              <a:t>RECOMMENDATIONS FOR JOURNALISTS ON WORKING WITH DATA PRODUCERS</a:t>
            </a:r>
          </a:p>
        </p:txBody>
      </p:sp>
      <p:sp>
        <p:nvSpPr>
          <p:cNvPr id="3" name="Text Placeholder 2">
            <a:extLst>
              <a:ext uri="{FF2B5EF4-FFF2-40B4-BE49-F238E27FC236}">
                <a16:creationId xmlns:a16="http://schemas.microsoft.com/office/drawing/2014/main" id="{A58C765E-C410-643C-5CCA-11A8942078DC}"/>
              </a:ext>
            </a:extLst>
          </p:cNvPr>
          <p:cNvSpPr>
            <a:spLocks noGrp="1"/>
          </p:cNvSpPr>
          <p:nvPr>
            <p:ph type="body" sz="quarter" idx="11"/>
          </p:nvPr>
        </p:nvSpPr>
        <p:spPr>
          <a:xfrm>
            <a:off x="1586578" y="2609113"/>
            <a:ext cx="21233951" cy="9191747"/>
          </a:xfrm>
        </p:spPr>
        <p:txBody>
          <a:bodyPr/>
          <a:lstStyle/>
          <a:p>
            <a:pPr marL="457200" marR="0" lvl="0" indent="-457200">
              <a:lnSpc>
                <a:spcPct val="107000"/>
              </a:lnSpc>
              <a:spcBef>
                <a:spcPts val="0"/>
              </a:spcBef>
              <a:spcAft>
                <a:spcPts val="0"/>
              </a:spcAft>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Be mindful of the differences between official and non-official statistics and choose official statistics whenever available</a:t>
            </a:r>
          </a:p>
          <a:p>
            <a:pPr marL="457200" marR="0" lvl="0" indent="-457200">
              <a:lnSpc>
                <a:spcPct val="107000"/>
              </a:lnSpc>
              <a:spcBef>
                <a:spcPts val="0"/>
              </a:spcBef>
              <a:spcAft>
                <a:spcPts val="0"/>
              </a:spcAft>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Once you have selected the data you want to use, ensure that you fully understand it – when in doubt, read the associated metadata </a:t>
            </a:r>
          </a:p>
          <a:p>
            <a:pPr marL="457200" marR="0" lvl="0" indent="-457200">
              <a:lnSpc>
                <a:spcPct val="107000"/>
              </a:lnSpc>
              <a:spcBef>
                <a:spcPts val="0"/>
              </a:spcBef>
              <a:spcAft>
                <a:spcPts val="0"/>
              </a:spcAft>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If you find caveats on your data, mention them in your media product, either through footnotes or through simple explanations so the readers understand the reliability and significance of the figures.</a:t>
            </a:r>
          </a:p>
          <a:p>
            <a:pPr marL="457200" marR="0" lvl="0" indent="-457200">
              <a:lnSpc>
                <a:spcPct val="107000"/>
              </a:lnSpc>
              <a:spcBef>
                <a:spcPts val="0"/>
              </a:spcBef>
              <a:spcAft>
                <a:spcPts val="0"/>
              </a:spcAft>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Make sure you are interpreting the data correctly and using the right language. </a:t>
            </a:r>
          </a:p>
          <a:p>
            <a:pPr marL="457200" marR="0" lvl="0" indent="-457200">
              <a:lnSpc>
                <a:spcPct val="107000"/>
              </a:lnSpc>
              <a:spcBef>
                <a:spcPts val="0"/>
              </a:spcBef>
              <a:spcAft>
                <a:spcPts val="0"/>
              </a:spcAft>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If you can’t find the data you are looking for, don’t assume the data do not exist. Reach out to the National Statistics Office for guidance</a:t>
            </a:r>
          </a:p>
          <a:p>
            <a:pPr marL="457200" marR="0" lvl="0" indent="-457200">
              <a:lnSpc>
                <a:spcPct val="107000"/>
              </a:lnSpc>
              <a:spcBef>
                <a:spcPts val="0"/>
              </a:spcBef>
              <a:spcAft>
                <a:spcPts val="0"/>
              </a:spcAft>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If the data are not available in the exact format you are looking for, you can also contact national statisticians to request different formats, or you can transform it yourself</a:t>
            </a:r>
          </a:p>
          <a:p>
            <a:pPr marL="457200" marR="0" lvl="0" indent="-457200">
              <a:lnSpc>
                <a:spcPct val="107000"/>
              </a:lnSpc>
              <a:spcBef>
                <a:spcPts val="0"/>
              </a:spcBef>
              <a:spcAft>
                <a:spcPts val="0"/>
              </a:spcAft>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If you find that, even after contacting national statisticians, the data you are looking for are unavailable, use your media product to highlight important gender data gaps and raise public awareness on data availability</a:t>
            </a:r>
          </a:p>
        </p:txBody>
      </p:sp>
      <p:sp>
        <p:nvSpPr>
          <p:cNvPr id="4" name="Date Placeholder 3">
            <a:extLst>
              <a:ext uri="{FF2B5EF4-FFF2-40B4-BE49-F238E27FC236}">
                <a16:creationId xmlns:a16="http://schemas.microsoft.com/office/drawing/2014/main" id="{CA2811EF-F8E1-FA61-DF2E-AA2AD9412375}"/>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22054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145607-91FC-9139-AE5B-036EE1FB7990}"/>
              </a:ext>
            </a:extLst>
          </p:cNvPr>
          <p:cNvSpPr>
            <a:spLocks noGrp="1"/>
          </p:cNvSpPr>
          <p:nvPr>
            <p:ph type="body" sz="quarter" idx="10"/>
          </p:nvPr>
        </p:nvSpPr>
        <p:spPr/>
        <p:txBody>
          <a:bodyPr/>
          <a:lstStyle/>
          <a:p>
            <a:r>
              <a:rPr lang="en-US" dirty="0"/>
              <a:t>6.2. WRITING A GENDER DATA STORY</a:t>
            </a:r>
          </a:p>
        </p:txBody>
      </p:sp>
      <p:sp>
        <p:nvSpPr>
          <p:cNvPr id="3" name="Text Placeholder 2">
            <a:extLst>
              <a:ext uri="{FF2B5EF4-FFF2-40B4-BE49-F238E27FC236}">
                <a16:creationId xmlns:a16="http://schemas.microsoft.com/office/drawing/2014/main" id="{4FB03519-AF96-CBDE-0715-905358CC1DA0}"/>
              </a:ext>
            </a:extLst>
          </p:cNvPr>
          <p:cNvSpPr>
            <a:spLocks noGrp="1"/>
          </p:cNvSpPr>
          <p:nvPr>
            <p:ph type="body" sz="quarter" idx="11"/>
          </p:nvPr>
        </p:nvSpPr>
        <p:spPr>
          <a:xfrm>
            <a:off x="1551136" y="2430684"/>
            <a:ext cx="21233951" cy="9432582"/>
          </a:xfrm>
        </p:spPr>
        <p:txBody>
          <a:bodyPr/>
          <a:lstStyle/>
          <a:p>
            <a:pPr marL="0" marR="0">
              <a:lnSpc>
                <a:spcPct val="107000"/>
              </a:lnSpc>
              <a:spcBef>
                <a:spcPts val="1200"/>
              </a:spcBef>
              <a:spcAft>
                <a:spcPts val="600"/>
              </a:spcAft>
            </a:pPr>
            <a:r>
              <a:rPr lang="en-US" sz="44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Tips for writing effective gender data stories</a:t>
            </a:r>
            <a:endParaRPr lang="en-US"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382713" marR="0" lvl="0" indent="-873125">
              <a:lnSpc>
                <a:spcPct val="107000"/>
              </a:lnSpc>
              <a:spcBef>
                <a:spcPts val="1200"/>
              </a:spcBef>
              <a:spcAft>
                <a:spcPts val="600"/>
              </a:spcAft>
              <a:buFont typeface="+mj-lt"/>
              <a:buAutoNum type="arabicPeriod"/>
            </a:pPr>
            <a:r>
              <a:rPr lang="en-US"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Use a</a:t>
            </a:r>
            <a:r>
              <a:rPr lang="en-US"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strong </a:t>
            </a:r>
            <a:r>
              <a:rPr lang="en-US" sz="44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headline</a:t>
            </a:r>
            <a:r>
              <a:rPr lang="en-US"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/title to capture the reader’s attention and convey the key message.</a:t>
            </a:r>
          </a:p>
          <a:p>
            <a:pPr marL="1382713" marR="0" lvl="0" indent="-873125">
              <a:lnSpc>
                <a:spcPct val="107000"/>
              </a:lnSpc>
              <a:spcBef>
                <a:spcPts val="0"/>
              </a:spcBef>
              <a:spcAft>
                <a:spcPts val="0"/>
              </a:spcAft>
              <a:buFont typeface="+mj-lt"/>
              <a:buAutoNum type="arabicPeriod"/>
            </a:pP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Summarize the key points in </a:t>
            </a:r>
            <a:r>
              <a:rPr lang="en-US" sz="4400" b="1"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the lead sentence or introductory paragraph</a:t>
            </a: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Human interest stories may open with a quote or a story from a woman affected by the change, which lends further context to the situation.</a:t>
            </a:r>
            <a:endParaRPr lang="en-US"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382713" marR="0" lvl="0" indent="-873125">
              <a:lnSpc>
                <a:spcPct val="107000"/>
              </a:lnSpc>
              <a:spcBef>
                <a:spcPts val="0"/>
              </a:spcBef>
              <a:spcAft>
                <a:spcPts val="0"/>
              </a:spcAft>
              <a:buFont typeface="+mj-lt"/>
              <a:buAutoNum type="arabicPeriod"/>
            </a:pP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In the </a:t>
            </a:r>
            <a:r>
              <a:rPr lang="en-US" sz="4400" b="1"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main body</a:t>
            </a: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provide the context for the gender data being presented, add further detail, and include </a:t>
            </a:r>
            <a:r>
              <a:rPr lang="en-US" sz="4400" dirty="0" err="1">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colour</a:t>
            </a: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in the form of quotes from people involved.</a:t>
            </a:r>
            <a:endParaRPr lang="en-US"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382713" marR="0" lvl="0" indent="-873125">
              <a:lnSpc>
                <a:spcPct val="107000"/>
              </a:lnSpc>
              <a:spcBef>
                <a:spcPts val="0"/>
              </a:spcBef>
              <a:spcAft>
                <a:spcPts val="0"/>
              </a:spcAft>
              <a:buFont typeface="+mj-lt"/>
              <a:buAutoNum type="arabicPeriod"/>
            </a:pP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Where relevant (particularly in evidence-based stories), illustrate the data through charts and infographics and make sure they are properly sourced and labelled.</a:t>
            </a:r>
            <a:endParaRPr lang="en-US"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382713" marR="0" lvl="0" indent="-873125">
              <a:lnSpc>
                <a:spcPct val="107000"/>
              </a:lnSpc>
              <a:spcBef>
                <a:spcPts val="0"/>
              </a:spcBef>
              <a:spcAft>
                <a:spcPts val="0"/>
              </a:spcAft>
              <a:buFont typeface="+mj-lt"/>
              <a:buAutoNum type="arabicPeriod"/>
            </a:pP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End with a </a:t>
            </a:r>
            <a:r>
              <a:rPr lang="en-US" sz="4400" b="1"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call to action</a:t>
            </a: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either with some recommendations for change, or a link to read more. Stories can end with a </a:t>
            </a:r>
            <a:r>
              <a:rPr lang="en-US" sz="4400" dirty="0" err="1">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colourful</a:t>
            </a:r>
            <a:r>
              <a:rPr lang="en-US" sz="44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‘kicker’ quote or details about what is next. </a:t>
            </a:r>
            <a:endParaRPr lang="en-US"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A458AB6F-DA02-6FBD-134F-264225C95F62}"/>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4070729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148716-231A-3132-3455-BA7635983833}"/>
              </a:ext>
            </a:extLst>
          </p:cNvPr>
          <p:cNvSpPr>
            <a:spLocks noGrp="1"/>
          </p:cNvSpPr>
          <p:nvPr>
            <p:ph type="body" sz="quarter" idx="10"/>
          </p:nvPr>
        </p:nvSpPr>
        <p:spPr/>
        <p:txBody>
          <a:bodyPr/>
          <a:lstStyle/>
          <a:p>
            <a:r>
              <a:rPr lang="en-US" dirty="0"/>
              <a:t>CASE STUDIES</a:t>
            </a:r>
          </a:p>
        </p:txBody>
      </p:sp>
      <p:sp>
        <p:nvSpPr>
          <p:cNvPr id="3" name="Text Placeholder 2">
            <a:extLst>
              <a:ext uri="{FF2B5EF4-FFF2-40B4-BE49-F238E27FC236}">
                <a16:creationId xmlns:a16="http://schemas.microsoft.com/office/drawing/2014/main" id="{CFFCBFAD-EB9E-C038-6B15-A2AD4D82DDB7}"/>
              </a:ext>
            </a:extLst>
          </p:cNvPr>
          <p:cNvSpPr>
            <a:spLocks noGrp="1"/>
          </p:cNvSpPr>
          <p:nvPr>
            <p:ph type="body" sz="quarter" idx="11"/>
          </p:nvPr>
        </p:nvSpPr>
        <p:spPr>
          <a:xfrm>
            <a:off x="1586578" y="3161380"/>
            <a:ext cx="21233951" cy="2001189"/>
          </a:xfrm>
        </p:spPr>
        <p:txBody>
          <a:bodyPr/>
          <a:lstStyle/>
          <a:p>
            <a:pPr marL="0" marR="0" lvl="0" indent="0" algn="l" defTabSz="914400" rtl="0" eaLnBrk="1" fontAlgn="auto" latinLnBrk="0" hangingPunct="1">
              <a:lnSpc>
                <a:spcPct val="107000"/>
              </a:lnSpc>
              <a:spcBef>
                <a:spcPts val="1200"/>
              </a:spcBef>
              <a:spcAft>
                <a:spcPts val="600"/>
              </a:spcAft>
              <a:buClrTx/>
              <a:buSzTx/>
              <a:buFontTx/>
              <a:buNone/>
              <a:tabLst/>
              <a:defRPr/>
            </a:pPr>
            <a:r>
              <a:rPr kumimoji="0" lang="en-US" sz="36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Story of change: </a:t>
            </a:r>
            <a:r>
              <a:rPr kumimoji="0" lang="en-US" sz="3600" b="0" i="0" u="sng" strike="noStrike" kern="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Uganda’s violence against women survey heralds legislative and policy changes</a:t>
            </a:r>
            <a:endParaRPr kumimoji="0" lang="en-US" sz="3600" b="0" i="0" u="none" strike="noStrike" kern="0" cap="none" spc="0" normalizeH="0" baseline="0" noProof="0" dirty="0">
              <a:ln>
                <a:noFill/>
              </a:ln>
              <a:solidFill>
                <a:srgbClr val="6D6E7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200"/>
              </a:spcBef>
              <a:spcAft>
                <a:spcPts val="1200"/>
              </a:spcAft>
              <a:buClrTx/>
              <a:buSzTx/>
              <a:buFontTx/>
              <a:buNone/>
              <a:tabLst/>
              <a:defRPr/>
            </a:pPr>
            <a:r>
              <a:rPr kumimoji="0" lang="en-US" sz="36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Evidence-based advocacy: </a:t>
            </a:r>
            <a:r>
              <a:rPr kumimoji="0" lang="en-US" sz="3600" b="0" i="0" u="sng" strike="noStrike" kern="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Leaving no girl behind in education</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3600" b="0" i="0" u="none" strike="noStrike" kern="0" cap="none" spc="0" normalizeH="0" baseline="0" noProof="0" dirty="0">
              <a:ln>
                <a:noFill/>
              </a:ln>
              <a:solidFill>
                <a:srgbClr val="6D6E7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8E44366F-D0CE-17FA-3821-9126121574BE}"/>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948065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8291D-06DA-8921-26B8-79A8F08A7370}"/>
              </a:ext>
            </a:extLst>
          </p:cNvPr>
          <p:cNvSpPr>
            <a:spLocks noGrp="1"/>
          </p:cNvSpPr>
          <p:nvPr>
            <p:ph type="body" sz="quarter" idx="10"/>
          </p:nvPr>
        </p:nvSpPr>
        <p:spPr/>
        <p:txBody>
          <a:bodyPr/>
          <a:lstStyle/>
          <a:p>
            <a:r>
              <a:rPr lang="en-US" dirty="0"/>
              <a:t>6.3. WRITING A PRESS RELEASE</a:t>
            </a:r>
          </a:p>
        </p:txBody>
      </p:sp>
      <p:sp>
        <p:nvSpPr>
          <p:cNvPr id="3" name="Text Placeholder 2">
            <a:extLst>
              <a:ext uri="{FF2B5EF4-FFF2-40B4-BE49-F238E27FC236}">
                <a16:creationId xmlns:a16="http://schemas.microsoft.com/office/drawing/2014/main" id="{D58B7F8F-DC43-83C9-135F-6F7E59BDED8E}"/>
              </a:ext>
            </a:extLst>
          </p:cNvPr>
          <p:cNvSpPr>
            <a:spLocks noGrp="1"/>
          </p:cNvSpPr>
          <p:nvPr>
            <p:ph type="body" sz="quarter" idx="11"/>
          </p:nvPr>
        </p:nvSpPr>
        <p:spPr>
          <a:xfrm>
            <a:off x="1586578" y="3161380"/>
            <a:ext cx="21233951" cy="8113118"/>
          </a:xfrm>
        </p:spPr>
        <p:txBody>
          <a:bodyPr/>
          <a:lstStyle/>
          <a:p>
            <a:pPr marL="0" marR="0">
              <a:lnSpc>
                <a:spcPct val="107000"/>
              </a:lnSpc>
              <a:spcBef>
                <a:spcPts val="120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1.</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Heading</a:t>
            </a:r>
            <a:r>
              <a:rPr lang="en-US" sz="3600" dirty="0">
                <a:effectLst/>
                <a:latin typeface="Calibri" panose="020F0502020204030204" pitchFamily="34" charset="0"/>
                <a:ea typeface="Calibri" panose="020F0502020204030204" pitchFamily="34" charset="0"/>
                <a:cs typeface="Times New Roman" panose="02020603050405020304" pitchFamily="18" charset="0"/>
              </a:rPr>
              <a:t> – For documents to be issued, use your organization’s letterhead. For web releases, a letterhead is not needed. Include the </a:t>
            </a:r>
            <a:r>
              <a:rPr lang="en-U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date of the press release and the text “For Immediate Release” or “Under embargo until DATE”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2.</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Headline</a:t>
            </a:r>
            <a:r>
              <a:rPr lang="en-US" sz="3600" dirty="0">
                <a:effectLst/>
                <a:latin typeface="Calibri" panose="020F0502020204030204" pitchFamily="34" charset="0"/>
                <a:ea typeface="Calibri" panose="020F0502020204030204" pitchFamily="34" charset="0"/>
                <a:cs typeface="Times New Roman" panose="02020603050405020304" pitchFamily="18" charset="0"/>
              </a:rPr>
              <a:t> – A short and “catchy” headline should grab the reader’s attention and very briefly summarize the main takeaway. Use the present tense to convey immediacy. </a:t>
            </a:r>
          </a:p>
          <a:p>
            <a:pPr marL="0" marR="0">
              <a:lnSpc>
                <a:spcPct val="107000"/>
              </a:lnSpc>
              <a:spcBef>
                <a:spcPts val="120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3.</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Body</a:t>
            </a:r>
            <a:r>
              <a:rPr lang="en-US" sz="3600" dirty="0">
                <a:effectLst/>
                <a:latin typeface="Calibri" panose="020F0502020204030204" pitchFamily="34" charset="0"/>
                <a:ea typeface="Calibri" panose="020F0502020204030204" pitchFamily="34" charset="0"/>
                <a:cs typeface="Times New Roman" panose="02020603050405020304" pitchFamily="18" charset="0"/>
              </a:rPr>
              <a:t> – The first paragraph should summarize the key message of the press release. The first sentence should state what is happening. Also start the sentence with the location from which the press release is being issued. </a:t>
            </a:r>
          </a:p>
          <a:p>
            <a:pPr marL="0" marR="0">
              <a:lnSpc>
                <a:spcPct val="107000"/>
              </a:lnSpc>
              <a:spcBef>
                <a:spcPts val="120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4. The five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Ws</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Who? What? Where? When? Why?</a:t>
            </a:r>
            <a:r>
              <a:rPr lang="en-US" sz="3600" dirty="0">
                <a:effectLst/>
                <a:latin typeface="Calibri" panose="020F0502020204030204" pitchFamily="34" charset="0"/>
                <a:ea typeface="Calibri" panose="020F0502020204030204" pitchFamily="34" charset="0"/>
                <a:cs typeface="Times New Roman" panose="02020603050405020304" pitchFamily="18" charset="0"/>
              </a:rPr>
              <a:t> – Who is doing what, and who is most affected? What is happening? When and where is this happening? Why is this happening, or why is this newsworthy? Include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colour</a:t>
            </a:r>
            <a:r>
              <a:rPr lang="en-US" sz="3600" dirty="0">
                <a:effectLst/>
                <a:latin typeface="Calibri" panose="020F0502020204030204" pitchFamily="34" charset="0"/>
                <a:ea typeface="Calibri" panose="020F0502020204030204" pitchFamily="34" charset="0"/>
                <a:cs typeface="Times New Roman" panose="02020603050405020304" pitchFamily="18" charset="0"/>
              </a:rPr>
              <a:t>’ in the form of quotes, along with key data and findings. </a:t>
            </a:r>
          </a:p>
          <a:p>
            <a:pPr marL="0" marR="0">
              <a:lnSpc>
                <a:spcPct val="107000"/>
              </a:lnSpc>
              <a:spcBef>
                <a:spcPts val="120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5. Call to Action</a:t>
            </a:r>
            <a:r>
              <a:rPr lang="en-US" sz="3600" dirty="0">
                <a:effectLst/>
                <a:latin typeface="Calibri" panose="020F0502020204030204" pitchFamily="34" charset="0"/>
                <a:ea typeface="Calibri" panose="020F0502020204030204" pitchFamily="34" charset="0"/>
                <a:cs typeface="Times New Roman" panose="02020603050405020304" pitchFamily="18" charset="0"/>
              </a:rPr>
              <a:t> – Include a link to the report or other resource you want to highlight. Include the names of the media contacts, so journalists know who to call to request an interview or for more information. </a:t>
            </a:r>
          </a:p>
        </p:txBody>
      </p:sp>
      <p:sp>
        <p:nvSpPr>
          <p:cNvPr id="4" name="Date Placeholder 3">
            <a:extLst>
              <a:ext uri="{FF2B5EF4-FFF2-40B4-BE49-F238E27FC236}">
                <a16:creationId xmlns:a16="http://schemas.microsoft.com/office/drawing/2014/main" id="{89BC2BB4-4FE5-5CE2-F20C-D3AA00B60F79}"/>
              </a:ext>
            </a:extLst>
          </p:cNvPr>
          <p:cNvSpPr>
            <a:spLocks noGrp="1"/>
          </p:cNvSpPr>
          <p:nvPr>
            <p:ph type="dt" sz="half" idx="6"/>
          </p:nvPr>
        </p:nvSpPr>
        <p:spPr/>
        <p:txBody>
          <a:body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408711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AA789-CE69-43C6-BCE4-7358FD92080D}"/>
              </a:ext>
            </a:extLst>
          </p:cNvPr>
          <p:cNvSpPr>
            <a:spLocks noGrp="1"/>
          </p:cNvSpPr>
          <p:nvPr>
            <p:ph type="body" sz="quarter" idx="10"/>
          </p:nvPr>
        </p:nvSpPr>
        <p:spPr/>
        <p:txBody>
          <a:bodyPr/>
          <a:lstStyle/>
          <a:p>
            <a:r>
              <a:rPr lang="en-US" dirty="0"/>
              <a:t>KEY CONCEPTS</a:t>
            </a:r>
          </a:p>
        </p:txBody>
      </p:sp>
      <p:sp>
        <p:nvSpPr>
          <p:cNvPr id="13" name="Rectangle 12">
            <a:extLst>
              <a:ext uri="{FF2B5EF4-FFF2-40B4-BE49-F238E27FC236}">
                <a16:creationId xmlns:a16="http://schemas.microsoft.com/office/drawing/2014/main" id="{EEF43C2A-9D30-40CA-8C42-1E32ACDFFDC4}"/>
              </a:ext>
            </a:extLst>
          </p:cNvPr>
          <p:cNvSpPr/>
          <p:nvPr/>
        </p:nvSpPr>
        <p:spPr>
          <a:xfrm>
            <a:off x="1194199" y="2174791"/>
            <a:ext cx="21626330" cy="8320996"/>
          </a:xfrm>
          <a:prstGeom prst="rect">
            <a:avLst/>
          </a:prstGeom>
        </p:spPr>
        <p:txBody>
          <a:bodyPr wrap="square">
            <a:spAutoFit/>
          </a:bodyPr>
          <a:lstStyle/>
          <a:p>
            <a:pPr>
              <a:lnSpc>
                <a:spcPct val="107000"/>
              </a:lnSpc>
            </a:pPr>
            <a:r>
              <a:rPr lang="en-US" sz="4800" dirty="0">
                <a:solidFill>
                  <a:schemeClr val="accent3"/>
                </a:solidFill>
                <a:latin typeface="Arial" panose="020B0604020202020204" pitchFamily="34" charset="0"/>
                <a:ea typeface="Calibri" panose="020F0502020204030204" pitchFamily="34" charset="0"/>
                <a:cs typeface="Arial" panose="020B0604020202020204" pitchFamily="34" charset="0"/>
              </a:rPr>
              <a:t>Social media helps share a message </a:t>
            </a:r>
            <a:r>
              <a:rPr lang="en-US" sz="4800" b="1" dirty="0">
                <a:solidFill>
                  <a:schemeClr val="accent3"/>
                </a:solidFill>
                <a:latin typeface="Arial" panose="020B0604020202020204" pitchFamily="34" charset="0"/>
                <a:ea typeface="Calibri" panose="020F0502020204030204" pitchFamily="34" charset="0"/>
                <a:cs typeface="Arial" panose="020B0604020202020204" pitchFamily="34" charset="0"/>
              </a:rPr>
              <a:t>out</a:t>
            </a:r>
            <a:r>
              <a:rPr lang="en-US" sz="4800" dirty="0">
                <a:solidFill>
                  <a:schemeClr val="accent3"/>
                </a:solidFill>
                <a:latin typeface="Arial" panose="020B0604020202020204" pitchFamily="34" charset="0"/>
                <a:ea typeface="Calibri" panose="020F0502020204030204" pitchFamily="34" charset="0"/>
                <a:cs typeface="Arial" panose="020B0604020202020204" pitchFamily="34" charset="0"/>
              </a:rPr>
              <a:t> but also invite audience </a:t>
            </a:r>
            <a:r>
              <a:rPr lang="en-US" sz="4800" b="1" dirty="0">
                <a:solidFill>
                  <a:schemeClr val="accent3"/>
                </a:solidFill>
                <a:latin typeface="Arial" panose="020B0604020202020204" pitchFamily="34" charset="0"/>
                <a:ea typeface="Calibri" panose="020F0502020204030204" pitchFamily="34" charset="0"/>
                <a:cs typeface="Arial" panose="020B0604020202020204" pitchFamily="34" charset="0"/>
              </a:rPr>
              <a:t>in</a:t>
            </a:r>
            <a:r>
              <a:rPr lang="en-US" sz="4800" dirty="0">
                <a:solidFill>
                  <a:schemeClr val="accent3"/>
                </a:solidFill>
                <a:latin typeface="Arial" panose="020B0604020202020204" pitchFamily="34" charset="0"/>
                <a:ea typeface="Calibri" panose="020F0502020204030204" pitchFamily="34" charset="0"/>
                <a:cs typeface="Arial" panose="020B0604020202020204" pitchFamily="34" charset="0"/>
              </a:rPr>
              <a:t> (interact)</a:t>
            </a:r>
          </a:p>
          <a:p>
            <a:pPr marL="685800" indent="-685800">
              <a:lnSpc>
                <a:spcPct val="107000"/>
              </a:lnSpc>
              <a:buFont typeface="Arial" panose="020B0604020202020204" pitchFamily="34" charset="0"/>
              <a:buChar char="•"/>
            </a:pPr>
            <a:endParaRPr lang="en-US" sz="4800"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r>
              <a:rPr lang="en-GB" sz="4800" b="1" dirty="0">
                <a:solidFill>
                  <a:schemeClr val="tx2"/>
                </a:solidFill>
                <a:latin typeface="Arial" charset="0"/>
                <a:ea typeface="Arial" charset="0"/>
                <a:cs typeface="Arial" charset="0"/>
              </a:rPr>
              <a:t>CONCISE: </a:t>
            </a:r>
            <a:r>
              <a:rPr lang="en-US" sz="4800" dirty="0">
                <a:solidFill>
                  <a:schemeClr val="accent3"/>
                </a:solidFill>
                <a:latin typeface="Arial" charset="0"/>
                <a:ea typeface="Arial" charset="0"/>
                <a:cs typeface="Arial" charset="0"/>
              </a:rPr>
              <a:t>Simple, easy to understand</a:t>
            </a:r>
          </a:p>
          <a:p>
            <a:endParaRPr lang="en-US" sz="4800" dirty="0">
              <a:solidFill>
                <a:schemeClr val="accent3"/>
              </a:solidFill>
              <a:latin typeface="Arial" charset="0"/>
              <a:ea typeface="Arial" charset="0"/>
              <a:cs typeface="Arial" charset="0"/>
            </a:endParaRPr>
          </a:p>
          <a:p>
            <a:r>
              <a:rPr lang="en-GB" sz="4800" b="1" dirty="0">
                <a:solidFill>
                  <a:schemeClr val="tx2"/>
                </a:solidFill>
                <a:latin typeface="Arial" charset="0"/>
                <a:ea typeface="Arial" charset="0"/>
                <a:cs typeface="Arial" charset="0"/>
              </a:rPr>
              <a:t>A</a:t>
            </a:r>
            <a:r>
              <a:rPr lang="en-US" sz="4800" b="1" dirty="0">
                <a:solidFill>
                  <a:schemeClr val="tx2"/>
                </a:solidFill>
                <a:latin typeface="Arial" charset="0"/>
                <a:ea typeface="Arial" charset="0"/>
                <a:cs typeface="Arial" charset="0"/>
              </a:rPr>
              <a:t>TTENTION GRABBING: </a:t>
            </a:r>
            <a:r>
              <a:rPr lang="en-US" sz="4800" dirty="0">
                <a:solidFill>
                  <a:schemeClr val="accent3"/>
                </a:solidFill>
                <a:latin typeface="Arial" charset="0"/>
                <a:ea typeface="Arial" charset="0"/>
                <a:cs typeface="Arial" charset="0"/>
              </a:rPr>
              <a:t>Hook the user</a:t>
            </a:r>
          </a:p>
          <a:p>
            <a:endParaRPr lang="en-GB" sz="4800" b="1" dirty="0">
              <a:solidFill>
                <a:schemeClr val="accent3"/>
              </a:solidFill>
              <a:latin typeface="Arial" charset="0"/>
              <a:ea typeface="Arial" charset="0"/>
              <a:cs typeface="Arial" charset="0"/>
            </a:endParaRPr>
          </a:p>
          <a:p>
            <a:r>
              <a:rPr lang="en-GB" sz="4800" b="1" dirty="0">
                <a:solidFill>
                  <a:schemeClr val="tx2"/>
                </a:solidFill>
                <a:latin typeface="Arial" charset="0"/>
                <a:ea typeface="Arial" charset="0"/>
                <a:cs typeface="Arial" charset="0"/>
              </a:rPr>
              <a:t>A</a:t>
            </a:r>
            <a:r>
              <a:rPr lang="en-US" sz="4800" b="1" dirty="0">
                <a:solidFill>
                  <a:schemeClr val="tx2"/>
                </a:solidFill>
                <a:latin typeface="Arial" charset="0"/>
                <a:ea typeface="Arial" charset="0"/>
                <a:cs typeface="Arial" charset="0"/>
              </a:rPr>
              <a:t>UTHENTIC: </a:t>
            </a:r>
            <a:r>
              <a:rPr lang="en-US" sz="4800" dirty="0">
                <a:solidFill>
                  <a:schemeClr val="accent3"/>
                </a:solidFill>
                <a:latin typeface="Arial" charset="0"/>
                <a:ea typeface="Arial" charset="0"/>
                <a:cs typeface="Arial" charset="0"/>
              </a:rPr>
              <a:t>link to human or real-life stories</a:t>
            </a:r>
          </a:p>
          <a:p>
            <a:endParaRPr lang="en-US" sz="4800" dirty="0">
              <a:solidFill>
                <a:schemeClr val="accent3"/>
              </a:solidFill>
              <a:latin typeface="Arial" charset="0"/>
              <a:ea typeface="Arial" charset="0"/>
              <a:cs typeface="Arial" charset="0"/>
            </a:endParaRPr>
          </a:p>
          <a:p>
            <a:r>
              <a:rPr lang="en-GB" sz="4800" b="1" dirty="0">
                <a:solidFill>
                  <a:schemeClr val="tx2"/>
                </a:solidFill>
                <a:latin typeface="Arial" charset="0"/>
                <a:ea typeface="Arial" charset="0"/>
                <a:cs typeface="Arial" charset="0"/>
              </a:rPr>
              <a:t>J</a:t>
            </a:r>
            <a:r>
              <a:rPr lang="en-US" sz="4800" b="1" dirty="0">
                <a:solidFill>
                  <a:schemeClr val="tx2"/>
                </a:solidFill>
                <a:latin typeface="Arial" charset="0"/>
                <a:ea typeface="Arial" charset="0"/>
                <a:cs typeface="Arial" charset="0"/>
              </a:rPr>
              <a:t>ARGON FREE: </a:t>
            </a:r>
            <a:r>
              <a:rPr lang="en-US" sz="4800" dirty="0">
                <a:solidFill>
                  <a:schemeClr val="accent3"/>
                </a:solidFill>
                <a:latin typeface="Arial" charset="0"/>
                <a:ea typeface="Arial" charset="0"/>
                <a:cs typeface="Arial" charset="0"/>
              </a:rPr>
              <a:t>Avoid technical terms</a:t>
            </a:r>
          </a:p>
          <a:p>
            <a:endParaRPr lang="en-US" sz="4800" dirty="0">
              <a:solidFill>
                <a:schemeClr val="accent3"/>
              </a:solidFill>
              <a:latin typeface="Arial" charset="0"/>
              <a:ea typeface="Arial" charset="0"/>
              <a:cs typeface="Arial" charset="0"/>
            </a:endParaRPr>
          </a:p>
          <a:p>
            <a:pPr lvl="0"/>
            <a:r>
              <a:rPr lang="en-US" sz="4800" b="1" dirty="0">
                <a:solidFill>
                  <a:schemeClr val="tx2"/>
                </a:solidFill>
                <a:latin typeface="Arial" charset="0"/>
                <a:ea typeface="Arial" charset="0"/>
                <a:cs typeface="Arial" charset="0"/>
              </a:rPr>
              <a:t>NON-SENSATIONALIST: </a:t>
            </a:r>
            <a:r>
              <a:rPr lang="en-GB" sz="4800" dirty="0">
                <a:solidFill>
                  <a:schemeClr val="accent3"/>
                </a:solidFill>
                <a:latin typeface="Arial" charset="0"/>
                <a:ea typeface="Arial" charset="0"/>
                <a:cs typeface="Arial" charset="0"/>
              </a:rPr>
              <a:t>inform without being misleading</a:t>
            </a:r>
            <a:endParaRPr lang="en-US" sz="4800" dirty="0">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29C9E08F-11C1-4342-A876-5162A4A84F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2080" y="1128241"/>
            <a:ext cx="8676450" cy="867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235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AA789-CE69-43C6-BCE4-7358FD92080D}"/>
              </a:ext>
            </a:extLst>
          </p:cNvPr>
          <p:cNvSpPr>
            <a:spLocks noGrp="1"/>
          </p:cNvSpPr>
          <p:nvPr>
            <p:ph type="body" sz="quarter" idx="10"/>
          </p:nvPr>
        </p:nvSpPr>
        <p:spPr/>
        <p:txBody>
          <a:bodyPr/>
          <a:lstStyle/>
          <a:p>
            <a:r>
              <a:rPr lang="en-US" dirty="0"/>
              <a:t>GOOD PRACTICES FOR SOCIAL MEDIA </a:t>
            </a:r>
          </a:p>
        </p:txBody>
      </p:sp>
      <p:sp>
        <p:nvSpPr>
          <p:cNvPr id="3" name="Text Placeholder 2">
            <a:extLst>
              <a:ext uri="{FF2B5EF4-FFF2-40B4-BE49-F238E27FC236}">
                <a16:creationId xmlns:a16="http://schemas.microsoft.com/office/drawing/2014/main" id="{631FFAC1-512A-46EE-8439-57250D317B77}"/>
              </a:ext>
            </a:extLst>
          </p:cNvPr>
          <p:cNvSpPr>
            <a:spLocks noGrp="1"/>
          </p:cNvSpPr>
          <p:nvPr>
            <p:ph type="body" sz="quarter" idx="11"/>
          </p:nvPr>
        </p:nvSpPr>
        <p:spPr>
          <a:xfrm>
            <a:off x="1295400" y="2247649"/>
            <a:ext cx="11522480" cy="9385478"/>
          </a:xfrm>
        </p:spPr>
        <p:txBody>
          <a:bodyPr>
            <a:noAutofit/>
          </a:bodyPr>
          <a:lstStyle/>
          <a:p>
            <a:pPr marL="571500" indent="-571500">
              <a:buFontTx/>
              <a:buChar char="-"/>
            </a:pPr>
            <a:endParaRPr lang="en-US" sz="4000" dirty="0">
              <a:solidFill>
                <a:schemeClr val="accent3">
                  <a:lumMod val="50000"/>
                </a:schemeClr>
              </a:solidFill>
            </a:endParaRPr>
          </a:p>
          <a:p>
            <a:pPr marL="571500" indent="-571500">
              <a:buFontTx/>
              <a:buChar char="-"/>
            </a:pPr>
            <a:r>
              <a:rPr lang="en-US" sz="4000" dirty="0">
                <a:solidFill>
                  <a:schemeClr val="accent3">
                    <a:lumMod val="75000"/>
                  </a:schemeClr>
                </a:solidFill>
              </a:rPr>
              <a:t>Keep in mind format sizes: </a:t>
            </a:r>
          </a:p>
          <a:p>
            <a:pPr marL="571500" indent="-571500">
              <a:buFontTx/>
              <a:buChar char="-"/>
            </a:pPr>
            <a:endParaRPr lang="en-US" sz="4000" dirty="0">
              <a:solidFill>
                <a:schemeClr val="accent3">
                  <a:lumMod val="75000"/>
                </a:schemeClr>
              </a:solidFill>
            </a:endParaRPr>
          </a:p>
          <a:p>
            <a:pPr marL="897448" lvl="1" indent="-342900" algn="just" rtl="0">
              <a:lnSpc>
                <a:spcPct val="107000"/>
              </a:lnSpc>
              <a:spcAft>
                <a:spcPts val="800"/>
              </a:spcAft>
              <a:buFont typeface="Courier New" panose="02070309020205020404" pitchFamily="49" charset="0"/>
              <a:buChar char="o"/>
              <a:defRPr/>
            </a:pPr>
            <a:r>
              <a:rPr lang="en-US" sz="4000" kern="1200" dirty="0">
                <a:solidFill>
                  <a:schemeClr val="accent3">
                    <a:lumMod val="75000"/>
                  </a:schemeClr>
                </a:solidFill>
                <a:ea typeface="Calibri" panose="020F0502020204030204" pitchFamily="34" charset="0"/>
              </a:rPr>
              <a:t>Instagram: 1080x1080 </a:t>
            </a:r>
            <a:r>
              <a:rPr lang="en-US" sz="4000" kern="1200" dirty="0" err="1">
                <a:solidFill>
                  <a:schemeClr val="accent3">
                    <a:lumMod val="75000"/>
                  </a:schemeClr>
                </a:solidFill>
                <a:ea typeface="Calibri" panose="020F0502020204030204" pitchFamily="34" charset="0"/>
              </a:rPr>
              <a:t>px</a:t>
            </a:r>
            <a:endParaRPr lang="en-US" sz="4000" kern="1200" dirty="0">
              <a:solidFill>
                <a:schemeClr val="accent3">
                  <a:lumMod val="75000"/>
                </a:schemeClr>
              </a:solidFill>
              <a:ea typeface="Calibri" panose="020F0502020204030204" pitchFamily="34" charset="0"/>
            </a:endParaRPr>
          </a:p>
          <a:p>
            <a:pPr marL="897448" lvl="1" indent="-342900" algn="just" rtl="0">
              <a:lnSpc>
                <a:spcPct val="107000"/>
              </a:lnSpc>
              <a:spcAft>
                <a:spcPts val="800"/>
              </a:spcAft>
              <a:buFont typeface="Courier New" panose="02070309020205020404" pitchFamily="49" charset="0"/>
              <a:buChar char="o"/>
              <a:defRPr/>
            </a:pPr>
            <a:r>
              <a:rPr lang="en-US" sz="4000" kern="1200" dirty="0">
                <a:solidFill>
                  <a:schemeClr val="accent3">
                    <a:lumMod val="75000"/>
                  </a:schemeClr>
                </a:solidFill>
                <a:ea typeface="Calibri" panose="020F0502020204030204" pitchFamily="34" charset="0"/>
              </a:rPr>
              <a:t>Facebook: 1200x630 </a:t>
            </a:r>
            <a:r>
              <a:rPr lang="en-US" sz="4000" kern="1200" dirty="0" err="1">
                <a:solidFill>
                  <a:schemeClr val="accent3">
                    <a:lumMod val="75000"/>
                  </a:schemeClr>
                </a:solidFill>
                <a:ea typeface="Calibri" panose="020F0502020204030204" pitchFamily="34" charset="0"/>
              </a:rPr>
              <a:t>px</a:t>
            </a:r>
            <a:endParaRPr lang="en-US" sz="4000" kern="1200" dirty="0">
              <a:solidFill>
                <a:schemeClr val="accent3">
                  <a:lumMod val="75000"/>
                </a:schemeClr>
              </a:solidFill>
              <a:ea typeface="Calibri" panose="020F0502020204030204" pitchFamily="34" charset="0"/>
            </a:endParaRPr>
          </a:p>
          <a:p>
            <a:pPr marL="897448" lvl="1" indent="-342900" algn="just" rtl="0">
              <a:lnSpc>
                <a:spcPct val="107000"/>
              </a:lnSpc>
              <a:spcAft>
                <a:spcPts val="800"/>
              </a:spcAft>
              <a:buFont typeface="Courier New" panose="02070309020205020404" pitchFamily="49" charset="0"/>
              <a:buChar char="o"/>
              <a:defRPr/>
            </a:pPr>
            <a:r>
              <a:rPr lang="en-US" sz="4000" kern="1200" dirty="0">
                <a:solidFill>
                  <a:schemeClr val="accent3">
                    <a:lumMod val="75000"/>
                  </a:schemeClr>
                </a:solidFill>
                <a:ea typeface="Calibri" panose="020F0502020204030204" pitchFamily="34" charset="0"/>
              </a:rPr>
              <a:t>Twitter: 1024x512 </a:t>
            </a:r>
            <a:r>
              <a:rPr lang="en-US" sz="4000" kern="1200" dirty="0" err="1">
                <a:solidFill>
                  <a:schemeClr val="accent3">
                    <a:lumMod val="75000"/>
                  </a:schemeClr>
                </a:solidFill>
                <a:ea typeface="Calibri" panose="020F0502020204030204" pitchFamily="34" charset="0"/>
              </a:rPr>
              <a:t>px</a:t>
            </a:r>
            <a:endParaRPr lang="en-US" sz="4000" kern="1200" dirty="0">
              <a:solidFill>
                <a:schemeClr val="accent3">
                  <a:lumMod val="75000"/>
                </a:schemeClr>
              </a:solidFill>
              <a:ea typeface="Calibri" panose="020F0502020204030204" pitchFamily="34" charset="0"/>
            </a:endParaRPr>
          </a:p>
          <a:p>
            <a:pPr marL="571500" indent="-571500">
              <a:buFontTx/>
              <a:buChar char="-"/>
            </a:pPr>
            <a:endParaRPr lang="en-US" sz="4000" dirty="0">
              <a:solidFill>
                <a:schemeClr val="accent3">
                  <a:lumMod val="75000"/>
                </a:schemeClr>
              </a:solidFill>
            </a:endParaRPr>
          </a:p>
          <a:p>
            <a:pPr marL="571500" indent="-571500">
              <a:buFontTx/>
              <a:buChar char="-"/>
            </a:pPr>
            <a:r>
              <a:rPr lang="en-US" sz="4000" dirty="0">
                <a:solidFill>
                  <a:schemeClr val="accent3">
                    <a:lumMod val="75000"/>
                  </a:schemeClr>
                </a:solidFill>
                <a:ea typeface="Calibri" panose="020F0502020204030204" pitchFamily="34" charset="0"/>
              </a:rPr>
              <a:t>Write an image description or ‘alt text’ which describes what is in the picture. You can add this to the ‘backend’ of your image </a:t>
            </a:r>
          </a:p>
          <a:p>
            <a:pPr marL="571500" indent="-571500">
              <a:buFontTx/>
              <a:buChar char="-"/>
            </a:pPr>
            <a:endParaRPr lang="en-US" sz="4000" dirty="0">
              <a:solidFill>
                <a:schemeClr val="accent3">
                  <a:lumMod val="75000"/>
                </a:schemeClr>
              </a:solidFill>
            </a:endParaRPr>
          </a:p>
          <a:p>
            <a:pPr marL="571500" indent="-571500">
              <a:buFontTx/>
              <a:buChar char="-"/>
            </a:pPr>
            <a:r>
              <a:rPr lang="en-US" sz="4000" dirty="0">
                <a:solidFill>
                  <a:schemeClr val="accent3">
                    <a:lumMod val="75000"/>
                  </a:schemeClr>
                </a:solidFill>
              </a:rPr>
              <a:t>Should be shareable with every device: phone, laptop, desktop, tablets </a:t>
            </a:r>
          </a:p>
          <a:p>
            <a:pPr marL="571500" indent="-571500">
              <a:buFontTx/>
              <a:buChar char="-"/>
            </a:pPr>
            <a:endParaRPr lang="en-US" sz="4000" dirty="0">
              <a:solidFill>
                <a:schemeClr val="accent3">
                  <a:lumMod val="75000"/>
                </a:schemeClr>
              </a:solidFill>
            </a:endParaRPr>
          </a:p>
          <a:p>
            <a:pPr marL="457200" indent="-457200">
              <a:buFontTx/>
              <a:buChar char="-"/>
            </a:pPr>
            <a:r>
              <a:rPr lang="en-US" sz="4000" dirty="0">
                <a:solidFill>
                  <a:schemeClr val="accent3">
                    <a:lumMod val="75000"/>
                  </a:schemeClr>
                </a:solidFill>
              </a:rPr>
              <a:t>Include a call to action – link to a report or site</a:t>
            </a:r>
          </a:p>
        </p:txBody>
      </p:sp>
      <p:sp>
        <p:nvSpPr>
          <p:cNvPr id="16" name="Rectangle 15">
            <a:extLst>
              <a:ext uri="{FF2B5EF4-FFF2-40B4-BE49-F238E27FC236}">
                <a16:creationId xmlns:a16="http://schemas.microsoft.com/office/drawing/2014/main" id="{CFD99C44-5BC8-43D1-AA2E-209D529D6727}"/>
              </a:ext>
            </a:extLst>
          </p:cNvPr>
          <p:cNvSpPr/>
          <p:nvPr/>
        </p:nvSpPr>
        <p:spPr>
          <a:xfrm>
            <a:off x="13940395" y="7716156"/>
            <a:ext cx="9148206" cy="3214791"/>
          </a:xfrm>
          <a:prstGeom prst="rect">
            <a:avLst/>
          </a:prstGeom>
        </p:spPr>
        <p:txBody>
          <a:bodyPr wrap="square">
            <a:spAutoFit/>
          </a:bodyPr>
          <a:lstStyle/>
          <a:p>
            <a:pPr marL="457200" indent="-457200" defTabSz="914400">
              <a:buFontTx/>
              <a:buChar char="-"/>
            </a:pPr>
            <a:r>
              <a:rPr lang="en-US" sz="3200" kern="0" dirty="0">
                <a:solidFill>
                  <a:schemeClr val="accent3">
                    <a:lumMod val="75000"/>
                  </a:schemeClr>
                </a:solidFill>
                <a:latin typeface="Arial" panose="020B0604020202020204" pitchFamily="34" charset="0"/>
                <a:cs typeface="Arial" panose="020B0604020202020204" pitchFamily="34" charset="0"/>
              </a:rPr>
              <a:t>Videos need closed captioning</a:t>
            </a:r>
          </a:p>
          <a:p>
            <a:pPr marL="457200" indent="-457200" defTabSz="914400">
              <a:buFontTx/>
              <a:buChar char="-"/>
            </a:pPr>
            <a:r>
              <a:rPr lang="en-US" sz="3200" kern="0" dirty="0">
                <a:solidFill>
                  <a:schemeClr val="accent3">
                    <a:lumMod val="75000"/>
                  </a:schemeClr>
                </a:solidFill>
                <a:latin typeface="Arial" panose="020B0604020202020204" pitchFamily="34" charset="0"/>
                <a:cs typeface="Arial" panose="020B0604020202020204" pitchFamily="34" charset="0"/>
              </a:rPr>
              <a:t>Size icons proportionately </a:t>
            </a:r>
          </a:p>
          <a:p>
            <a:pPr marL="457200" indent="-457200" defTabSz="914400">
              <a:buFontTx/>
              <a:buChar char="-"/>
            </a:pPr>
            <a:endParaRPr lang="en-US" sz="3200" kern="0" dirty="0">
              <a:solidFill>
                <a:schemeClr val="accent3">
                  <a:lumMod val="75000"/>
                </a:schemeClr>
              </a:solidFill>
              <a:latin typeface="Arial" panose="020B0604020202020204" pitchFamily="34" charset="0"/>
              <a:cs typeface="Arial" panose="020B0604020202020204" pitchFamily="34" charset="0"/>
            </a:endParaRPr>
          </a:p>
          <a:p>
            <a:pPr marL="342900" indent="-342900" algn="just">
              <a:lnSpc>
                <a:spcPct val="107000"/>
              </a:lnSpc>
              <a:spcAft>
                <a:spcPts val="800"/>
              </a:spcAft>
              <a:buFont typeface="Courier New" panose="02070309020205020404" pitchFamily="49" charset="0"/>
              <a:buChar char="o"/>
            </a:pPr>
            <a:r>
              <a:rPr lang="en-US" sz="32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Text should be legible across screen sizes</a:t>
            </a:r>
          </a:p>
          <a:p>
            <a:pPr marL="342900" indent="-342900" algn="just">
              <a:lnSpc>
                <a:spcPct val="107000"/>
              </a:lnSpc>
              <a:spcAft>
                <a:spcPts val="800"/>
              </a:spcAft>
              <a:buFont typeface="Courier New" panose="02070309020205020404" pitchFamily="49" charset="0"/>
              <a:buChar char="o"/>
            </a:pPr>
            <a:r>
              <a:rPr lang="en-US" sz="32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Graphic element should not pack in too many details</a:t>
            </a:r>
          </a:p>
        </p:txBody>
      </p:sp>
      <p:pic>
        <p:nvPicPr>
          <p:cNvPr id="19" name="Picture 18">
            <a:extLst>
              <a:ext uri="{FF2B5EF4-FFF2-40B4-BE49-F238E27FC236}">
                <a16:creationId xmlns:a16="http://schemas.microsoft.com/office/drawing/2014/main" id="{4F53D0B5-7142-42A8-8475-B1530E6DC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061" y="2583632"/>
            <a:ext cx="9711470" cy="4274368"/>
          </a:xfrm>
          <a:prstGeom prst="rect">
            <a:avLst/>
          </a:prstGeom>
        </p:spPr>
      </p:pic>
    </p:spTree>
    <p:extLst>
      <p:ext uri="{BB962C8B-B14F-4D97-AF65-F5344CB8AC3E}">
        <p14:creationId xmlns:p14="http://schemas.microsoft.com/office/powerpoint/2010/main" val="296606622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AA789-CE69-43C6-BCE4-7358FD92080D}"/>
              </a:ext>
            </a:extLst>
          </p:cNvPr>
          <p:cNvSpPr>
            <a:spLocks noGrp="1"/>
          </p:cNvSpPr>
          <p:nvPr>
            <p:ph type="body" sz="quarter" idx="10"/>
          </p:nvPr>
        </p:nvSpPr>
        <p:spPr/>
        <p:txBody>
          <a:bodyPr/>
          <a:lstStyle/>
          <a:p>
            <a:r>
              <a:rPr lang="en-US" dirty="0"/>
              <a:t>GOOD PRACTICES FOR SOCIAL MEDIA </a:t>
            </a:r>
          </a:p>
        </p:txBody>
      </p:sp>
      <p:sp>
        <p:nvSpPr>
          <p:cNvPr id="11" name="Text Box 425">
            <a:extLst>
              <a:ext uri="{FF2B5EF4-FFF2-40B4-BE49-F238E27FC236}">
                <a16:creationId xmlns:a16="http://schemas.microsoft.com/office/drawing/2014/main" id="{0DD458FA-6E06-42B9-AC56-F81D185F0BEF}"/>
              </a:ext>
            </a:extLst>
          </p:cNvPr>
          <p:cNvSpPr txBox="1"/>
          <p:nvPr/>
        </p:nvSpPr>
        <p:spPr>
          <a:xfrm>
            <a:off x="2917200" y="11387493"/>
            <a:ext cx="5943600" cy="48914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IN" sz="28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UN Women, Twitter 2020</a:t>
            </a:r>
            <a:endParaRPr lang="en-US" sz="1800"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allout: Bent Line 6">
            <a:extLst>
              <a:ext uri="{FF2B5EF4-FFF2-40B4-BE49-F238E27FC236}">
                <a16:creationId xmlns:a16="http://schemas.microsoft.com/office/drawing/2014/main" id="{B45E9CE8-E368-46D0-BC67-7D2F599F939F}"/>
              </a:ext>
            </a:extLst>
          </p:cNvPr>
          <p:cNvSpPr/>
          <p:nvPr/>
        </p:nvSpPr>
        <p:spPr>
          <a:xfrm>
            <a:off x="17369504" y="5645521"/>
            <a:ext cx="4407648" cy="1668910"/>
          </a:xfrm>
          <a:prstGeom prst="borderCallout2">
            <a:avLst>
              <a:gd name="adj1" fmla="val 33558"/>
              <a:gd name="adj2" fmla="val -7772"/>
              <a:gd name="adj3" fmla="val 26793"/>
              <a:gd name="adj4" fmla="val -69744"/>
              <a:gd name="adj5" fmla="val 66039"/>
              <a:gd name="adj6" fmla="val -119540"/>
            </a:avLst>
          </a:prstGeom>
          <a:solidFill>
            <a:schemeClr val="accent3"/>
          </a:solidFill>
          <a:ln>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366" dirty="0">
                <a:ea typeface="Calibri" panose="020F0502020204030204" pitchFamily="34" charset="0"/>
                <a:cs typeface="Times New Roman" panose="02020603050405020304" pitchFamily="18" charset="0"/>
              </a:rPr>
              <a:t>Data-driven text and image showing 1 in  3 women</a:t>
            </a:r>
          </a:p>
        </p:txBody>
      </p:sp>
      <p:sp>
        <p:nvSpPr>
          <p:cNvPr id="8" name="Callout: Bent Line 7">
            <a:extLst>
              <a:ext uri="{FF2B5EF4-FFF2-40B4-BE49-F238E27FC236}">
                <a16:creationId xmlns:a16="http://schemas.microsoft.com/office/drawing/2014/main" id="{ECB4ADF6-03C3-4C05-86C7-593A1E9836D5}"/>
              </a:ext>
            </a:extLst>
          </p:cNvPr>
          <p:cNvSpPr/>
          <p:nvPr/>
        </p:nvSpPr>
        <p:spPr>
          <a:xfrm>
            <a:off x="17369504" y="2743201"/>
            <a:ext cx="4407648" cy="2094482"/>
          </a:xfrm>
          <a:prstGeom prst="borderCallout2">
            <a:avLst>
              <a:gd name="adj1" fmla="val 18750"/>
              <a:gd name="adj2" fmla="val -8333"/>
              <a:gd name="adj3" fmla="val 26793"/>
              <a:gd name="adj4" fmla="val -69744"/>
              <a:gd name="adj5" fmla="val 28949"/>
              <a:gd name="adj6" fmla="val -118913"/>
            </a:avLst>
          </a:prstGeom>
          <a:solidFill>
            <a:schemeClr val="accent3"/>
          </a:solidFill>
          <a:ln>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366" dirty="0">
                <a:latin typeface="Arial" panose="020B0604020202020204" pitchFamily="34" charset="0"/>
                <a:ea typeface="Calibri" panose="020F0502020204030204" pitchFamily="34" charset="0"/>
                <a:cs typeface="Arial" panose="020B0604020202020204" pitchFamily="34" charset="0"/>
              </a:rPr>
              <a:t>Simple icons that everyone understands</a:t>
            </a:r>
          </a:p>
        </p:txBody>
      </p:sp>
      <p:sp>
        <p:nvSpPr>
          <p:cNvPr id="9" name="Callout: Bent Line 8">
            <a:extLst>
              <a:ext uri="{FF2B5EF4-FFF2-40B4-BE49-F238E27FC236}">
                <a16:creationId xmlns:a16="http://schemas.microsoft.com/office/drawing/2014/main" id="{953A0C33-9DDF-40D9-83CC-D7FC122C674E}"/>
              </a:ext>
            </a:extLst>
          </p:cNvPr>
          <p:cNvSpPr/>
          <p:nvPr/>
        </p:nvSpPr>
        <p:spPr>
          <a:xfrm>
            <a:off x="17369505" y="8182081"/>
            <a:ext cx="4407646" cy="1247866"/>
          </a:xfrm>
          <a:prstGeom prst="borderCallout2">
            <a:avLst>
              <a:gd name="adj1" fmla="val 18750"/>
              <a:gd name="adj2" fmla="val -8333"/>
              <a:gd name="adj3" fmla="val 19647"/>
              <a:gd name="adj4" fmla="val -50513"/>
              <a:gd name="adj5" fmla="val 46355"/>
              <a:gd name="adj6" fmla="val -123145"/>
            </a:avLst>
          </a:prstGeom>
          <a:solidFill>
            <a:schemeClr val="accent3"/>
          </a:solidFill>
          <a:ln>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366" dirty="0">
                <a:latin typeface="Arial" panose="020B0604020202020204" pitchFamily="34" charset="0"/>
                <a:ea typeface="Calibri" panose="020F0502020204030204" pitchFamily="34" charset="0"/>
                <a:cs typeface="Arial" panose="020B0604020202020204" pitchFamily="34" charset="0"/>
              </a:rPr>
              <a:t>Concise and simple message</a:t>
            </a:r>
          </a:p>
        </p:txBody>
      </p:sp>
      <p:sp>
        <p:nvSpPr>
          <p:cNvPr id="14" name="Callout: Bent Line 13">
            <a:extLst>
              <a:ext uri="{FF2B5EF4-FFF2-40B4-BE49-F238E27FC236}">
                <a16:creationId xmlns:a16="http://schemas.microsoft.com/office/drawing/2014/main" id="{97465F96-B56B-49F3-907B-2FED3F0FC87F}"/>
              </a:ext>
            </a:extLst>
          </p:cNvPr>
          <p:cNvSpPr/>
          <p:nvPr/>
        </p:nvSpPr>
        <p:spPr>
          <a:xfrm>
            <a:off x="17369503" y="10297598"/>
            <a:ext cx="4407646" cy="1025232"/>
          </a:xfrm>
          <a:prstGeom prst="borderCallout2">
            <a:avLst>
              <a:gd name="adj1" fmla="val 54908"/>
              <a:gd name="adj2" fmla="val -12258"/>
              <a:gd name="adj3" fmla="val 19647"/>
              <a:gd name="adj4" fmla="val -50513"/>
              <a:gd name="adj5" fmla="val 13456"/>
              <a:gd name="adj6" fmla="val -122324"/>
            </a:avLst>
          </a:prstGeom>
          <a:solidFill>
            <a:schemeClr val="accent3"/>
          </a:solidFill>
          <a:ln>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366" dirty="0">
                <a:latin typeface="Arial" panose="020B0604020202020204" pitchFamily="34" charset="0"/>
                <a:ea typeface="Calibri" panose="020F0502020204030204" pitchFamily="34" charset="0"/>
                <a:cs typeface="Arial" panose="020B0604020202020204" pitchFamily="34" charset="0"/>
              </a:rPr>
              <a:t>Source of data</a:t>
            </a:r>
          </a:p>
        </p:txBody>
      </p:sp>
      <p:pic>
        <p:nvPicPr>
          <p:cNvPr id="15" name="Picture 14">
            <a:extLst>
              <a:ext uri="{FF2B5EF4-FFF2-40B4-BE49-F238E27FC236}">
                <a16:creationId xmlns:a16="http://schemas.microsoft.com/office/drawing/2014/main" id="{48B57C1E-6867-4D46-824A-7DC716C6A4A5}"/>
              </a:ext>
            </a:extLst>
          </p:cNvPr>
          <p:cNvPicPr>
            <a:picLocks noChangeAspect="1"/>
          </p:cNvPicPr>
          <p:nvPr/>
        </p:nvPicPr>
        <p:blipFill rotWithShape="1">
          <a:blip r:embed="rId2">
            <a:extLst>
              <a:ext uri="{28A0092B-C50C-407E-A947-70E740481C1C}">
                <a14:useLocalDpi xmlns:a14="http://schemas.microsoft.com/office/drawing/2010/main" val="0"/>
              </a:ext>
            </a:extLst>
          </a:blip>
          <a:srcRect t="39031"/>
          <a:stretch/>
        </p:blipFill>
        <p:spPr>
          <a:xfrm>
            <a:off x="2685114" y="2393172"/>
            <a:ext cx="8991600" cy="8929656"/>
          </a:xfrm>
          <a:prstGeom prst="rect">
            <a:avLst/>
          </a:prstGeom>
        </p:spPr>
      </p:pic>
    </p:spTree>
    <p:extLst>
      <p:ext uri="{BB962C8B-B14F-4D97-AF65-F5344CB8AC3E}">
        <p14:creationId xmlns:p14="http://schemas.microsoft.com/office/powerpoint/2010/main" val="819462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365FF6B-DC1E-1FC8-1A78-7F73C957FB1C}"/>
              </a:ext>
            </a:extLst>
          </p:cNvPr>
          <p:cNvSpPr>
            <a:spLocks noGrp="1"/>
          </p:cNvSpPr>
          <p:nvPr>
            <p:ph type="pic" sz="quarter" idx="14"/>
          </p:nvPr>
        </p:nvSpPr>
        <p:spPr/>
      </p:sp>
      <p:pic>
        <p:nvPicPr>
          <p:cNvPr id="5" name="Picture 4">
            <a:extLst>
              <a:ext uri="{FF2B5EF4-FFF2-40B4-BE49-F238E27FC236}">
                <a16:creationId xmlns:a16="http://schemas.microsoft.com/office/drawing/2014/main" id="{1AA6B30B-42BB-4C72-B795-3221C204EAB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16200000">
            <a:off x="-7432271" y="6533111"/>
            <a:ext cx="14996160" cy="284017"/>
          </a:xfrm>
          <a:prstGeom prst="rect">
            <a:avLst/>
          </a:prstGeom>
        </p:spPr>
      </p:pic>
      <p:sp>
        <p:nvSpPr>
          <p:cNvPr id="6" name="Text Placeholder 2">
            <a:extLst>
              <a:ext uri="{FF2B5EF4-FFF2-40B4-BE49-F238E27FC236}">
                <a16:creationId xmlns:a16="http://schemas.microsoft.com/office/drawing/2014/main" id="{2D97A2BE-DF2F-FB43-A7E6-5E526D8903A2}"/>
              </a:ext>
            </a:extLst>
          </p:cNvPr>
          <p:cNvSpPr txBox="1">
            <a:spLocks/>
          </p:cNvSpPr>
          <p:nvPr/>
        </p:nvSpPr>
        <p:spPr>
          <a:xfrm>
            <a:off x="1447800" y="5951219"/>
            <a:ext cx="14554200" cy="1447800"/>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algn="r" defTabSz="914400"/>
            <a:endParaRPr lang="en-US" sz="8800" b="1" kern="0" dirty="0">
              <a:solidFill>
                <a:schemeClr val="tx2"/>
              </a:solidFill>
              <a:latin typeface="Arial Black" charset="0"/>
              <a:ea typeface="Arial Black" charset="0"/>
              <a:cs typeface="Arial Black" charset="0"/>
            </a:endParaRPr>
          </a:p>
        </p:txBody>
      </p:sp>
      <p:sp>
        <p:nvSpPr>
          <p:cNvPr id="10" name="Picture Placeholder 9">
            <a:extLst>
              <a:ext uri="{FF2B5EF4-FFF2-40B4-BE49-F238E27FC236}">
                <a16:creationId xmlns:a16="http://schemas.microsoft.com/office/drawing/2014/main" id="{4D4FB732-BBA6-7BBE-B4B5-20C9D5507263}"/>
              </a:ext>
            </a:extLst>
          </p:cNvPr>
          <p:cNvSpPr>
            <a:spLocks noGrp="1"/>
          </p:cNvSpPr>
          <p:nvPr>
            <p:ph type="pic" sz="quarter" idx="13"/>
          </p:nvPr>
        </p:nvSpPr>
        <p:spPr/>
      </p:sp>
      <p:sp>
        <p:nvSpPr>
          <p:cNvPr id="2" name="Text Placeholder 1">
            <a:extLst>
              <a:ext uri="{FF2B5EF4-FFF2-40B4-BE49-F238E27FC236}">
                <a16:creationId xmlns:a16="http://schemas.microsoft.com/office/drawing/2014/main" id="{BE6F9401-7181-380A-6F70-06E22C6FC1F8}"/>
              </a:ext>
            </a:extLst>
          </p:cNvPr>
          <p:cNvSpPr>
            <a:spLocks noGrp="1"/>
          </p:cNvSpPr>
          <p:nvPr>
            <p:ph type="body" sz="quarter" idx="10"/>
          </p:nvPr>
        </p:nvSpPr>
        <p:spPr>
          <a:xfrm>
            <a:off x="3481550" y="5949512"/>
            <a:ext cx="9243851" cy="1846659"/>
          </a:xfrm>
        </p:spPr>
        <p:txBody>
          <a:bodyPr/>
          <a:lstStyle/>
          <a:p>
            <a:r>
              <a:rPr lang="en-US" sz="6000" dirty="0"/>
              <a:t>COMMUNICATING GENDER DATA</a:t>
            </a:r>
          </a:p>
        </p:txBody>
      </p:sp>
      <p:sp>
        <p:nvSpPr>
          <p:cNvPr id="7" name="Text Placeholder 6">
            <a:extLst>
              <a:ext uri="{FF2B5EF4-FFF2-40B4-BE49-F238E27FC236}">
                <a16:creationId xmlns:a16="http://schemas.microsoft.com/office/drawing/2014/main" id="{327EB02A-2AC4-425B-1C81-5C82FD4044B4}"/>
              </a:ext>
            </a:extLst>
          </p:cNvPr>
          <p:cNvSpPr>
            <a:spLocks noGrp="1"/>
          </p:cNvSpPr>
          <p:nvPr>
            <p:ph type="body" sz="quarter" idx="15"/>
          </p:nvPr>
        </p:nvSpPr>
        <p:spPr>
          <a:xfrm>
            <a:off x="58931" y="6177204"/>
            <a:ext cx="2337428" cy="1354217"/>
          </a:xfrm>
        </p:spPr>
        <p:txBody>
          <a:bodyPr/>
          <a:lstStyle/>
          <a:p>
            <a:r>
              <a:rPr lang="en-US" dirty="0"/>
              <a:t>01</a:t>
            </a:r>
          </a:p>
        </p:txBody>
      </p:sp>
      <p:sp>
        <p:nvSpPr>
          <p:cNvPr id="8" name="Text Placeholder 1">
            <a:extLst>
              <a:ext uri="{FF2B5EF4-FFF2-40B4-BE49-F238E27FC236}">
                <a16:creationId xmlns:a16="http://schemas.microsoft.com/office/drawing/2014/main" id="{144216D7-5606-9249-3382-903A648F27A4}"/>
              </a:ext>
            </a:extLst>
          </p:cNvPr>
          <p:cNvSpPr txBox="1">
            <a:spLocks/>
          </p:cNvSpPr>
          <p:nvPr/>
        </p:nvSpPr>
        <p:spPr>
          <a:xfrm>
            <a:off x="685800" y="480913"/>
            <a:ext cx="26743645" cy="2492990"/>
          </a:xfrm>
          <a:prstGeom prst="rect">
            <a:avLst/>
          </a:prstGeom>
        </p:spPr>
        <p:txBody>
          <a:bodyPr wrap="square" lIns="0" tIns="0" rIns="0" bIns="0" anchor="ctr" anchorCtr="0">
            <a:spAutoFit/>
          </a:bodyPr>
          <a:lstStyle>
            <a:lvl1pPr marL="0" algn="l" rtl="0">
              <a:defRPr sz="600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16200" kern="0" dirty="0"/>
              <a:t>CONCEPTS</a:t>
            </a:r>
          </a:p>
        </p:txBody>
      </p:sp>
    </p:spTree>
    <p:extLst>
      <p:ext uri="{BB962C8B-B14F-4D97-AF65-F5344CB8AC3E}">
        <p14:creationId xmlns:p14="http://schemas.microsoft.com/office/powerpoint/2010/main" val="3084512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D8C7D0-B415-ABC7-F43E-4689BEE0B441}"/>
              </a:ext>
            </a:extLst>
          </p:cNvPr>
          <p:cNvSpPr>
            <a:spLocks noGrp="1"/>
          </p:cNvSpPr>
          <p:nvPr>
            <p:ph type="pic" sz="quarter" idx="14"/>
          </p:nvPr>
        </p:nvSpPr>
        <p:spPr/>
      </p:sp>
      <p:sp>
        <p:nvSpPr>
          <p:cNvPr id="3" name="Picture Placeholder 2">
            <a:extLst>
              <a:ext uri="{FF2B5EF4-FFF2-40B4-BE49-F238E27FC236}">
                <a16:creationId xmlns:a16="http://schemas.microsoft.com/office/drawing/2014/main" id="{88F15A6D-DD51-F434-7078-03140FBD5A7D}"/>
              </a:ext>
            </a:extLst>
          </p:cNvPr>
          <p:cNvSpPr>
            <a:spLocks noGrp="1"/>
          </p:cNvSpPr>
          <p:nvPr>
            <p:ph type="pic" sz="quarter" idx="13"/>
          </p:nvPr>
        </p:nvSpPr>
        <p:spPr/>
      </p:sp>
      <p:sp>
        <p:nvSpPr>
          <p:cNvPr id="5" name="Text Placeholder 4">
            <a:extLst>
              <a:ext uri="{FF2B5EF4-FFF2-40B4-BE49-F238E27FC236}">
                <a16:creationId xmlns:a16="http://schemas.microsoft.com/office/drawing/2014/main" id="{05D81391-AB0F-9B2B-C9FB-CC296EAAC804}"/>
              </a:ext>
            </a:extLst>
          </p:cNvPr>
          <p:cNvSpPr>
            <a:spLocks noGrp="1"/>
          </p:cNvSpPr>
          <p:nvPr>
            <p:ph type="body" sz="quarter" idx="10"/>
          </p:nvPr>
        </p:nvSpPr>
        <p:spPr>
          <a:xfrm>
            <a:off x="3481550" y="6411113"/>
            <a:ext cx="9243851" cy="923458"/>
          </a:xfrm>
        </p:spPr>
        <p:txBody>
          <a:bodyPr/>
          <a:lstStyle/>
          <a:p>
            <a:r>
              <a:rPr lang="en-US" dirty="0"/>
              <a:t>EDUCATION</a:t>
            </a:r>
          </a:p>
        </p:txBody>
      </p:sp>
      <p:sp>
        <p:nvSpPr>
          <p:cNvPr id="8" name="Text Placeholder 7">
            <a:extLst>
              <a:ext uri="{FF2B5EF4-FFF2-40B4-BE49-F238E27FC236}">
                <a16:creationId xmlns:a16="http://schemas.microsoft.com/office/drawing/2014/main" id="{5F0EDB74-6457-56C1-5F08-E01AE1AEA0A8}"/>
              </a:ext>
            </a:extLst>
          </p:cNvPr>
          <p:cNvSpPr>
            <a:spLocks noGrp="1"/>
          </p:cNvSpPr>
          <p:nvPr>
            <p:ph type="body" sz="quarter" idx="15"/>
          </p:nvPr>
        </p:nvSpPr>
        <p:spPr>
          <a:xfrm>
            <a:off x="24773" y="6180891"/>
            <a:ext cx="2337428" cy="1354217"/>
          </a:xfrm>
        </p:spPr>
        <p:txBody>
          <a:bodyPr/>
          <a:lstStyle/>
          <a:p>
            <a:r>
              <a:rPr lang="en-US" dirty="0"/>
              <a:t>07</a:t>
            </a:r>
          </a:p>
        </p:txBody>
      </p:sp>
      <p:sp>
        <p:nvSpPr>
          <p:cNvPr id="2" name="Text Placeholder 1">
            <a:extLst>
              <a:ext uri="{FF2B5EF4-FFF2-40B4-BE49-F238E27FC236}">
                <a16:creationId xmlns:a16="http://schemas.microsoft.com/office/drawing/2014/main" id="{B6771B04-D1DF-3DB7-767A-E297B01A812E}"/>
              </a:ext>
            </a:extLst>
          </p:cNvPr>
          <p:cNvSpPr txBox="1">
            <a:spLocks/>
          </p:cNvSpPr>
          <p:nvPr/>
        </p:nvSpPr>
        <p:spPr>
          <a:xfrm>
            <a:off x="609600" y="3050364"/>
            <a:ext cx="19354800" cy="532005"/>
          </a:xfrm>
          <a:prstGeom prst="rect">
            <a:avLst/>
          </a:prstGeom>
        </p:spPr>
        <p:txBody>
          <a:bodyPr wrap="square" lIns="0" tIns="0" rIns="0" bIns="0" anchor="ctr" anchorCtr="0">
            <a:spAutoFit/>
          </a:bodyPr>
          <a:lstStyle>
            <a:lvl1pPr marL="0" algn="l" rtl="0">
              <a:defRPr sz="600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lnSpc>
                <a:spcPct val="0"/>
              </a:lnSpc>
            </a:pPr>
            <a:r>
              <a:rPr lang="en-US" sz="16200" kern="0" dirty="0"/>
              <a:t>ACTION</a:t>
            </a:r>
          </a:p>
        </p:txBody>
      </p:sp>
    </p:spTree>
    <p:extLst>
      <p:ext uri="{BB962C8B-B14F-4D97-AF65-F5344CB8AC3E}">
        <p14:creationId xmlns:p14="http://schemas.microsoft.com/office/powerpoint/2010/main" val="2190440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30D3E6-D62E-4114-B0A5-46524DC25CCB}"/>
              </a:ext>
            </a:extLst>
          </p:cNvPr>
          <p:cNvSpPr>
            <a:spLocks noGrp="1"/>
          </p:cNvSpPr>
          <p:nvPr>
            <p:ph type="body" sz="quarter" idx="10"/>
          </p:nvPr>
        </p:nvSpPr>
        <p:spPr/>
        <p:txBody>
          <a:bodyPr/>
          <a:lstStyle/>
          <a:p>
            <a:r>
              <a:rPr lang="en-US" dirty="0"/>
              <a:t>GUIDELINES FOR EDUCATORS</a:t>
            </a:r>
          </a:p>
        </p:txBody>
      </p:sp>
      <p:sp>
        <p:nvSpPr>
          <p:cNvPr id="6" name="Text Placeholder 5">
            <a:extLst>
              <a:ext uri="{FF2B5EF4-FFF2-40B4-BE49-F238E27FC236}">
                <a16:creationId xmlns:a16="http://schemas.microsoft.com/office/drawing/2014/main" id="{522767D9-1734-52B0-4D0A-CFD1CEFF36B0}"/>
              </a:ext>
            </a:extLst>
          </p:cNvPr>
          <p:cNvSpPr>
            <a:spLocks noGrp="1"/>
          </p:cNvSpPr>
          <p:nvPr>
            <p:ph type="body" sz="quarter" idx="11"/>
          </p:nvPr>
        </p:nvSpPr>
        <p:spPr>
          <a:xfrm>
            <a:off x="1295401" y="2551390"/>
            <a:ext cx="12953999" cy="6093976"/>
          </a:xfrm>
        </p:spPr>
        <p:txBody>
          <a:bodyPr/>
          <a:lstStyle/>
          <a:p>
            <a:pPr marL="742950" marR="0" lvl="0" indent="-742950" algn="l" defTabSz="1108984" rtl="0" eaLnBrk="1" fontAlgn="auto" latinLnBrk="0" hangingPunct="1">
              <a:spcBef>
                <a:spcPts val="0"/>
              </a:spcBef>
              <a:spcAft>
                <a:spcPts val="2400"/>
              </a:spcAft>
              <a:buClrTx/>
              <a:buSzTx/>
              <a:buFont typeface="Arial" panose="020B0604020202020204" pitchFamily="34" charset="0"/>
              <a:buChar char="•"/>
              <a:tabLst/>
              <a:defRPr/>
            </a:pPr>
            <a:r>
              <a:rPr lang="en-US" sz="4800" b="1" kern="1200" dirty="0">
                <a:solidFill>
                  <a:schemeClr val="tx1"/>
                </a:solidFill>
                <a:latin typeface="Arial" charset="0"/>
                <a:ea typeface="Arial" charset="0"/>
                <a:cs typeface="Arial" charset="0"/>
              </a:rPr>
              <a:t>Teach ethical guidelines: </a:t>
            </a:r>
            <a:r>
              <a:rPr lang="en-US" sz="4800" kern="1200" dirty="0">
                <a:solidFill>
                  <a:schemeClr val="accent3">
                    <a:lumMod val="75000"/>
                  </a:schemeClr>
                </a:solidFill>
                <a:latin typeface="Arial" charset="0"/>
                <a:ea typeface="Arial" charset="0"/>
                <a:cs typeface="Arial" charset="0"/>
              </a:rPr>
              <a:t>Accuracy, fairness, objectivity, and transparency. </a:t>
            </a:r>
          </a:p>
          <a:p>
            <a:pPr marL="742950" marR="0" lvl="0" indent="-742950" algn="l" defTabSz="1108984" rtl="0" eaLnBrk="1" fontAlgn="auto" latinLnBrk="0" hangingPunct="1">
              <a:spcBef>
                <a:spcPts val="0"/>
              </a:spcBef>
              <a:spcAft>
                <a:spcPts val="2400"/>
              </a:spcAft>
              <a:buClrTx/>
              <a:buSzTx/>
              <a:buFont typeface="Arial" panose="020B0604020202020204" pitchFamily="34" charset="0"/>
              <a:buChar char="•"/>
              <a:tabLst/>
              <a:defRPr/>
            </a:pPr>
            <a:r>
              <a:rPr lang="en-US" sz="4800" b="1" kern="1200" dirty="0">
                <a:solidFill>
                  <a:schemeClr val="tx1"/>
                </a:solidFill>
                <a:latin typeface="Arial" charset="0"/>
                <a:ea typeface="Arial" charset="0"/>
                <a:cs typeface="Arial" charset="0"/>
              </a:rPr>
              <a:t>Analyze case studies: </a:t>
            </a:r>
            <a:r>
              <a:rPr lang="en-US" sz="4800" kern="1200" dirty="0">
                <a:solidFill>
                  <a:schemeClr val="accent3">
                    <a:lumMod val="75000"/>
                  </a:schemeClr>
                </a:solidFill>
                <a:latin typeface="Arial" charset="0"/>
                <a:ea typeface="Arial" charset="0"/>
                <a:cs typeface="Arial" charset="0"/>
              </a:rPr>
              <a:t>To deepen understanding of ethical challenges in journalism.</a:t>
            </a:r>
          </a:p>
          <a:p>
            <a:pPr marL="742950" marR="0" lvl="0" indent="-742950" algn="l" defTabSz="1108984" rtl="0" eaLnBrk="1" fontAlgn="auto" latinLnBrk="0" hangingPunct="1">
              <a:spcBef>
                <a:spcPts val="0"/>
              </a:spcBef>
              <a:spcAft>
                <a:spcPts val="2400"/>
              </a:spcAft>
              <a:buClrTx/>
              <a:buSzTx/>
              <a:buFont typeface="Arial" panose="020B0604020202020204" pitchFamily="34" charset="0"/>
              <a:buChar char="•"/>
              <a:tabLst/>
              <a:defRPr/>
            </a:pPr>
            <a:r>
              <a:rPr lang="en-US" sz="4800" b="1" kern="1200" dirty="0">
                <a:solidFill>
                  <a:schemeClr val="tx1"/>
                </a:solidFill>
                <a:latin typeface="Arial" charset="0"/>
                <a:ea typeface="Arial" charset="0"/>
                <a:cs typeface="Arial" charset="0"/>
              </a:rPr>
              <a:t>Foster critical thinking</a:t>
            </a:r>
            <a:r>
              <a:rPr lang="en-US" sz="4800" b="1" kern="1200" dirty="0">
                <a:solidFill>
                  <a:schemeClr val="accent3">
                    <a:lumMod val="75000"/>
                  </a:schemeClr>
                </a:solidFill>
                <a:latin typeface="Arial" charset="0"/>
                <a:ea typeface="Arial" charset="0"/>
                <a:cs typeface="Arial" charset="0"/>
              </a:rPr>
              <a:t>: </a:t>
            </a:r>
            <a:r>
              <a:rPr lang="en-US" sz="4800" kern="1200" dirty="0">
                <a:solidFill>
                  <a:schemeClr val="accent3">
                    <a:lumMod val="75000"/>
                  </a:schemeClr>
                </a:solidFill>
                <a:latin typeface="Arial" charset="0"/>
                <a:ea typeface="Arial" charset="0"/>
                <a:cs typeface="Arial" charset="0"/>
              </a:rPr>
              <a:t>Fact-checking, verifying sources, and analyzing biases. </a:t>
            </a:r>
          </a:p>
          <a:p>
            <a:pPr marL="742950" marR="0" lvl="0" indent="-742950" algn="l" defTabSz="1108984" rtl="0" eaLnBrk="1" fontAlgn="auto" latinLnBrk="0" hangingPunct="1">
              <a:spcBef>
                <a:spcPts val="0"/>
              </a:spcBef>
              <a:spcAft>
                <a:spcPts val="2400"/>
              </a:spcAft>
              <a:buClrTx/>
              <a:buSzTx/>
              <a:buFont typeface="Arial" panose="020B0604020202020204" pitchFamily="34" charset="0"/>
              <a:buChar char="•"/>
              <a:tabLst/>
              <a:defRPr/>
            </a:pPr>
            <a:r>
              <a:rPr lang="en-US" sz="4800" b="1" kern="1200" dirty="0">
                <a:solidFill>
                  <a:schemeClr val="tx1"/>
                </a:solidFill>
                <a:latin typeface="Arial" charset="0"/>
                <a:ea typeface="Arial" charset="0"/>
                <a:cs typeface="Arial" charset="0"/>
              </a:rPr>
              <a:t>Promote media literacy: </a:t>
            </a:r>
            <a:r>
              <a:rPr lang="en-US" sz="4800" kern="1200" dirty="0">
                <a:solidFill>
                  <a:schemeClr val="accent3">
                    <a:lumMod val="75000"/>
                  </a:schemeClr>
                </a:solidFill>
                <a:latin typeface="Arial" charset="0"/>
                <a:ea typeface="Arial" charset="0"/>
                <a:cs typeface="Arial" charset="0"/>
              </a:rPr>
              <a:t>Identify and evaluate reliable sources, recognize bias. </a:t>
            </a:r>
          </a:p>
        </p:txBody>
      </p:sp>
      <p:pic>
        <p:nvPicPr>
          <p:cNvPr id="9" name="Picture 8" descr="A diagram of data-driven journalism&#10;&#10;Description automatically generated">
            <a:extLst>
              <a:ext uri="{FF2B5EF4-FFF2-40B4-BE49-F238E27FC236}">
                <a16:creationId xmlns:a16="http://schemas.microsoft.com/office/drawing/2014/main" id="{4E01F842-8259-5067-B478-31852AE45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9438" y="2732788"/>
            <a:ext cx="10082562" cy="7325612"/>
          </a:xfrm>
          <a:prstGeom prst="rect">
            <a:avLst/>
          </a:prstGeom>
        </p:spPr>
      </p:pic>
    </p:spTree>
    <p:extLst>
      <p:ext uri="{BB962C8B-B14F-4D97-AF65-F5344CB8AC3E}">
        <p14:creationId xmlns:p14="http://schemas.microsoft.com/office/powerpoint/2010/main" val="3483737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71800" y="5503783"/>
            <a:ext cx="12801600" cy="2708434"/>
          </a:xfrm>
        </p:spPr>
        <p:txBody>
          <a:bodyPr/>
          <a:lstStyle/>
          <a:p>
            <a:r>
              <a:rPr lang="en-US" dirty="0"/>
              <a:t>THE END… </a:t>
            </a:r>
          </a:p>
          <a:p>
            <a:r>
              <a:rPr lang="en-US" dirty="0"/>
              <a:t>FOR NOW</a:t>
            </a:r>
          </a:p>
        </p:txBody>
      </p:sp>
    </p:spTree>
    <p:extLst>
      <p:ext uri="{BB962C8B-B14F-4D97-AF65-F5344CB8AC3E}">
        <p14:creationId xmlns:p14="http://schemas.microsoft.com/office/powerpoint/2010/main" val="212080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70C84-4E66-64B2-BF1F-13992BCF659B}"/>
              </a:ext>
            </a:extLst>
          </p:cNvPr>
          <p:cNvSpPr>
            <a:spLocks noGrp="1"/>
          </p:cNvSpPr>
          <p:nvPr>
            <p:ph type="body" sz="quarter" idx="10"/>
          </p:nvPr>
        </p:nvSpPr>
        <p:spPr/>
        <p:txBody>
          <a:bodyPr/>
          <a:lstStyle/>
          <a:p>
            <a:r>
              <a:rPr lang="en-US" dirty="0"/>
              <a:t>KEY CONCEPTS</a:t>
            </a:r>
          </a:p>
        </p:txBody>
      </p:sp>
      <p:sp>
        <p:nvSpPr>
          <p:cNvPr id="7" name="Text Placeholder 6">
            <a:extLst>
              <a:ext uri="{FF2B5EF4-FFF2-40B4-BE49-F238E27FC236}">
                <a16:creationId xmlns:a16="http://schemas.microsoft.com/office/drawing/2014/main" id="{3A02FABF-8DEB-5D15-BCFD-D887A80F9718}"/>
              </a:ext>
            </a:extLst>
          </p:cNvPr>
          <p:cNvSpPr>
            <a:spLocks noGrp="1"/>
          </p:cNvSpPr>
          <p:nvPr>
            <p:ph type="body" sz="quarter" idx="11"/>
          </p:nvPr>
        </p:nvSpPr>
        <p:spPr>
          <a:xfrm>
            <a:off x="1586578" y="1981200"/>
            <a:ext cx="21233951" cy="10095071"/>
          </a:xfrm>
        </p:spPr>
        <p:txBody>
          <a:bodyPr/>
          <a:lstStyle/>
          <a:p>
            <a:r>
              <a:rPr lang="en-US" sz="5400" dirty="0"/>
              <a:t>1.1.	Why should we communicate data? </a:t>
            </a:r>
          </a:p>
          <a:p>
            <a:pPr marL="1966345" lvl="2" indent="-857250">
              <a:buFont typeface="Arial" panose="020B0604020202020204" pitchFamily="34" charset="0"/>
              <a:buChar char="•"/>
            </a:pPr>
            <a:r>
              <a:rPr lang="en-US" sz="4400" dirty="0"/>
              <a:t>Introduce the concept of dissemination</a:t>
            </a:r>
          </a:p>
          <a:p>
            <a:pPr marL="1966345" lvl="2" indent="-857250">
              <a:buFont typeface="Arial" panose="020B0604020202020204" pitchFamily="34" charset="0"/>
              <a:buChar char="•"/>
            </a:pPr>
            <a:r>
              <a:rPr lang="en-US" sz="4400" dirty="0"/>
              <a:t>Data waste</a:t>
            </a:r>
          </a:p>
          <a:p>
            <a:pPr marL="1411797" lvl="1" indent="-857250">
              <a:buFont typeface="Arial" panose="020B0604020202020204" pitchFamily="34" charset="0"/>
              <a:buChar char="•"/>
            </a:pPr>
            <a:endParaRPr lang="en-US" sz="4400" dirty="0"/>
          </a:p>
          <a:p>
            <a:r>
              <a:rPr lang="en-US" sz="5400" dirty="0"/>
              <a:t>1.2 The difference between dissemination and communication</a:t>
            </a:r>
          </a:p>
          <a:p>
            <a:pPr marL="1966345" lvl="2" indent="-857250">
              <a:buFont typeface="Arial" panose="020B0604020202020204" pitchFamily="34" charset="0"/>
              <a:buChar char="•"/>
            </a:pPr>
            <a:r>
              <a:rPr lang="en-US" sz="4400" dirty="0"/>
              <a:t>Box on data users vs. producers</a:t>
            </a:r>
          </a:p>
          <a:p>
            <a:pPr marL="857250" indent="-857250">
              <a:buFont typeface="Arial" panose="020B0604020202020204" pitchFamily="34" charset="0"/>
              <a:buChar char="•"/>
            </a:pPr>
            <a:endParaRPr lang="en-US" sz="4400" dirty="0"/>
          </a:p>
          <a:p>
            <a:r>
              <a:rPr lang="en-US" sz="5400" dirty="0"/>
              <a:t>1.3. Why are gender data necessary?</a:t>
            </a:r>
          </a:p>
          <a:p>
            <a:pPr marL="1966345" lvl="2" indent="-857250">
              <a:buFont typeface="Arial" panose="020B0604020202020204" pitchFamily="34" charset="0"/>
              <a:buChar char="•"/>
            </a:pPr>
            <a:r>
              <a:rPr lang="en-US" sz="4400" dirty="0"/>
              <a:t>Principles of data feminism</a:t>
            </a:r>
          </a:p>
          <a:p>
            <a:pPr lvl="2"/>
            <a:endParaRPr lang="en-US" sz="4400" dirty="0"/>
          </a:p>
          <a:p>
            <a:r>
              <a:rPr lang="en-US" sz="5400" dirty="0"/>
              <a:t>1.4. The data production/communication cycle </a:t>
            </a:r>
          </a:p>
          <a:p>
            <a:pPr marL="1794895" lvl="2" indent="-685800">
              <a:buFont typeface="Arial" panose="020B0604020202020204" pitchFamily="34" charset="0"/>
              <a:buChar char="•"/>
            </a:pPr>
            <a:r>
              <a:rPr lang="en-US" sz="4400" dirty="0"/>
              <a:t>The role of data users and producers in the cycle</a:t>
            </a:r>
          </a:p>
          <a:p>
            <a:pPr marL="1794895" lvl="2" indent="-685800">
              <a:buFont typeface="Arial" panose="020B0604020202020204" pitchFamily="34" charset="0"/>
              <a:buChar char="•"/>
            </a:pPr>
            <a:r>
              <a:rPr lang="en-US" sz="4400" dirty="0"/>
              <a:t>Case studies</a:t>
            </a:r>
          </a:p>
          <a:p>
            <a:pPr marL="1794895" lvl="2" indent="-685800">
              <a:buFont typeface="Arial" panose="020B0604020202020204" pitchFamily="34" charset="0"/>
              <a:buChar char="•"/>
            </a:pPr>
            <a:r>
              <a:rPr lang="en-US" sz="4400" dirty="0"/>
              <a:t>Box on missing data</a:t>
            </a:r>
          </a:p>
        </p:txBody>
      </p:sp>
    </p:spTree>
    <p:extLst>
      <p:ext uri="{BB962C8B-B14F-4D97-AF65-F5344CB8AC3E}">
        <p14:creationId xmlns:p14="http://schemas.microsoft.com/office/powerpoint/2010/main" val="349007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C6636EF-5862-B44C-A4C0-CD2083103D3D}"/>
              </a:ext>
            </a:extLst>
          </p:cNvPr>
          <p:cNvSpPr txBox="1">
            <a:spLocks/>
          </p:cNvSpPr>
          <p:nvPr/>
        </p:nvSpPr>
        <p:spPr>
          <a:xfrm>
            <a:off x="1586578" y="1066800"/>
            <a:ext cx="21233951" cy="615553"/>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GB" sz="6000" b="1" dirty="0">
                <a:solidFill>
                  <a:schemeClr val="accent1"/>
                </a:solidFill>
                <a:latin typeface="Montserrat" panose="00000500000000000000" pitchFamily="2" charset="0"/>
              </a:rPr>
              <a:t>1.4 DATA PRODUCTION/COMMUNICATION CYCLE</a:t>
            </a:r>
            <a:endParaRPr lang="en-US" sz="6000" b="1" dirty="0">
              <a:solidFill>
                <a:schemeClr val="accent1"/>
              </a:solidFill>
              <a:latin typeface="Montserrat" panose="00000500000000000000" pitchFamily="2" charset="0"/>
              <a:cs typeface="Poppins" pitchFamily="2" charset="77"/>
            </a:endParaRPr>
          </a:p>
        </p:txBody>
      </p:sp>
      <p:grpSp>
        <p:nvGrpSpPr>
          <p:cNvPr id="6" name="Group 5"/>
          <p:cNvGrpSpPr/>
          <p:nvPr/>
        </p:nvGrpSpPr>
        <p:grpSpPr>
          <a:xfrm>
            <a:off x="3049379" y="2590800"/>
            <a:ext cx="18285242" cy="9704810"/>
            <a:chOff x="889207" y="1260141"/>
            <a:chExt cx="10533693" cy="5590711"/>
          </a:xfrm>
        </p:grpSpPr>
        <p:grpSp>
          <p:nvGrpSpPr>
            <p:cNvPr id="10" name="Group 9">
              <a:extLst>
                <a:ext uri="{FF2B5EF4-FFF2-40B4-BE49-F238E27FC236}">
                  <a16:creationId xmlns:a16="http://schemas.microsoft.com/office/drawing/2014/main" id="{08473E18-51B4-504D-840B-4EF2695FA7B6}"/>
                </a:ext>
              </a:extLst>
            </p:cNvPr>
            <p:cNvGrpSpPr/>
            <p:nvPr/>
          </p:nvGrpSpPr>
          <p:grpSpPr>
            <a:xfrm rot="20700000">
              <a:off x="3721393" y="1499833"/>
              <a:ext cx="4749214" cy="4807524"/>
              <a:chOff x="6939340" y="2999665"/>
              <a:chExt cx="9498428" cy="9615047"/>
            </a:xfrm>
          </p:grpSpPr>
          <p:sp>
            <p:nvSpPr>
              <p:cNvPr id="27" name="Фигура">
                <a:extLst>
                  <a:ext uri="{FF2B5EF4-FFF2-40B4-BE49-F238E27FC236}">
                    <a16:creationId xmlns:a16="http://schemas.microsoft.com/office/drawing/2014/main" id="{D586AE55-5670-D14A-87F6-535DDE287E15}"/>
                  </a:ext>
                </a:extLst>
              </p:cNvPr>
              <p:cNvSpPr/>
              <p:nvPr/>
            </p:nvSpPr>
            <p:spPr>
              <a:xfrm>
                <a:off x="7345178" y="2999665"/>
                <a:ext cx="5707702" cy="4097612"/>
              </a:xfrm>
              <a:custGeom>
                <a:avLst/>
                <a:gdLst/>
                <a:ahLst/>
                <a:cxnLst>
                  <a:cxn ang="0">
                    <a:pos x="wd2" y="hd2"/>
                  </a:cxn>
                  <a:cxn ang="5400000">
                    <a:pos x="wd2" y="hd2"/>
                  </a:cxn>
                  <a:cxn ang="10800000">
                    <a:pos x="wd2" y="hd2"/>
                  </a:cxn>
                  <a:cxn ang="16200000">
                    <a:pos x="wd2" y="hd2"/>
                  </a:cxn>
                </a:cxnLst>
                <a:rect l="0" t="0" r="r" b="b"/>
                <a:pathLst>
                  <a:path w="21600" h="21600" extrusionOk="0">
                    <a:moveTo>
                      <a:pt x="0" y="17519"/>
                    </a:moveTo>
                    <a:cubicBezTo>
                      <a:pt x="1218" y="12836"/>
                      <a:pt x="3426" y="8778"/>
                      <a:pt x="6333" y="5878"/>
                    </a:cubicBezTo>
                    <a:cubicBezTo>
                      <a:pt x="9229" y="2989"/>
                      <a:pt x="12684" y="1384"/>
                      <a:pt x="16245" y="1275"/>
                    </a:cubicBezTo>
                    <a:lnTo>
                      <a:pt x="16245" y="0"/>
                    </a:lnTo>
                    <a:lnTo>
                      <a:pt x="21600" y="7622"/>
                    </a:lnTo>
                    <a:lnTo>
                      <a:pt x="16519" y="14839"/>
                    </a:lnTo>
                    <a:lnTo>
                      <a:pt x="16539" y="13333"/>
                    </a:lnTo>
                    <a:cubicBezTo>
                      <a:pt x="14774" y="13446"/>
                      <a:pt x="13066" y="14245"/>
                      <a:pt x="11611" y="15641"/>
                    </a:cubicBezTo>
                    <a:cubicBezTo>
                      <a:pt x="10074" y="17114"/>
                      <a:pt x="8884" y="19188"/>
                      <a:pt x="8191" y="21600"/>
                    </a:cubicBezTo>
                    <a:lnTo>
                      <a:pt x="5201" y="14059"/>
                    </a:lnTo>
                    <a:lnTo>
                      <a:pt x="0" y="17519"/>
                    </a:lnTo>
                    <a:close/>
                  </a:path>
                </a:pathLst>
              </a:custGeom>
              <a:solidFill>
                <a:srgbClr val="00B0F0"/>
              </a:solidFill>
              <a:ln w="12700" cap="flat">
                <a:noFill/>
                <a:miter lim="400000"/>
              </a:ln>
              <a:effectLst/>
            </p:spPr>
            <p:txBody>
              <a:bodyPr wrap="square" lIns="25400" tIns="25400" rIns="25400" bIns="25400" numCol="1" anchor="ctr">
                <a:noAutofit/>
              </a:bodyPr>
              <a:lstStyle/>
              <a:p>
                <a:pPr algn="ctr">
                  <a:defRPr sz="3200">
                    <a:solidFill>
                      <a:srgbClr val="000000"/>
                    </a:solidFill>
                    <a:latin typeface="Helvetica Light"/>
                    <a:ea typeface="Helvetica Light"/>
                    <a:cs typeface="Helvetica Light"/>
                    <a:sym typeface="Helvetica Light"/>
                  </a:defRPr>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 name="Фигура">
                <a:extLst>
                  <a:ext uri="{FF2B5EF4-FFF2-40B4-BE49-F238E27FC236}">
                    <a16:creationId xmlns:a16="http://schemas.microsoft.com/office/drawing/2014/main" id="{885A3D45-9603-D940-BDA4-F5BDB224A846}"/>
                  </a:ext>
                </a:extLst>
              </p:cNvPr>
              <p:cNvSpPr/>
              <p:nvPr/>
            </p:nvSpPr>
            <p:spPr>
              <a:xfrm>
                <a:off x="6939340" y="5657713"/>
                <a:ext cx="3345796" cy="5931578"/>
              </a:xfrm>
              <a:custGeom>
                <a:avLst/>
                <a:gdLst/>
                <a:ahLst/>
                <a:cxnLst>
                  <a:cxn ang="0">
                    <a:pos x="wd2" y="hd2"/>
                  </a:cxn>
                  <a:cxn ang="5400000">
                    <a:pos x="wd2" y="hd2"/>
                  </a:cxn>
                  <a:cxn ang="10800000">
                    <a:pos x="wd2" y="hd2"/>
                  </a:cxn>
                  <a:cxn ang="16200000">
                    <a:pos x="wd2" y="hd2"/>
                  </a:cxn>
                </a:cxnLst>
                <a:rect l="0" t="0" r="r" b="b"/>
                <a:pathLst>
                  <a:path w="21600" h="21600" extrusionOk="0">
                    <a:moveTo>
                      <a:pt x="12143" y="21600"/>
                    </a:moveTo>
                    <a:cubicBezTo>
                      <a:pt x="7233" y="19348"/>
                      <a:pt x="3676" y="16296"/>
                      <a:pt x="1957" y="12860"/>
                    </a:cubicBezTo>
                    <a:cubicBezTo>
                      <a:pt x="404" y="9758"/>
                      <a:pt x="421" y="6473"/>
                      <a:pt x="2004" y="3376"/>
                    </a:cubicBezTo>
                    <a:lnTo>
                      <a:pt x="0" y="3111"/>
                    </a:lnTo>
                    <a:lnTo>
                      <a:pt x="11486" y="0"/>
                    </a:lnTo>
                    <a:lnTo>
                      <a:pt x="17668" y="6299"/>
                    </a:lnTo>
                    <a:lnTo>
                      <a:pt x="16103" y="5957"/>
                    </a:lnTo>
                    <a:cubicBezTo>
                      <a:pt x="15425" y="7498"/>
                      <a:pt x="15486" y="9113"/>
                      <a:pt x="16281" y="10636"/>
                    </a:cubicBezTo>
                    <a:cubicBezTo>
                      <a:pt x="17201" y="12399"/>
                      <a:pt x="19057" y="13961"/>
                      <a:pt x="21600" y="15110"/>
                    </a:cubicBezTo>
                    <a:lnTo>
                      <a:pt x="10922" y="16221"/>
                    </a:lnTo>
                    <a:lnTo>
                      <a:pt x="12143" y="21600"/>
                    </a:lnTo>
                    <a:close/>
                  </a:path>
                </a:pathLst>
              </a:custGeom>
              <a:solidFill>
                <a:schemeClr val="accent3">
                  <a:lumMod val="40000"/>
                  <a:lumOff val="60000"/>
                </a:schemeClr>
              </a:solidFill>
              <a:ln w="12700" cap="flat">
                <a:noFill/>
                <a:miter lim="400000"/>
              </a:ln>
              <a:effectLst/>
            </p:spPr>
            <p:txBody>
              <a:bodyPr wrap="square" lIns="25400" tIns="25400" rIns="25400" bIns="25400" numCol="1" anchor="ctr">
                <a:noAutofit/>
              </a:bodyPr>
              <a:lstStyle/>
              <a:p>
                <a:pPr algn="ctr">
                  <a:defRPr sz="3200">
                    <a:solidFill>
                      <a:srgbClr val="000000"/>
                    </a:solidFill>
                    <a:latin typeface="Helvetica Light"/>
                    <a:ea typeface="Helvetica Light"/>
                    <a:cs typeface="Helvetica Light"/>
                    <a:sym typeface="Helvetica Light"/>
                  </a:defRPr>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Фигура">
                <a:extLst>
                  <a:ext uri="{FF2B5EF4-FFF2-40B4-BE49-F238E27FC236}">
                    <a16:creationId xmlns:a16="http://schemas.microsoft.com/office/drawing/2014/main" id="{0D715008-8C74-FF4A-A975-13C3BC2AA6A1}"/>
                  </a:ext>
                </a:extLst>
              </p:cNvPr>
              <p:cNvSpPr/>
              <p:nvPr/>
            </p:nvSpPr>
            <p:spPr>
              <a:xfrm>
                <a:off x="8612540" y="9753789"/>
                <a:ext cx="5650670" cy="2860923"/>
              </a:xfrm>
              <a:custGeom>
                <a:avLst/>
                <a:gdLst/>
                <a:ahLst/>
                <a:cxnLst>
                  <a:cxn ang="0">
                    <a:pos x="wd2" y="hd2"/>
                  </a:cxn>
                  <a:cxn ang="5400000">
                    <a:pos x="wd2" y="hd2"/>
                  </a:cxn>
                  <a:cxn ang="10800000">
                    <a:pos x="wd2" y="hd2"/>
                  </a:cxn>
                  <a:cxn ang="16200000">
                    <a:pos x="wd2" y="hd2"/>
                  </a:cxn>
                </a:cxnLst>
                <a:rect l="0" t="0" r="r" b="b"/>
                <a:pathLst>
                  <a:path w="21600" h="21182" extrusionOk="0">
                    <a:moveTo>
                      <a:pt x="16772" y="1416"/>
                    </a:moveTo>
                    <a:cubicBezTo>
                      <a:pt x="15262" y="3254"/>
                      <a:pt x="13504" y="4184"/>
                      <a:pt x="11721" y="4086"/>
                    </a:cubicBezTo>
                    <a:cubicBezTo>
                      <a:pt x="10043" y="3994"/>
                      <a:pt x="8412" y="2994"/>
                      <a:pt x="7012" y="1200"/>
                    </a:cubicBezTo>
                    <a:lnTo>
                      <a:pt x="7428" y="0"/>
                    </a:lnTo>
                    <a:lnTo>
                      <a:pt x="0" y="2575"/>
                    </a:lnTo>
                    <a:lnTo>
                      <a:pt x="1031" y="17120"/>
                    </a:lnTo>
                    <a:lnTo>
                      <a:pt x="1691" y="14781"/>
                    </a:lnTo>
                    <a:cubicBezTo>
                      <a:pt x="4368" y="18485"/>
                      <a:pt x="7525" y="20674"/>
                      <a:pt x="10808" y="21103"/>
                    </a:cubicBezTo>
                    <a:cubicBezTo>
                      <a:pt x="14608" y="21600"/>
                      <a:pt x="18390" y="19726"/>
                      <a:pt x="21600" y="15755"/>
                    </a:cubicBezTo>
                    <a:lnTo>
                      <a:pt x="15931" y="13898"/>
                    </a:lnTo>
                    <a:lnTo>
                      <a:pt x="16772" y="1416"/>
                    </a:lnTo>
                    <a:close/>
                  </a:path>
                </a:pathLst>
              </a:custGeom>
              <a:solidFill>
                <a:schemeClr val="accent3"/>
              </a:solidFill>
              <a:ln w="12700" cap="flat">
                <a:noFill/>
                <a:miter lim="400000"/>
              </a:ln>
              <a:effectLst/>
            </p:spPr>
            <p:txBody>
              <a:bodyPr wrap="square" lIns="25400" tIns="25400" rIns="25400" bIns="25400" numCol="1" anchor="ctr">
                <a:noAutofit/>
              </a:bodyPr>
              <a:lstStyle/>
              <a:p>
                <a:pPr algn="ctr">
                  <a:defRPr sz="3200">
                    <a:solidFill>
                      <a:srgbClr val="000000"/>
                    </a:solidFill>
                    <a:latin typeface="Helvetica Light"/>
                    <a:ea typeface="Helvetica Light"/>
                    <a:cs typeface="Helvetica Light"/>
                    <a:sym typeface="Helvetica Light"/>
                  </a:defRPr>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0" name="Фигура">
                <a:extLst>
                  <a:ext uri="{FF2B5EF4-FFF2-40B4-BE49-F238E27FC236}">
                    <a16:creationId xmlns:a16="http://schemas.microsoft.com/office/drawing/2014/main" id="{27505B25-B1DB-8049-BD93-69C8BA3F940D}"/>
                  </a:ext>
                </a:extLst>
              </p:cNvPr>
              <p:cNvSpPr/>
              <p:nvPr/>
            </p:nvSpPr>
            <p:spPr>
              <a:xfrm>
                <a:off x="12770598" y="6684788"/>
                <a:ext cx="3657519" cy="5284283"/>
              </a:xfrm>
              <a:custGeom>
                <a:avLst/>
                <a:gdLst/>
                <a:ahLst/>
                <a:cxnLst>
                  <a:cxn ang="0">
                    <a:pos x="wd2" y="hd2"/>
                  </a:cxn>
                  <a:cxn ang="5400000">
                    <a:pos x="wd2" y="hd2"/>
                  </a:cxn>
                  <a:cxn ang="10800000">
                    <a:pos x="wd2" y="hd2"/>
                  </a:cxn>
                  <a:cxn ang="16200000">
                    <a:pos x="wd2" y="hd2"/>
                  </a:cxn>
                </a:cxnLst>
                <a:rect l="0" t="0" r="r" b="b"/>
                <a:pathLst>
                  <a:path w="21031" h="21600" extrusionOk="0">
                    <a:moveTo>
                      <a:pt x="1538" y="12074"/>
                    </a:moveTo>
                    <a:lnTo>
                      <a:pt x="0" y="20251"/>
                    </a:lnTo>
                    <a:lnTo>
                      <a:pt x="11188" y="21600"/>
                    </a:lnTo>
                    <a:lnTo>
                      <a:pt x="9914" y="20545"/>
                    </a:lnTo>
                    <a:cubicBezTo>
                      <a:pt x="14105" y="18392"/>
                      <a:pt x="17331" y="15423"/>
                      <a:pt x="19204" y="11997"/>
                    </a:cubicBezTo>
                    <a:cubicBezTo>
                      <a:pt x="21297" y="8168"/>
                      <a:pt x="21600" y="3961"/>
                      <a:pt x="20069" y="0"/>
                    </a:cubicBezTo>
                    <a:lnTo>
                      <a:pt x="15686" y="5763"/>
                    </a:lnTo>
                    <a:lnTo>
                      <a:pt x="7511" y="3047"/>
                    </a:lnTo>
                    <a:cubicBezTo>
                      <a:pt x="8067" y="4869"/>
                      <a:pt x="7882" y="6765"/>
                      <a:pt x="6978" y="8514"/>
                    </a:cubicBezTo>
                    <a:cubicBezTo>
                      <a:pt x="6061" y="10288"/>
                      <a:pt x="4443" y="11837"/>
                      <a:pt x="2319" y="12973"/>
                    </a:cubicBezTo>
                    <a:lnTo>
                      <a:pt x="1538" y="12074"/>
                    </a:lnTo>
                    <a:close/>
                  </a:path>
                </a:pathLst>
              </a:custGeom>
              <a:solidFill>
                <a:schemeClr val="accent2"/>
              </a:solidFill>
              <a:ln w="12700" cap="flat">
                <a:noFill/>
                <a:miter lim="400000"/>
              </a:ln>
              <a:effectLst/>
            </p:spPr>
            <p:txBody>
              <a:bodyPr wrap="square" lIns="25400" tIns="25400" rIns="25400" bIns="25400" numCol="1" anchor="ctr">
                <a:noAutofit/>
              </a:bodyPr>
              <a:lstStyle/>
              <a:p>
                <a:pPr algn="ctr">
                  <a:defRPr sz="3200">
                    <a:solidFill>
                      <a:srgbClr val="000000"/>
                    </a:solidFill>
                    <a:latin typeface="Helvetica Light"/>
                    <a:ea typeface="Helvetica Light"/>
                    <a:cs typeface="Helvetica Light"/>
                    <a:sym typeface="Helvetica Light"/>
                  </a:defRPr>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1" name="Фигура">
                <a:extLst>
                  <a:ext uri="{FF2B5EF4-FFF2-40B4-BE49-F238E27FC236}">
                    <a16:creationId xmlns:a16="http://schemas.microsoft.com/office/drawing/2014/main" id="{347CB000-2057-244C-8603-0CD3D629C159}"/>
                  </a:ext>
                </a:extLst>
              </p:cNvPr>
              <p:cNvSpPr/>
              <p:nvPr/>
            </p:nvSpPr>
            <p:spPr>
              <a:xfrm>
                <a:off x="11870163" y="3249255"/>
                <a:ext cx="4567605" cy="4872012"/>
              </a:xfrm>
              <a:custGeom>
                <a:avLst/>
                <a:gdLst/>
                <a:ahLst/>
                <a:cxnLst>
                  <a:cxn ang="0">
                    <a:pos x="wd2" y="hd2"/>
                  </a:cxn>
                  <a:cxn ang="5400000">
                    <a:pos x="wd2" y="hd2"/>
                  </a:cxn>
                  <a:cxn ang="10800000">
                    <a:pos x="wd2" y="hd2"/>
                  </a:cxn>
                  <a:cxn ang="16200000">
                    <a:pos x="wd2" y="hd2"/>
                  </a:cxn>
                </a:cxnLst>
                <a:rect l="0" t="0" r="r" b="b"/>
                <a:pathLst>
                  <a:path w="21600" h="21600" extrusionOk="0">
                    <a:moveTo>
                      <a:pt x="8771" y="17826"/>
                    </a:moveTo>
                    <a:lnTo>
                      <a:pt x="17212" y="21600"/>
                    </a:lnTo>
                    <a:lnTo>
                      <a:pt x="21600" y="13865"/>
                    </a:lnTo>
                    <a:lnTo>
                      <a:pt x="20449" y="14213"/>
                    </a:lnTo>
                    <a:cubicBezTo>
                      <a:pt x="19171" y="10542"/>
                      <a:pt x="16817" y="7282"/>
                      <a:pt x="13655" y="4806"/>
                    </a:cubicBezTo>
                    <a:cubicBezTo>
                      <a:pt x="9816" y="1800"/>
                      <a:pt x="5001" y="105"/>
                      <a:pt x="0" y="0"/>
                    </a:cubicBezTo>
                    <a:lnTo>
                      <a:pt x="5443" y="5231"/>
                    </a:lnTo>
                    <a:lnTo>
                      <a:pt x="457" y="10204"/>
                    </a:lnTo>
                    <a:cubicBezTo>
                      <a:pt x="2779" y="10392"/>
                      <a:pt x="4981" y="11249"/>
                      <a:pt x="6763" y="12657"/>
                    </a:cubicBezTo>
                    <a:cubicBezTo>
                      <a:pt x="8370" y="13927"/>
                      <a:pt x="9566" y="15592"/>
                      <a:pt x="10217" y="17465"/>
                    </a:cubicBezTo>
                    <a:lnTo>
                      <a:pt x="8771" y="17826"/>
                    </a:lnTo>
                    <a:close/>
                  </a:path>
                </a:pathLst>
              </a:custGeom>
              <a:solidFill>
                <a:schemeClr val="accent1"/>
              </a:solidFill>
              <a:ln w="12700" cap="flat">
                <a:noFill/>
                <a:miter lim="400000"/>
              </a:ln>
              <a:effectLst/>
            </p:spPr>
            <p:txBody>
              <a:bodyPr wrap="square" lIns="25400" tIns="25400" rIns="25400" bIns="25400" numCol="1" anchor="ctr">
                <a:noAutofit/>
              </a:bodyPr>
              <a:lstStyle/>
              <a:p>
                <a:pPr algn="ctr">
                  <a:defRPr sz="3200">
                    <a:solidFill>
                      <a:srgbClr val="000000"/>
                    </a:solidFill>
                    <a:latin typeface="Helvetica Light"/>
                    <a:ea typeface="Helvetica Light"/>
                    <a:cs typeface="Helvetica Light"/>
                    <a:sym typeface="Helvetica Light"/>
                  </a:defRPr>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1" name="TextBox 10">
              <a:extLst>
                <a:ext uri="{FF2B5EF4-FFF2-40B4-BE49-F238E27FC236}">
                  <a16:creationId xmlns:a16="http://schemas.microsoft.com/office/drawing/2014/main" id="{B4779AC8-80D5-2E40-99C0-B2F1BAE2D7C0}"/>
                </a:ext>
              </a:extLst>
            </p:cNvPr>
            <p:cNvSpPr txBox="1"/>
            <p:nvPr/>
          </p:nvSpPr>
          <p:spPr>
            <a:xfrm>
              <a:off x="4469600" y="2587586"/>
              <a:ext cx="807289" cy="213945"/>
            </a:xfrm>
            <a:prstGeom prst="rect">
              <a:avLst/>
            </a:prstGeom>
            <a:noFill/>
          </p:spPr>
          <p:txBody>
            <a:bodyPr wrap="none" rtlCol="0" anchor="ctr" anchorCtr="0">
              <a:spAutoFit/>
            </a:bodyPr>
            <a:lstStyle/>
            <a:p>
              <a:pPr algn="ctr">
                <a:lnSpc>
                  <a:spcPts val="2250"/>
                </a:lnSpc>
              </a:pPr>
              <a:r>
                <a:rPr lang="en-GB" sz="2000" b="1" dirty="0">
                  <a:solidFill>
                    <a:schemeClr val="bg1"/>
                  </a:solidFill>
                  <a:latin typeface="Arial" charset="0"/>
                  <a:ea typeface="Arial" charset="0"/>
                  <a:cs typeface="Arial" charset="0"/>
                </a:rPr>
                <a:t>ANALYSIS</a:t>
              </a:r>
              <a:endParaRPr lang="en-US" sz="2000" b="1" dirty="0">
                <a:solidFill>
                  <a:schemeClr val="bg1"/>
                </a:solidFill>
                <a:latin typeface="Arial" charset="0"/>
                <a:ea typeface="Arial" charset="0"/>
                <a:cs typeface="Arial" charset="0"/>
              </a:endParaRPr>
            </a:p>
          </p:txBody>
        </p:sp>
        <p:sp>
          <p:nvSpPr>
            <p:cNvPr id="12" name="TextBox 11">
              <a:extLst>
                <a:ext uri="{FF2B5EF4-FFF2-40B4-BE49-F238E27FC236}">
                  <a16:creationId xmlns:a16="http://schemas.microsoft.com/office/drawing/2014/main" id="{1F16C81B-2806-0B4E-8561-F97BFCBD9A13}"/>
                </a:ext>
              </a:extLst>
            </p:cNvPr>
            <p:cNvSpPr txBox="1"/>
            <p:nvPr/>
          </p:nvSpPr>
          <p:spPr>
            <a:xfrm>
              <a:off x="7329675" y="4034296"/>
              <a:ext cx="1202780" cy="539822"/>
            </a:xfrm>
            <a:prstGeom prst="rect">
              <a:avLst/>
            </a:prstGeom>
            <a:noFill/>
          </p:spPr>
          <p:txBody>
            <a:bodyPr wrap="square" rtlCol="0" anchor="ctr" anchorCtr="0">
              <a:spAutoFit/>
            </a:bodyPr>
            <a:lstStyle/>
            <a:p>
              <a:pPr algn="ctr">
                <a:lnSpc>
                  <a:spcPts val="2250"/>
                </a:lnSpc>
              </a:pPr>
              <a:r>
                <a:rPr lang="en-GB" sz="2000" b="1" dirty="0">
                  <a:solidFill>
                    <a:schemeClr val="bg1"/>
                  </a:solidFill>
                  <a:latin typeface="Arial" charset="0"/>
                  <a:ea typeface="Arial" charset="0"/>
                  <a:cs typeface="Arial" charset="0"/>
                </a:rPr>
                <a:t>COMMUNI-</a:t>
              </a:r>
            </a:p>
            <a:p>
              <a:pPr algn="ctr">
                <a:lnSpc>
                  <a:spcPts val="2250"/>
                </a:lnSpc>
              </a:pPr>
              <a:r>
                <a:rPr lang="en-GB" sz="2000" b="1" dirty="0">
                  <a:solidFill>
                    <a:schemeClr val="bg1"/>
                  </a:solidFill>
                  <a:latin typeface="Arial" charset="0"/>
                  <a:ea typeface="Arial" charset="0"/>
                  <a:cs typeface="Arial" charset="0"/>
                </a:rPr>
                <a:t>CATION  &amp;</a:t>
              </a:r>
            </a:p>
            <a:p>
              <a:pPr algn="ctr">
                <a:lnSpc>
                  <a:spcPts val="2250"/>
                </a:lnSpc>
              </a:pPr>
              <a:r>
                <a:rPr lang="en-GB" sz="2000" b="1" dirty="0">
                  <a:solidFill>
                    <a:schemeClr val="bg1"/>
                  </a:solidFill>
                  <a:latin typeface="Arial" charset="0"/>
                  <a:ea typeface="Arial" charset="0"/>
                  <a:cs typeface="Arial" charset="0"/>
                </a:rPr>
                <a:t> USE</a:t>
              </a:r>
              <a:endParaRPr lang="en-US" sz="2000" b="1" dirty="0">
                <a:solidFill>
                  <a:schemeClr val="bg1"/>
                </a:solidFill>
                <a:latin typeface="Arial" charset="0"/>
                <a:ea typeface="Arial" charset="0"/>
                <a:cs typeface="Arial" charset="0"/>
              </a:endParaRPr>
            </a:p>
          </p:txBody>
        </p:sp>
        <p:sp>
          <p:nvSpPr>
            <p:cNvPr id="13" name="TextBox 12">
              <a:extLst>
                <a:ext uri="{FF2B5EF4-FFF2-40B4-BE49-F238E27FC236}">
                  <a16:creationId xmlns:a16="http://schemas.microsoft.com/office/drawing/2014/main" id="{266E8589-71A6-B449-AEEF-8C54B4F566AA}"/>
                </a:ext>
              </a:extLst>
            </p:cNvPr>
            <p:cNvSpPr txBox="1"/>
            <p:nvPr/>
          </p:nvSpPr>
          <p:spPr>
            <a:xfrm>
              <a:off x="5922410" y="5585135"/>
              <a:ext cx="645732" cy="213945"/>
            </a:xfrm>
            <a:prstGeom prst="rect">
              <a:avLst/>
            </a:prstGeom>
            <a:noFill/>
          </p:spPr>
          <p:txBody>
            <a:bodyPr wrap="none" rtlCol="0" anchor="ctr" anchorCtr="0">
              <a:spAutoFit/>
            </a:bodyPr>
            <a:lstStyle/>
            <a:p>
              <a:pPr algn="ctr">
                <a:lnSpc>
                  <a:spcPts val="2250"/>
                </a:lnSpc>
              </a:pPr>
              <a:r>
                <a:rPr lang="en-US" sz="2000" b="1" dirty="0">
                  <a:solidFill>
                    <a:schemeClr val="bg1"/>
                  </a:solidFill>
                  <a:latin typeface="Arial" charset="0"/>
                  <a:ea typeface="Arial" charset="0"/>
                  <a:cs typeface="Arial" charset="0"/>
                </a:rPr>
                <a:t>DESIGN</a:t>
              </a:r>
            </a:p>
          </p:txBody>
        </p:sp>
        <p:sp>
          <p:nvSpPr>
            <p:cNvPr id="14" name="TextBox 13">
              <a:extLst>
                <a:ext uri="{FF2B5EF4-FFF2-40B4-BE49-F238E27FC236}">
                  <a16:creationId xmlns:a16="http://schemas.microsoft.com/office/drawing/2014/main" id="{6CF04094-CE59-8143-810D-4C39873C7C0C}"/>
                </a:ext>
              </a:extLst>
            </p:cNvPr>
            <p:cNvSpPr txBox="1"/>
            <p:nvPr/>
          </p:nvSpPr>
          <p:spPr>
            <a:xfrm>
              <a:off x="3984251" y="4625721"/>
              <a:ext cx="1182366" cy="213945"/>
            </a:xfrm>
            <a:prstGeom prst="rect">
              <a:avLst/>
            </a:prstGeom>
            <a:noFill/>
          </p:spPr>
          <p:txBody>
            <a:bodyPr wrap="none" rtlCol="0" anchor="ctr" anchorCtr="0">
              <a:spAutoFit/>
            </a:bodyPr>
            <a:lstStyle/>
            <a:p>
              <a:pPr algn="ctr">
                <a:lnSpc>
                  <a:spcPts val="2250"/>
                </a:lnSpc>
              </a:pPr>
              <a:r>
                <a:rPr lang="en-US" sz="2000" b="1" dirty="0">
                  <a:solidFill>
                    <a:schemeClr val="bg1"/>
                  </a:solidFill>
                  <a:latin typeface="Arial" charset="0"/>
                  <a:ea typeface="Arial" charset="0"/>
                  <a:cs typeface="Arial" charset="0"/>
                </a:rPr>
                <a:t>DEVELOPMENT</a:t>
              </a:r>
            </a:p>
          </p:txBody>
        </p:sp>
        <p:sp>
          <p:nvSpPr>
            <p:cNvPr id="15" name="TextBox 14">
              <a:extLst>
                <a:ext uri="{FF2B5EF4-FFF2-40B4-BE49-F238E27FC236}">
                  <a16:creationId xmlns:a16="http://schemas.microsoft.com/office/drawing/2014/main" id="{DBFCDF07-F650-9C49-909D-BBD55A6A5F54}"/>
                </a:ext>
              </a:extLst>
            </p:cNvPr>
            <p:cNvSpPr txBox="1"/>
            <p:nvPr/>
          </p:nvSpPr>
          <p:spPr>
            <a:xfrm>
              <a:off x="6403237" y="2241722"/>
              <a:ext cx="1221329" cy="376883"/>
            </a:xfrm>
            <a:prstGeom prst="rect">
              <a:avLst/>
            </a:prstGeom>
            <a:noFill/>
          </p:spPr>
          <p:txBody>
            <a:bodyPr wrap="none" rtlCol="0" anchor="ctr" anchorCtr="0">
              <a:spAutoFit/>
            </a:bodyPr>
            <a:lstStyle/>
            <a:p>
              <a:pPr algn="ctr">
                <a:lnSpc>
                  <a:spcPts val="2250"/>
                </a:lnSpc>
              </a:pPr>
              <a:r>
                <a:rPr lang="en-GB" sz="2000" b="1" dirty="0">
                  <a:solidFill>
                    <a:schemeClr val="bg1"/>
                  </a:solidFill>
                  <a:latin typeface="Arial" charset="0"/>
                  <a:ea typeface="Arial" charset="0"/>
                  <a:cs typeface="Arial" charset="0"/>
                </a:rPr>
                <a:t>P</a:t>
              </a:r>
              <a:r>
                <a:rPr lang="en-US" sz="2000" b="1" dirty="0">
                  <a:solidFill>
                    <a:schemeClr val="bg1"/>
                  </a:solidFill>
                  <a:latin typeface="Arial" charset="0"/>
                  <a:ea typeface="Arial" charset="0"/>
                  <a:cs typeface="Arial" charset="0"/>
                </a:rPr>
                <a:t>RODUCT</a:t>
              </a:r>
            </a:p>
            <a:p>
              <a:pPr algn="ctr">
                <a:lnSpc>
                  <a:spcPts val="2250"/>
                </a:lnSpc>
              </a:pPr>
              <a:r>
                <a:rPr lang="en-US" sz="2000" b="1" dirty="0">
                  <a:solidFill>
                    <a:schemeClr val="bg1"/>
                  </a:solidFill>
                  <a:latin typeface="Arial" charset="0"/>
                  <a:ea typeface="Arial" charset="0"/>
                  <a:cs typeface="Arial" charset="0"/>
                </a:rPr>
                <a:t> DEVELOPMENT</a:t>
              </a:r>
            </a:p>
          </p:txBody>
        </p:sp>
        <p:sp>
          <p:nvSpPr>
            <p:cNvPr id="17" name="Rounded Rectangular Callout 16">
              <a:extLst>
                <a:ext uri="{FF2B5EF4-FFF2-40B4-BE49-F238E27FC236}">
                  <a16:creationId xmlns:a16="http://schemas.microsoft.com/office/drawing/2014/main" id="{3AADBFF6-118A-EA45-B516-0E20142C2405}"/>
                </a:ext>
              </a:extLst>
            </p:cNvPr>
            <p:cNvSpPr/>
            <p:nvPr/>
          </p:nvSpPr>
          <p:spPr>
            <a:xfrm>
              <a:off x="7961603" y="5686122"/>
              <a:ext cx="2383498" cy="1164730"/>
            </a:xfrm>
            <a:prstGeom prst="wedgeRoundRectCallout">
              <a:avLst>
                <a:gd name="adj1" fmla="val -75262"/>
                <a:gd name="adj2" fmla="val 391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ed Rectangular Callout 17">
              <a:extLst>
                <a:ext uri="{FF2B5EF4-FFF2-40B4-BE49-F238E27FC236}">
                  <a16:creationId xmlns:a16="http://schemas.microsoft.com/office/drawing/2014/main" id="{31C8B5E1-E6AE-AB42-B7D3-7249D962E4F7}"/>
                </a:ext>
              </a:extLst>
            </p:cNvPr>
            <p:cNvSpPr/>
            <p:nvPr/>
          </p:nvSpPr>
          <p:spPr>
            <a:xfrm>
              <a:off x="9011423" y="3634820"/>
              <a:ext cx="2411477" cy="1161265"/>
            </a:xfrm>
            <a:prstGeom prst="wedgeRoundRectCallout">
              <a:avLst>
                <a:gd name="adj1" fmla="val -73706"/>
                <a:gd name="adj2" fmla="val -8891"/>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Rounded Rectangular Callout 18">
              <a:extLst>
                <a:ext uri="{FF2B5EF4-FFF2-40B4-BE49-F238E27FC236}">
                  <a16:creationId xmlns:a16="http://schemas.microsoft.com/office/drawing/2014/main" id="{6C690CC1-FA0D-5D48-8F0D-BA35F84BF3C5}"/>
                </a:ext>
              </a:extLst>
            </p:cNvPr>
            <p:cNvSpPr/>
            <p:nvPr/>
          </p:nvSpPr>
          <p:spPr>
            <a:xfrm>
              <a:off x="8389638" y="1260141"/>
              <a:ext cx="2411477" cy="1055371"/>
            </a:xfrm>
            <a:prstGeom prst="wedgeRoundRectCallout">
              <a:avLst>
                <a:gd name="adj1" fmla="val -65660"/>
                <a:gd name="adj2" fmla="val 6471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ounded Rectangular Callout 19">
              <a:extLst>
                <a:ext uri="{FF2B5EF4-FFF2-40B4-BE49-F238E27FC236}">
                  <a16:creationId xmlns:a16="http://schemas.microsoft.com/office/drawing/2014/main" id="{1504F987-3CFC-6C4C-BA84-B9F545B5EB09}"/>
                </a:ext>
              </a:extLst>
            </p:cNvPr>
            <p:cNvSpPr/>
            <p:nvPr/>
          </p:nvSpPr>
          <p:spPr>
            <a:xfrm>
              <a:off x="1806837" y="1300468"/>
              <a:ext cx="2039816" cy="1079825"/>
            </a:xfrm>
            <a:prstGeom prst="wedgeRoundRectCallout">
              <a:avLst>
                <a:gd name="adj1" fmla="val 66524"/>
                <a:gd name="adj2" fmla="val 55118"/>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ounded Rectangular Callout 20">
              <a:extLst>
                <a:ext uri="{FF2B5EF4-FFF2-40B4-BE49-F238E27FC236}">
                  <a16:creationId xmlns:a16="http://schemas.microsoft.com/office/drawing/2014/main" id="{7F3DF313-8438-B94E-93D6-AA2639659296}"/>
                </a:ext>
              </a:extLst>
            </p:cNvPr>
            <p:cNvSpPr/>
            <p:nvPr/>
          </p:nvSpPr>
          <p:spPr>
            <a:xfrm>
              <a:off x="889207" y="3880532"/>
              <a:ext cx="2292383" cy="1079825"/>
            </a:xfrm>
            <a:prstGeom prst="wedgeRoundRectCallout">
              <a:avLst>
                <a:gd name="adj1" fmla="val 74570"/>
                <a:gd name="adj2" fmla="val -16892"/>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TextBox 21">
              <a:extLst>
                <a:ext uri="{FF2B5EF4-FFF2-40B4-BE49-F238E27FC236}">
                  <a16:creationId xmlns:a16="http://schemas.microsoft.com/office/drawing/2014/main" id="{682F9377-FB0A-5D4C-9D8C-31ED44F7CC9D}"/>
                </a:ext>
              </a:extLst>
            </p:cNvPr>
            <p:cNvSpPr txBox="1"/>
            <p:nvPr/>
          </p:nvSpPr>
          <p:spPr>
            <a:xfrm>
              <a:off x="8133083" y="5801229"/>
              <a:ext cx="1882482" cy="867115"/>
            </a:xfrm>
            <a:prstGeom prst="rect">
              <a:avLst/>
            </a:prstGeom>
            <a:noFill/>
          </p:spPr>
          <p:txBody>
            <a:bodyPr wrap="square" rtlCol="0" anchor="ctr" anchorCtr="0">
              <a:spAutoFit/>
            </a:bodyPr>
            <a:lstStyle/>
            <a:p>
              <a:pPr lvl="0"/>
              <a:r>
                <a:rPr lang="en-US" sz="2400" dirty="0">
                  <a:solidFill>
                    <a:schemeClr val="bg1"/>
                  </a:solidFill>
                  <a:latin typeface="Arial" charset="0"/>
                  <a:ea typeface="Arial" charset="0"/>
                  <a:cs typeface="Arial" charset="0"/>
                </a:rPr>
                <a:t>Dialogue between users and producers to identify data needs and desired formats</a:t>
              </a:r>
            </a:p>
          </p:txBody>
        </p:sp>
        <p:sp>
          <p:nvSpPr>
            <p:cNvPr id="23" name="TextBox 22">
              <a:extLst>
                <a:ext uri="{FF2B5EF4-FFF2-40B4-BE49-F238E27FC236}">
                  <a16:creationId xmlns:a16="http://schemas.microsoft.com/office/drawing/2014/main" id="{2D5514C7-78F9-C145-BBF7-58A21FC27C72}"/>
                </a:ext>
              </a:extLst>
            </p:cNvPr>
            <p:cNvSpPr txBox="1"/>
            <p:nvPr/>
          </p:nvSpPr>
          <p:spPr>
            <a:xfrm>
              <a:off x="1005395" y="3986888"/>
              <a:ext cx="1955837" cy="867115"/>
            </a:xfrm>
            <a:prstGeom prst="rect">
              <a:avLst/>
            </a:prstGeom>
            <a:noFill/>
          </p:spPr>
          <p:txBody>
            <a:bodyPr wrap="square" rtlCol="0" anchor="ctr" anchorCtr="0">
              <a:spAutoFit/>
            </a:bodyPr>
            <a:lstStyle/>
            <a:p>
              <a:pPr lvl="0"/>
              <a:r>
                <a:rPr lang="en-US" sz="2400" dirty="0">
                  <a:solidFill>
                    <a:schemeClr val="bg1"/>
                  </a:solidFill>
                  <a:latin typeface="Arial" charset="0"/>
                  <a:ea typeface="Arial" charset="0"/>
                  <a:cs typeface="Arial" charset="0"/>
                </a:rPr>
                <a:t> Dialogue between users and producers to identify data needs and desired formats</a:t>
              </a:r>
            </a:p>
          </p:txBody>
        </p:sp>
        <p:sp>
          <p:nvSpPr>
            <p:cNvPr id="24" name="TextBox 23">
              <a:extLst>
                <a:ext uri="{FF2B5EF4-FFF2-40B4-BE49-F238E27FC236}">
                  <a16:creationId xmlns:a16="http://schemas.microsoft.com/office/drawing/2014/main" id="{438BBB67-0774-8943-B03F-7050953219D6}"/>
                </a:ext>
              </a:extLst>
            </p:cNvPr>
            <p:cNvSpPr txBox="1"/>
            <p:nvPr/>
          </p:nvSpPr>
          <p:spPr>
            <a:xfrm>
              <a:off x="2076077" y="1406823"/>
              <a:ext cx="1696856" cy="867115"/>
            </a:xfrm>
            <a:prstGeom prst="rect">
              <a:avLst/>
            </a:prstGeom>
            <a:noFill/>
          </p:spPr>
          <p:txBody>
            <a:bodyPr wrap="square" rtlCol="0" anchor="ctr" anchorCtr="0">
              <a:spAutoFit/>
            </a:bodyPr>
            <a:lstStyle/>
            <a:p>
              <a:pPr lvl="0"/>
              <a:r>
                <a:rPr lang="en-US" sz="2400" dirty="0">
                  <a:solidFill>
                    <a:schemeClr val="bg1"/>
                  </a:solidFill>
                  <a:latin typeface="Arial" charset="0"/>
                  <a:ea typeface="Arial" charset="0"/>
                  <a:cs typeface="Arial" charset="0"/>
                </a:rPr>
                <a:t>Data analysis in coordination with users (to meet their needs)</a:t>
              </a:r>
            </a:p>
          </p:txBody>
        </p:sp>
        <p:sp>
          <p:nvSpPr>
            <p:cNvPr id="25" name="TextBox 24">
              <a:extLst>
                <a:ext uri="{FF2B5EF4-FFF2-40B4-BE49-F238E27FC236}">
                  <a16:creationId xmlns:a16="http://schemas.microsoft.com/office/drawing/2014/main" id="{1792E212-8F81-6240-A81E-20D841496851}"/>
                </a:ext>
              </a:extLst>
            </p:cNvPr>
            <p:cNvSpPr txBox="1"/>
            <p:nvPr/>
          </p:nvSpPr>
          <p:spPr>
            <a:xfrm>
              <a:off x="8487171" y="1339146"/>
              <a:ext cx="2258399" cy="867115"/>
            </a:xfrm>
            <a:prstGeom prst="rect">
              <a:avLst/>
            </a:prstGeom>
            <a:noFill/>
          </p:spPr>
          <p:txBody>
            <a:bodyPr wrap="square" rtlCol="0" anchor="ctr" anchorCtr="0">
              <a:spAutoFit/>
            </a:bodyPr>
            <a:lstStyle/>
            <a:p>
              <a:pPr lvl="0"/>
              <a:r>
                <a:rPr lang="en-US" sz="2400" dirty="0">
                  <a:solidFill>
                    <a:schemeClr val="bg1"/>
                  </a:solidFill>
                  <a:latin typeface="Arial" charset="0"/>
                  <a:ea typeface="Arial" charset="0"/>
                  <a:cs typeface="Arial" charset="0"/>
                </a:rPr>
                <a:t>Generation of reports, infographics, media products, web materials, etc. in line with user's needs.</a:t>
              </a:r>
            </a:p>
          </p:txBody>
        </p:sp>
        <p:sp>
          <p:nvSpPr>
            <p:cNvPr id="26" name="TextBox 25">
              <a:extLst>
                <a:ext uri="{FF2B5EF4-FFF2-40B4-BE49-F238E27FC236}">
                  <a16:creationId xmlns:a16="http://schemas.microsoft.com/office/drawing/2014/main" id="{F1675BA3-86CC-4A33-9BBB-7F630C6081CF}"/>
                </a:ext>
              </a:extLst>
            </p:cNvPr>
            <p:cNvSpPr txBox="1"/>
            <p:nvPr/>
          </p:nvSpPr>
          <p:spPr>
            <a:xfrm>
              <a:off x="9113539" y="3785815"/>
              <a:ext cx="2309360" cy="867115"/>
            </a:xfrm>
            <a:prstGeom prst="rect">
              <a:avLst/>
            </a:prstGeom>
            <a:noFill/>
          </p:spPr>
          <p:txBody>
            <a:bodyPr wrap="square" rtlCol="0" anchor="ctr" anchorCtr="0">
              <a:spAutoFit/>
            </a:bodyPr>
            <a:lstStyle/>
            <a:p>
              <a:pPr lvl="0"/>
              <a:r>
                <a:rPr lang="en-US" sz="2400" dirty="0">
                  <a:solidFill>
                    <a:schemeClr val="bg1"/>
                  </a:solidFill>
                  <a:latin typeface="Arial" charset="0"/>
                  <a:ea typeface="Arial" charset="0"/>
                  <a:cs typeface="Arial" charset="0"/>
                </a:rPr>
                <a:t>Communication of findings and dissemination of products using targeted channels for each user</a:t>
              </a:r>
            </a:p>
          </p:txBody>
        </p:sp>
      </p:grpSp>
      <p:sp>
        <p:nvSpPr>
          <p:cNvPr id="2" name="TextBox 1">
            <a:extLst>
              <a:ext uri="{FF2B5EF4-FFF2-40B4-BE49-F238E27FC236}">
                <a16:creationId xmlns:a16="http://schemas.microsoft.com/office/drawing/2014/main" id="{D592DFEA-708B-0A9F-D77D-F9B46159F873}"/>
              </a:ext>
            </a:extLst>
          </p:cNvPr>
          <p:cNvSpPr txBox="1"/>
          <p:nvPr/>
        </p:nvSpPr>
        <p:spPr>
          <a:xfrm>
            <a:off x="3248683" y="10362699"/>
            <a:ext cx="3333732" cy="1384995"/>
          </a:xfrm>
          <a:prstGeom prst="rect">
            <a:avLst/>
          </a:prstGeom>
          <a:noFill/>
        </p:spPr>
        <p:txBody>
          <a:bodyPr wrap="square" rtlCol="0">
            <a:spAutoFit/>
          </a:bodyPr>
          <a:lstStyle/>
          <a:p>
            <a:r>
              <a:rPr lang="en-US" sz="2800" dirty="0"/>
              <a:t>USER ENTRY POINTS SHOWN IN EACH PART OF THE CYCLE</a:t>
            </a:r>
          </a:p>
        </p:txBody>
      </p:sp>
      <p:sp>
        <p:nvSpPr>
          <p:cNvPr id="3" name="TextBox 2">
            <a:extLst>
              <a:ext uri="{FF2B5EF4-FFF2-40B4-BE49-F238E27FC236}">
                <a16:creationId xmlns:a16="http://schemas.microsoft.com/office/drawing/2014/main" id="{57F95106-D71C-7D4D-7182-F1B74E1A6C5B}"/>
              </a:ext>
            </a:extLst>
          </p:cNvPr>
          <p:cNvSpPr txBox="1"/>
          <p:nvPr/>
        </p:nvSpPr>
        <p:spPr>
          <a:xfrm>
            <a:off x="11026780" y="7031721"/>
            <a:ext cx="2324290" cy="584775"/>
          </a:xfrm>
          <a:prstGeom prst="rect">
            <a:avLst/>
          </a:prstGeom>
          <a:noFill/>
        </p:spPr>
        <p:txBody>
          <a:bodyPr wrap="square" rtlCol="0">
            <a:spAutoFit/>
          </a:bodyPr>
          <a:lstStyle/>
          <a:p>
            <a:pPr algn="ctr"/>
            <a:r>
              <a:rPr lang="en-US" sz="3200" dirty="0"/>
              <a:t>PRODUCERS</a:t>
            </a:r>
          </a:p>
        </p:txBody>
      </p:sp>
    </p:spTree>
    <p:extLst>
      <p:ext uri="{BB962C8B-B14F-4D97-AF65-F5344CB8AC3E}">
        <p14:creationId xmlns:p14="http://schemas.microsoft.com/office/powerpoint/2010/main" val="172831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70C84-4E66-64B2-BF1F-13992BCF659B}"/>
              </a:ext>
            </a:extLst>
          </p:cNvPr>
          <p:cNvSpPr>
            <a:spLocks noGrp="1"/>
          </p:cNvSpPr>
          <p:nvPr>
            <p:ph type="body" sz="quarter" idx="10"/>
          </p:nvPr>
        </p:nvSpPr>
        <p:spPr/>
        <p:txBody>
          <a:bodyPr/>
          <a:lstStyle/>
          <a:p>
            <a:r>
              <a:rPr lang="en-US" dirty="0"/>
              <a:t>ENGAGING USERS – A TWO-WAY STREET</a:t>
            </a:r>
          </a:p>
        </p:txBody>
      </p:sp>
      <p:sp>
        <p:nvSpPr>
          <p:cNvPr id="7" name="Text Placeholder 6">
            <a:extLst>
              <a:ext uri="{FF2B5EF4-FFF2-40B4-BE49-F238E27FC236}">
                <a16:creationId xmlns:a16="http://schemas.microsoft.com/office/drawing/2014/main" id="{3A02FABF-8DEB-5D15-BCFD-D887A80F9718}"/>
              </a:ext>
            </a:extLst>
          </p:cNvPr>
          <p:cNvSpPr>
            <a:spLocks noGrp="1"/>
          </p:cNvSpPr>
          <p:nvPr>
            <p:ph type="body" sz="quarter" idx="11"/>
          </p:nvPr>
        </p:nvSpPr>
        <p:spPr>
          <a:xfrm>
            <a:off x="14630400" y="2667000"/>
            <a:ext cx="7633622" cy="4585871"/>
          </a:xfrm>
        </p:spPr>
        <p:txBody>
          <a:bodyPr/>
          <a:lstStyle/>
          <a:p>
            <a:pPr marL="571500" indent="-571500">
              <a:buFontTx/>
              <a:buChar char="-"/>
            </a:pPr>
            <a:r>
              <a:rPr lang="en-US" sz="5400" dirty="0"/>
              <a:t>Pre-production dialogue</a:t>
            </a:r>
          </a:p>
          <a:p>
            <a:pPr marL="571500" indent="-571500">
              <a:buFontTx/>
              <a:buChar char="-"/>
            </a:pPr>
            <a:r>
              <a:rPr lang="en-US" sz="5400" dirty="0"/>
              <a:t>Post-production dialogue</a:t>
            </a:r>
          </a:p>
          <a:p>
            <a:pPr marL="571500" indent="-571500">
              <a:buFontTx/>
              <a:buChar char="-"/>
            </a:pPr>
            <a:endParaRPr lang="en-US" sz="5400" dirty="0"/>
          </a:p>
          <a:p>
            <a:endParaRPr lang="en-US" dirty="0"/>
          </a:p>
        </p:txBody>
      </p:sp>
      <p:pic>
        <p:nvPicPr>
          <p:cNvPr id="3" name="Picture 2">
            <a:hlinkClick r:id="rId3"/>
            <a:extLst>
              <a:ext uri="{FF2B5EF4-FFF2-40B4-BE49-F238E27FC236}">
                <a16:creationId xmlns:a16="http://schemas.microsoft.com/office/drawing/2014/main" id="{1D873B76-D268-B12D-5035-1A4AD1A7E5C3}"/>
              </a:ext>
            </a:extLst>
          </p:cNvPr>
          <p:cNvPicPr>
            <a:picLocks noChangeAspect="1"/>
          </p:cNvPicPr>
          <p:nvPr/>
        </p:nvPicPr>
        <p:blipFill rotWithShape="1">
          <a:blip r:embed="rId4"/>
          <a:srcRect l="8125" t="30000" r="51250" b="28000"/>
          <a:stretch/>
        </p:blipFill>
        <p:spPr>
          <a:xfrm>
            <a:off x="1710670" y="6678325"/>
            <a:ext cx="12180149" cy="3935125"/>
          </a:xfrm>
          <a:prstGeom prst="rect">
            <a:avLst/>
          </a:prstGeom>
        </p:spPr>
      </p:pic>
      <p:pic>
        <p:nvPicPr>
          <p:cNvPr id="5" name="Picture 4">
            <a:hlinkClick r:id="rId5"/>
            <a:extLst>
              <a:ext uri="{FF2B5EF4-FFF2-40B4-BE49-F238E27FC236}">
                <a16:creationId xmlns:a16="http://schemas.microsoft.com/office/drawing/2014/main" id="{5A8668F4-4309-0261-98ED-41053F73189C}"/>
              </a:ext>
            </a:extLst>
          </p:cNvPr>
          <p:cNvPicPr>
            <a:picLocks noChangeAspect="1"/>
          </p:cNvPicPr>
          <p:nvPr/>
        </p:nvPicPr>
        <p:blipFill rotWithShape="1">
          <a:blip r:embed="rId6"/>
          <a:srcRect l="7188" t="29000" r="51250" b="29000"/>
          <a:stretch/>
        </p:blipFill>
        <p:spPr>
          <a:xfrm>
            <a:off x="1395920" y="2514600"/>
            <a:ext cx="12461229" cy="3935125"/>
          </a:xfrm>
          <a:prstGeom prst="rect">
            <a:avLst/>
          </a:prstGeom>
        </p:spPr>
      </p:pic>
    </p:spTree>
    <p:extLst>
      <p:ext uri="{BB962C8B-B14F-4D97-AF65-F5344CB8AC3E}">
        <p14:creationId xmlns:p14="http://schemas.microsoft.com/office/powerpoint/2010/main" val="268658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FB73A2-8C51-C285-139E-E32E08211868}"/>
              </a:ext>
            </a:extLst>
          </p:cNvPr>
          <p:cNvSpPr>
            <a:spLocks noGrp="1"/>
          </p:cNvSpPr>
          <p:nvPr>
            <p:ph type="pic" sz="quarter" idx="14"/>
          </p:nvPr>
        </p:nvSpPr>
        <p:spPr/>
      </p:sp>
      <p:sp>
        <p:nvSpPr>
          <p:cNvPr id="4" name="Picture Placeholder 3">
            <a:extLst>
              <a:ext uri="{FF2B5EF4-FFF2-40B4-BE49-F238E27FC236}">
                <a16:creationId xmlns:a16="http://schemas.microsoft.com/office/drawing/2014/main" id="{A8058603-87CB-A058-0E04-7E7256F1DC66}"/>
              </a:ext>
            </a:extLst>
          </p:cNvPr>
          <p:cNvSpPr>
            <a:spLocks noGrp="1"/>
          </p:cNvSpPr>
          <p:nvPr>
            <p:ph type="pic" sz="quarter" idx="13"/>
          </p:nvPr>
        </p:nvSpPr>
        <p:spPr/>
      </p:sp>
      <p:sp>
        <p:nvSpPr>
          <p:cNvPr id="9" name="Text Placeholder 8">
            <a:extLst>
              <a:ext uri="{FF2B5EF4-FFF2-40B4-BE49-F238E27FC236}">
                <a16:creationId xmlns:a16="http://schemas.microsoft.com/office/drawing/2014/main" id="{7B05B85A-D8B6-23AF-17C2-A67CD33B71C4}"/>
              </a:ext>
            </a:extLst>
          </p:cNvPr>
          <p:cNvSpPr>
            <a:spLocks noGrp="1"/>
          </p:cNvSpPr>
          <p:nvPr>
            <p:ph type="body" sz="quarter" idx="15"/>
          </p:nvPr>
        </p:nvSpPr>
        <p:spPr>
          <a:xfrm>
            <a:off x="58931" y="6177204"/>
            <a:ext cx="2337428" cy="1354217"/>
          </a:xfrm>
        </p:spPr>
        <p:txBody>
          <a:bodyPr/>
          <a:lstStyle/>
          <a:p>
            <a:r>
              <a:rPr lang="en-US" dirty="0"/>
              <a:t>02</a:t>
            </a:r>
          </a:p>
        </p:txBody>
      </p:sp>
      <p:pic>
        <p:nvPicPr>
          <p:cNvPr id="5" name="Picture 4">
            <a:extLst>
              <a:ext uri="{FF2B5EF4-FFF2-40B4-BE49-F238E27FC236}">
                <a16:creationId xmlns:a16="http://schemas.microsoft.com/office/drawing/2014/main" id="{1AA6B30B-42BB-4C72-B795-3221C204EAB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rot="16200000">
            <a:off x="-7432271" y="6533111"/>
            <a:ext cx="14996160" cy="284017"/>
          </a:xfrm>
          <a:prstGeom prst="rect">
            <a:avLst/>
          </a:prstGeom>
        </p:spPr>
      </p:pic>
      <p:sp>
        <p:nvSpPr>
          <p:cNvPr id="11" name="Text Placeholder 10">
            <a:extLst>
              <a:ext uri="{FF2B5EF4-FFF2-40B4-BE49-F238E27FC236}">
                <a16:creationId xmlns:a16="http://schemas.microsoft.com/office/drawing/2014/main" id="{5F03BE52-A658-85C9-CE8C-BFCDDE094618}"/>
              </a:ext>
            </a:extLst>
          </p:cNvPr>
          <p:cNvSpPr>
            <a:spLocks noGrp="1"/>
          </p:cNvSpPr>
          <p:nvPr>
            <p:ph type="body" sz="quarter" idx="10"/>
          </p:nvPr>
        </p:nvSpPr>
        <p:spPr>
          <a:xfrm>
            <a:off x="3481550" y="5949384"/>
            <a:ext cx="9243851" cy="1846916"/>
          </a:xfrm>
        </p:spPr>
        <p:txBody>
          <a:bodyPr/>
          <a:lstStyle/>
          <a:p>
            <a:r>
              <a:rPr lang="en-US" dirty="0"/>
              <a:t>COMMUNICATION STRATEGY</a:t>
            </a:r>
          </a:p>
        </p:txBody>
      </p:sp>
      <p:sp>
        <p:nvSpPr>
          <p:cNvPr id="2" name="Text Placeholder 1">
            <a:extLst>
              <a:ext uri="{FF2B5EF4-FFF2-40B4-BE49-F238E27FC236}">
                <a16:creationId xmlns:a16="http://schemas.microsoft.com/office/drawing/2014/main" id="{16856D91-6DDA-B7E6-3D57-F86EED2E605E}"/>
              </a:ext>
            </a:extLst>
          </p:cNvPr>
          <p:cNvSpPr txBox="1">
            <a:spLocks/>
          </p:cNvSpPr>
          <p:nvPr/>
        </p:nvSpPr>
        <p:spPr>
          <a:xfrm>
            <a:off x="685800" y="457200"/>
            <a:ext cx="26743645" cy="2492990"/>
          </a:xfrm>
          <a:prstGeom prst="rect">
            <a:avLst/>
          </a:prstGeom>
        </p:spPr>
        <p:txBody>
          <a:bodyPr wrap="square" lIns="0" tIns="0" rIns="0" bIns="0" anchor="ctr" anchorCtr="0">
            <a:spAutoFit/>
          </a:bodyPr>
          <a:lstStyle>
            <a:lvl1pPr marL="0" algn="l" rtl="0">
              <a:defRPr sz="600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16200" kern="0" dirty="0"/>
              <a:t>CONCEPTS</a:t>
            </a:r>
          </a:p>
        </p:txBody>
      </p:sp>
    </p:spTree>
    <p:extLst>
      <p:ext uri="{BB962C8B-B14F-4D97-AF65-F5344CB8AC3E}">
        <p14:creationId xmlns:p14="http://schemas.microsoft.com/office/powerpoint/2010/main" val="1445859466"/>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36289</TotalTime>
  <Words>4672</Words>
  <Application>Microsoft Office PowerPoint</Application>
  <PresentationFormat>Custom</PresentationFormat>
  <Paragraphs>522</Paragraphs>
  <Slides>52</Slides>
  <Notes>29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Black</vt:lpstr>
      <vt:lpstr>Calibri</vt:lpstr>
      <vt:lpstr>Courier New</vt:lpstr>
      <vt:lpstr>Lato Light</vt:lpstr>
      <vt:lpstr>Montserrat</vt:lpstr>
      <vt:lpstr>Poppins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Isabella Schmidt</dc:creator>
  <cp:lastModifiedBy>Mika MANSUKHANI</cp:lastModifiedBy>
  <cp:revision>287</cp:revision>
  <dcterms:created xsi:type="dcterms:W3CDTF">2019-07-24T10:22:12Z</dcterms:created>
  <dcterms:modified xsi:type="dcterms:W3CDTF">2024-08-05T04:37:04Z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ies>
</file>