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374" r:id="rId2"/>
    <p:sldId id="34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49"/>
    <p:restoredTop sz="94710"/>
  </p:normalViewPr>
  <p:slideViewPr>
    <p:cSldViewPr snapToGrid="0">
      <p:cViewPr varScale="1">
        <p:scale>
          <a:sx n="104" d="100"/>
          <a:sy n="104" d="100"/>
        </p:scale>
        <p:origin x="5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0C1C34-2950-C646-905C-3F3E63A863F7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0447B-08EF-8149-BB71-ED9E0DC88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15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021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A03CA-4543-F5FF-7E47-6A8E593492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409828-56F0-E549-E2E4-9B257C4E3B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A9C70-1E13-ADCF-CF34-348B6E66F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5D9F-9455-F74C-A89C-C49542D9E47C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3E664-D5EE-7D27-BBF6-2EF389D14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8FDA5-9A73-1905-C587-C317AAAAF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F9DD9-55ED-D544-9BD3-B127B315F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537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FB324-6730-10EC-807D-8C3334AB6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1ECC53-A086-98B4-A7CF-8366A852DC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AD2FC-372D-E440-6469-4458731E5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5D9F-9455-F74C-A89C-C49542D9E47C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8043C4-49AD-872D-3292-1BC1544F0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2C9B6-6053-4FF1-AD77-C6D0CBDBB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F9DD9-55ED-D544-9BD3-B127B315F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789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7DACFA-EF3A-C36B-1F66-AC17C27F73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96307D-6D18-894D-D974-04FAA0B59E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E1C12-D3DD-A1C9-E5FA-BF6D4E9D7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5D9F-9455-F74C-A89C-C49542D9E47C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98610-F526-BBDF-2BAB-4CB95C249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F07CDD-E3A8-5C31-F35E-7979F8917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F9DD9-55ED-D544-9BD3-B127B315F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80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B21F7C5-8D75-0241-AC55-8A4E8C33EA03}"/>
              </a:ext>
            </a:extLst>
          </p:cNvPr>
          <p:cNvSpPr/>
          <p:nvPr userDrawn="1"/>
        </p:nvSpPr>
        <p:spPr>
          <a:xfrm>
            <a:off x="-14767" y="2942897"/>
            <a:ext cx="1538767" cy="972207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73817" y="1957051"/>
            <a:ext cx="3555206" cy="5216013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E4233A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5600" y="0"/>
            <a:ext cx="3555831" cy="4908416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25BCE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740775" y="1957052"/>
            <a:ext cx="4621926" cy="2958739"/>
          </a:xfrm>
        </p:spPr>
        <p:txBody>
          <a:bodyPr anchor="ctr" anchorCtr="0"/>
          <a:lstStyle>
            <a:lvl1pPr>
              <a:defRPr sz="3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6706534" y="491579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4B9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1"/>
            <a:ext cx="1797876" cy="3686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14767" y="3687"/>
            <a:ext cx="14767" cy="6858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10273817" y="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466" y="2939210"/>
            <a:ext cx="1168714" cy="975894"/>
          </a:xfrm>
          <a:noFill/>
        </p:spPr>
        <p:txBody>
          <a:bodyPr anchor="ctr" anchorCtr="0"/>
          <a:lstStyle>
            <a:lvl1pPr algn="r">
              <a:defRPr sz="4400" b="0" i="0">
                <a:solidFill>
                  <a:srgbClr val="FD6824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38931265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609601" y="497224"/>
            <a:ext cx="10972800" cy="4354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5453" tIns="27727" rIns="55453" bIns="277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24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6062843"/>
            <a:ext cx="12192000" cy="627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4990" y="6249202"/>
            <a:ext cx="1318414" cy="485182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289" y="564120"/>
            <a:ext cx="10616976" cy="298618"/>
          </a:xfrm>
        </p:spPr>
        <p:txBody>
          <a:bodyPr/>
          <a:lstStyle>
            <a:lvl1pPr>
              <a:defRPr sz="194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794444" y="6440482"/>
            <a:ext cx="6503042" cy="13064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49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6266656" y="1580357"/>
            <a:ext cx="5143500" cy="4248944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8A9D1-0404-B54C-9824-8F518E050D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2956" y="1580356"/>
            <a:ext cx="5226844" cy="4248944"/>
          </a:xfrm>
        </p:spPr>
        <p:txBody>
          <a:bodyPr/>
          <a:lstStyle>
            <a:lvl1pPr>
              <a:defRPr sz="1400">
                <a:solidFill>
                  <a:schemeClr val="accent3"/>
                </a:solidFill>
              </a:defRPr>
            </a:lvl1pPr>
            <a:lvl2pPr>
              <a:defRPr sz="1400">
                <a:solidFill>
                  <a:schemeClr val="accent3"/>
                </a:solidFill>
              </a:defRPr>
            </a:lvl2pPr>
            <a:lvl3pPr>
              <a:defRPr sz="1400">
                <a:solidFill>
                  <a:schemeClr val="accent3"/>
                </a:solidFill>
              </a:defRPr>
            </a:lvl3pPr>
            <a:lvl4pPr>
              <a:defRPr sz="1400">
                <a:solidFill>
                  <a:schemeClr val="accent3"/>
                </a:solidFill>
              </a:defRPr>
            </a:lvl4pPr>
            <a:lvl5pPr>
              <a:defRPr sz="14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9877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1008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35186-7D6B-48F9-EB6B-3D143273B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4BE48-59A2-8B84-C330-9709893AD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DDD86-90F4-AE11-6533-C2D832C35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5D9F-9455-F74C-A89C-C49542D9E47C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09B0B-06BC-FA94-A074-FEC0CD1EB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E8019-D919-F0DA-505F-4571BE48C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F9DD9-55ED-D544-9BD3-B127B315F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79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884CC-8093-567E-3A49-CB42470FD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B1A25-BC52-2BB3-E45B-4C4D6E1320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ABBFC-3DB7-3EF7-76B0-4CC5775CB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5D9F-9455-F74C-A89C-C49542D9E47C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ED4417-5102-A0BE-6F8A-088D63692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AE2C7E-7FC1-20BB-68F8-9460A73D9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F9DD9-55ED-D544-9BD3-B127B315F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141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11EBD-60C0-D568-FE82-F9B3F85BD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9137D-D076-67F5-730D-16B9D8E89A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E2A465-B326-5AF8-B786-9C2EB4C47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390DA7-53E2-0F55-9718-7A0287613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5D9F-9455-F74C-A89C-C49542D9E47C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4A3B78-EE4A-0C93-199E-CD2C72258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4632E9-0CCD-07B8-A2D2-5CA6E3B90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F9DD9-55ED-D544-9BD3-B127B315F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96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8E0D5-7007-E564-D799-155C30F5E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99D811-1F2F-0DC4-DBD5-DD91520B33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A32428-FD15-9914-8C29-59897675D6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DB8AF6-232E-6E2E-C26B-A4E3D7595B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06EEFA-C1E8-5F3E-AEC7-5693925705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C4DF33-D885-B525-2436-D789205B6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5D9F-9455-F74C-A89C-C49542D9E47C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07005B-77FA-EA7D-1DF8-93395182D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EEE9FF-B342-6390-DD24-B01D8D16C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F9DD9-55ED-D544-9BD3-B127B315F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961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D53A8-D7AB-0423-6C40-51E641AE7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E7A078-CAAF-9731-1976-167EAAA76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5D9F-9455-F74C-A89C-C49542D9E47C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5FD91-B05F-DD9B-C517-6FF205FFB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F28F96-C1B1-0724-470D-0E6251BF4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F9DD9-55ED-D544-9BD3-B127B315F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25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8B41A0-F1B3-BC00-F3BE-C55AC7ED2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5D9F-9455-F74C-A89C-C49542D9E47C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9DBC37-8C74-BBF6-535A-B2C0D9DA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F4E910-6488-59C2-14F3-8B53ADF4A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F9DD9-55ED-D544-9BD3-B127B315F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258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61DFD-FC99-BD19-380F-2BA0A9749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8B423-5E77-3B9C-7263-E3FBB33B1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478BD4-EB28-7AD1-6D93-25211F47FB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06FF6C-6A50-1F59-04DC-1E805D9E2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5D9F-9455-F74C-A89C-C49542D9E47C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F39D90-46D6-5F18-FEA9-64BCD5DF6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BBCE6-90A8-316E-7E81-B7BA67ECD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F9DD9-55ED-D544-9BD3-B127B315F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23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548D8-85E5-E9A5-986E-D6D0B2FA4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6D33B6-98FB-F59B-01DE-0903EC86C3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F38322-1208-D899-552A-EA7C4ABFBF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842131-B9D6-7353-66DA-88AB217A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5D9F-9455-F74C-A89C-C49542D9E47C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E7126C-73FA-7BBE-71F6-9F17A0CA7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3CEB35-2C91-D8F3-ABC0-96BBDE297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F9DD9-55ED-D544-9BD3-B127B315F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264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4A0BBF-78B5-416F-7617-F76C738E2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49F3A-D280-C4E1-4A2C-CC7CD55A8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C91B4-F0BF-5936-3DA7-219CC462E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565D9F-9455-F74C-A89C-C49542D9E47C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0F975-56A4-6E43-01F6-2D32202782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01018-7943-EC72-606F-FDD3D857B5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80F9DD9-55ED-D544-9BD3-B127B315F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35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8B22DBB-A242-6640-B96B-F9CB2FE0EA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E3619A-BCFD-AC48-8783-6AC9CC5DB4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C836914-BE70-E041-8768-5966623A55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86043" y="3009752"/>
            <a:ext cx="4621926" cy="838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Capstone Launch</a:t>
            </a:r>
          </a:p>
        </p:txBody>
      </p:sp>
    </p:spTree>
    <p:extLst>
      <p:ext uri="{BB962C8B-B14F-4D97-AF65-F5344CB8AC3E}">
        <p14:creationId xmlns:p14="http://schemas.microsoft.com/office/powerpoint/2010/main" val="11238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11676CD2-B5D4-16E8-52AA-59A88CEFBC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87512" y="446260"/>
            <a:ext cx="10616976" cy="8148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>
                <a:solidFill>
                  <a:srgbClr val="FFFF00"/>
                </a:solidFill>
              </a:rPr>
              <a:t>CAPSTONE DAY: AGENDA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BED32CD-6BF0-4C0B-C084-CA56EB4E0E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947114"/>
              </p:ext>
            </p:extLst>
          </p:nvPr>
        </p:nvGraphicFramePr>
        <p:xfrm>
          <a:off x="484326" y="980415"/>
          <a:ext cx="11223348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370">
                  <a:extLst>
                    <a:ext uri="{9D8B030D-6E8A-4147-A177-3AD203B41FA5}">
                      <a16:colId xmlns:a16="http://schemas.microsoft.com/office/drawing/2014/main" val="2302931526"/>
                    </a:ext>
                  </a:extLst>
                </a:gridCol>
                <a:gridCol w="6003760">
                  <a:extLst>
                    <a:ext uri="{9D8B030D-6E8A-4147-A177-3AD203B41FA5}">
                      <a16:colId xmlns:a16="http://schemas.microsoft.com/office/drawing/2014/main" val="2712496461"/>
                    </a:ext>
                  </a:extLst>
                </a:gridCol>
                <a:gridCol w="3383218">
                  <a:extLst>
                    <a:ext uri="{9D8B030D-6E8A-4147-A177-3AD203B41FA5}">
                      <a16:colId xmlns:a16="http://schemas.microsoft.com/office/drawing/2014/main" val="4584816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RESPONSIBLE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733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10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Welcome 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Guest Speaker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748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10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Session Objectives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Moderator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051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60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Presentations of strategies with Q&amp;A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Group 1 participants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667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40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Feedback and commitments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Group 2 participants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79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30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B R E A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470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30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Group discussion: collective way 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All participants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890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20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Summary of discussions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Moderator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407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40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Closing Ceremony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Guest Speaker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1630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7784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F38B7AB3C79248AA022DE075D2C32F" ma:contentTypeVersion="17" ma:contentTypeDescription="Create a new document." ma:contentTypeScope="" ma:versionID="4fe00cdfdfc89a75646934fea384fab4">
  <xsd:schema xmlns:xsd="http://www.w3.org/2001/XMLSchema" xmlns:xs="http://www.w3.org/2001/XMLSchema" xmlns:p="http://schemas.microsoft.com/office/2006/metadata/properties" xmlns:ns2="0939cbf8-7430-4e62-9928-d5d7ac6d663f" xmlns:ns3="6dec1bb8-f1ba-452e-b50a-383d5ea80080" targetNamespace="http://schemas.microsoft.com/office/2006/metadata/properties" ma:root="true" ma:fieldsID="7a8de5f8edf8a62e62f1dd7644d27453" ns2:_="" ns3:_="">
    <xsd:import namespace="0939cbf8-7430-4e62-9928-d5d7ac6d663f"/>
    <xsd:import namespace="6dec1bb8-f1ba-452e-b50a-383d5ea800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39cbf8-7430-4e62-9928-d5d7ac6d66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c250d15-9240-48a2-bed8-252fb13a14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ec1bb8-f1ba-452e-b50a-383d5ea8008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c1fba6d-e183-4ac2-97b1-5212a36f830a}" ma:internalName="TaxCatchAll" ma:showField="CatchAllData" ma:web="6dec1bb8-f1ba-452e-b50a-383d5ea800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55B85D9-4A05-4D6B-875B-80900F741AE8}"/>
</file>

<file path=customXml/itemProps2.xml><?xml version="1.0" encoding="utf-8"?>
<ds:datastoreItem xmlns:ds="http://schemas.openxmlformats.org/officeDocument/2006/customXml" ds:itemID="{0D237E66-A1ED-45C9-ADAC-C778BBF46919}"/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70</Words>
  <Application>Microsoft Office PowerPoint</Application>
  <PresentationFormat>Widescreen</PresentationFormat>
  <Paragraphs>29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Montserrat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Marge Guerrero;Jessamyn ENCARNACION;Ramya Emandi</dc:creator>
  <cp:lastModifiedBy>Jessamyn ENCARNACION</cp:lastModifiedBy>
  <cp:revision>4</cp:revision>
  <dcterms:created xsi:type="dcterms:W3CDTF">2024-04-16T21:24:47Z</dcterms:created>
  <dcterms:modified xsi:type="dcterms:W3CDTF">2024-04-16T23:52:14Z</dcterms:modified>
</cp:coreProperties>
</file>