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3" r:id="rId2"/>
  </p:sldMasterIdLst>
  <p:notesMasterIdLst>
    <p:notesMasterId r:id="rId14"/>
  </p:notesMasterIdLst>
  <p:sldIdLst>
    <p:sldId id="262" r:id="rId3"/>
    <p:sldId id="384" r:id="rId4"/>
    <p:sldId id="373" r:id="rId5"/>
    <p:sldId id="386" r:id="rId6"/>
    <p:sldId id="389" r:id="rId7"/>
    <p:sldId id="388" r:id="rId8"/>
    <p:sldId id="390" r:id="rId9"/>
    <p:sldId id="391" r:id="rId10"/>
    <p:sldId id="392" r:id="rId11"/>
    <p:sldId id="347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356958-3BA1-49A7-8CD4-160F44E3FB9F}" v="1" dt="2024-04-19T00:55:16.7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69"/>
    <p:restoredTop sz="94689"/>
  </p:normalViewPr>
  <p:slideViewPr>
    <p:cSldViewPr snapToGrid="0">
      <p:cViewPr varScale="1">
        <p:scale>
          <a:sx n="104" d="100"/>
          <a:sy n="104" d="100"/>
        </p:scale>
        <p:origin x="516" y="-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customXml" Target="../customXml/item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samyn ENCARNACION" userId="a3cd04d4-8c28-492a-8d9c-3144766c017d" providerId="ADAL" clId="{3B356958-3BA1-49A7-8CD4-160F44E3FB9F}"/>
    <pc:docChg chg="custSel modSld">
      <pc:chgData name="Jessamyn ENCARNACION" userId="a3cd04d4-8c28-492a-8d9c-3144766c017d" providerId="ADAL" clId="{3B356958-3BA1-49A7-8CD4-160F44E3FB9F}" dt="2024-04-19T00:55:16.797" v="9"/>
      <pc:docMkLst>
        <pc:docMk/>
      </pc:docMkLst>
      <pc:sldChg chg="delSp mod">
        <pc:chgData name="Jessamyn ENCARNACION" userId="a3cd04d4-8c28-492a-8d9c-3144766c017d" providerId="ADAL" clId="{3B356958-3BA1-49A7-8CD4-160F44E3FB9F}" dt="2024-04-19T00:55:04.578" v="8" actId="478"/>
        <pc:sldMkLst>
          <pc:docMk/>
          <pc:sldMk cId="3573656533" sldId="264"/>
        </pc:sldMkLst>
        <pc:spChg chg="del">
          <ac:chgData name="Jessamyn ENCARNACION" userId="a3cd04d4-8c28-492a-8d9c-3144766c017d" providerId="ADAL" clId="{3B356958-3BA1-49A7-8CD4-160F44E3FB9F}" dt="2024-04-19T00:55:04.578" v="8" actId="478"/>
          <ac:spMkLst>
            <pc:docMk/>
            <pc:sldMk cId="3573656533" sldId="264"/>
            <ac:spMk id="2" creationId="{C50401C1-7B81-934E-A1D1-8CF43BC5818A}"/>
          </ac:spMkLst>
        </pc:spChg>
      </pc:sldChg>
      <pc:sldChg chg="addSp modSp">
        <pc:chgData name="Jessamyn ENCARNACION" userId="a3cd04d4-8c28-492a-8d9c-3144766c017d" providerId="ADAL" clId="{3B356958-3BA1-49A7-8CD4-160F44E3FB9F}" dt="2024-04-19T00:55:16.797" v="9"/>
        <pc:sldMkLst>
          <pc:docMk/>
          <pc:sldMk cId="1230571376" sldId="347"/>
        </pc:sldMkLst>
        <pc:spChg chg="add mod">
          <ac:chgData name="Jessamyn ENCARNACION" userId="a3cd04d4-8c28-492a-8d9c-3144766c017d" providerId="ADAL" clId="{3B356958-3BA1-49A7-8CD4-160F44E3FB9F}" dt="2024-04-19T00:55:16.797" v="9"/>
          <ac:spMkLst>
            <pc:docMk/>
            <pc:sldMk cId="1230571376" sldId="347"/>
            <ac:spMk id="3" creationId="{A99F71D3-43B2-0EDC-1CD8-FD81AED9B290}"/>
          </ac:spMkLst>
        </pc:spChg>
      </pc:sldChg>
      <pc:sldChg chg="modSp mod">
        <pc:chgData name="Jessamyn ENCARNACION" userId="a3cd04d4-8c28-492a-8d9c-3144766c017d" providerId="ADAL" clId="{3B356958-3BA1-49A7-8CD4-160F44E3FB9F}" dt="2024-04-19T00:54:28.267" v="7" actId="20577"/>
        <pc:sldMkLst>
          <pc:docMk/>
          <pc:sldMk cId="804884387" sldId="384"/>
        </pc:sldMkLst>
        <pc:graphicFrameChg chg="modGraphic">
          <ac:chgData name="Jessamyn ENCARNACION" userId="a3cd04d4-8c28-492a-8d9c-3144766c017d" providerId="ADAL" clId="{3B356958-3BA1-49A7-8CD4-160F44E3FB9F}" dt="2024-04-19T00:54:28.267" v="7" actId="20577"/>
          <ac:graphicFrameMkLst>
            <pc:docMk/>
            <pc:sldMk cId="804884387" sldId="384"/>
            <ac:graphicFrameMk id="9" creationId="{1BED32CD-6BF0-4C0B-C084-CA56EB4E0E0E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D88B39-A664-4A6B-80C8-CEAA108F4C78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80AB6E-8993-461E-97E9-2903A366B072}">
      <dgm:prSet phldrT="[Text]" custT="1"/>
      <dgm:spPr/>
      <dgm:t>
        <a:bodyPr/>
        <a:lstStyle/>
        <a:p>
          <a:r>
            <a:rPr lang="en-US" sz="1400" b="1" dirty="0"/>
            <a:t>What are the gaps and needs</a:t>
          </a:r>
        </a:p>
      </dgm:t>
    </dgm:pt>
    <dgm:pt modelId="{0B4E6A9B-8524-44FB-BE6A-1DE569E66F2D}" type="parTrans" cxnId="{CBBD6B33-A599-4710-AB49-1DBC44B111C6}">
      <dgm:prSet/>
      <dgm:spPr/>
      <dgm:t>
        <a:bodyPr/>
        <a:lstStyle/>
        <a:p>
          <a:endParaRPr lang="en-US"/>
        </a:p>
      </dgm:t>
    </dgm:pt>
    <dgm:pt modelId="{7E0D2657-AA5C-46FD-B486-AC9B3880917E}" type="sibTrans" cxnId="{CBBD6B33-A599-4710-AB49-1DBC44B111C6}">
      <dgm:prSet/>
      <dgm:spPr/>
      <dgm:t>
        <a:bodyPr/>
        <a:lstStyle/>
        <a:p>
          <a:endParaRPr lang="en-US"/>
        </a:p>
      </dgm:t>
    </dgm:pt>
    <dgm:pt modelId="{A954C18E-3A90-4CDD-BFE0-3CFE85ECCAB3}">
      <dgm:prSet phldrT="[Text]" custT="1"/>
      <dgm:spPr/>
      <dgm:t>
        <a:bodyPr/>
        <a:lstStyle/>
        <a:p>
          <a:r>
            <a:rPr lang="en-US" sz="1400" b="1" dirty="0"/>
            <a:t>What needs to be done</a:t>
          </a:r>
        </a:p>
      </dgm:t>
    </dgm:pt>
    <dgm:pt modelId="{59DF87DD-A9EE-454C-A2C6-6A67685DAA48}" type="parTrans" cxnId="{1644A823-F7B9-4795-BA0F-AC4CD15B9664}">
      <dgm:prSet/>
      <dgm:spPr/>
      <dgm:t>
        <a:bodyPr/>
        <a:lstStyle/>
        <a:p>
          <a:endParaRPr lang="en-US"/>
        </a:p>
      </dgm:t>
    </dgm:pt>
    <dgm:pt modelId="{8DB0DA9F-5241-42DC-A458-E40C20157DD2}" type="sibTrans" cxnId="{1644A823-F7B9-4795-BA0F-AC4CD15B9664}">
      <dgm:prSet/>
      <dgm:spPr/>
      <dgm:t>
        <a:bodyPr/>
        <a:lstStyle/>
        <a:p>
          <a:endParaRPr lang="en-US"/>
        </a:p>
      </dgm:t>
    </dgm:pt>
    <dgm:pt modelId="{EDF29D4D-AA0B-413F-8061-034465EF6049}">
      <dgm:prSet phldrT="[Text]" custT="1"/>
      <dgm:spPr/>
      <dgm:t>
        <a:bodyPr/>
        <a:lstStyle/>
        <a:p>
          <a:r>
            <a:rPr lang="en-US" sz="1600" dirty="0"/>
            <a:t>Design-of-strategies</a:t>
          </a:r>
        </a:p>
      </dgm:t>
    </dgm:pt>
    <dgm:pt modelId="{B75A934F-3B36-4F4C-9A35-D89F17E1C658}" type="parTrans" cxnId="{26B385B5-B3B3-41F1-81F9-1431ED76CB3C}">
      <dgm:prSet/>
      <dgm:spPr/>
      <dgm:t>
        <a:bodyPr/>
        <a:lstStyle/>
        <a:p>
          <a:endParaRPr lang="en-US"/>
        </a:p>
      </dgm:t>
    </dgm:pt>
    <dgm:pt modelId="{3E695335-6CF5-450F-9E36-8E1F23C32011}" type="sibTrans" cxnId="{26B385B5-B3B3-41F1-81F9-1431ED76CB3C}">
      <dgm:prSet/>
      <dgm:spPr/>
      <dgm:t>
        <a:bodyPr/>
        <a:lstStyle/>
        <a:p>
          <a:endParaRPr lang="en-US"/>
        </a:p>
      </dgm:t>
    </dgm:pt>
    <dgm:pt modelId="{04DF9D3F-5472-4E15-90C1-D7A7B6D2A8A5}">
      <dgm:prSet phldrT="[Text]" custT="1"/>
      <dgm:spPr/>
      <dgm:t>
        <a:bodyPr/>
        <a:lstStyle/>
        <a:p>
          <a:r>
            <a:rPr lang="en-US" sz="1400" b="1" dirty="0"/>
            <a:t>How it will be done</a:t>
          </a:r>
        </a:p>
      </dgm:t>
    </dgm:pt>
    <dgm:pt modelId="{5A42BC86-D5A4-42D3-8C38-F1961DC82E6D}" type="parTrans" cxnId="{0864B7FF-BF03-422D-B194-51845D858FAA}">
      <dgm:prSet/>
      <dgm:spPr/>
      <dgm:t>
        <a:bodyPr/>
        <a:lstStyle/>
        <a:p>
          <a:endParaRPr lang="en-US"/>
        </a:p>
      </dgm:t>
    </dgm:pt>
    <dgm:pt modelId="{277F671F-B6CE-466D-A768-45EBBFE4440D}" type="sibTrans" cxnId="{0864B7FF-BF03-422D-B194-51845D858FAA}">
      <dgm:prSet/>
      <dgm:spPr/>
      <dgm:t>
        <a:bodyPr/>
        <a:lstStyle/>
        <a:p>
          <a:endParaRPr lang="en-US"/>
        </a:p>
      </dgm:t>
    </dgm:pt>
    <dgm:pt modelId="{3CB004B8-13FB-4EC2-BF53-005BA708FC9C}">
      <dgm:prSet phldrT="[Text]" custT="1"/>
      <dgm:spPr/>
      <dgm:t>
        <a:bodyPr/>
        <a:lstStyle/>
        <a:p>
          <a:r>
            <a:rPr lang="en-US" sz="1400" dirty="0"/>
            <a:t>Implementation plan</a:t>
          </a:r>
        </a:p>
      </dgm:t>
    </dgm:pt>
    <dgm:pt modelId="{FF576B89-0701-45FC-9878-D0538716DD9E}" type="parTrans" cxnId="{30D052E2-D24E-4E32-96A9-9BFBF313963F}">
      <dgm:prSet/>
      <dgm:spPr/>
      <dgm:t>
        <a:bodyPr/>
        <a:lstStyle/>
        <a:p>
          <a:endParaRPr lang="en-US"/>
        </a:p>
      </dgm:t>
    </dgm:pt>
    <dgm:pt modelId="{57869F8A-8F47-40D0-9308-186439F13418}" type="sibTrans" cxnId="{30D052E2-D24E-4E32-96A9-9BFBF313963F}">
      <dgm:prSet/>
      <dgm:spPr/>
      <dgm:t>
        <a:bodyPr/>
        <a:lstStyle/>
        <a:p>
          <a:endParaRPr lang="en-US"/>
        </a:p>
      </dgm:t>
    </dgm:pt>
    <dgm:pt modelId="{1E944F0E-FE99-4B76-9112-93A8848C2B54}">
      <dgm:prSet phldrT="[Text]" custT="1"/>
      <dgm:spPr/>
      <dgm:t>
        <a:bodyPr/>
        <a:lstStyle/>
        <a:p>
          <a:r>
            <a:rPr lang="en-US" sz="1400" b="1" dirty="0"/>
            <a:t>Who will do it</a:t>
          </a:r>
        </a:p>
      </dgm:t>
    </dgm:pt>
    <dgm:pt modelId="{9E9688D7-C2E5-4B32-8E35-F8FB7DDDC499}" type="parTrans" cxnId="{D8227270-AFD5-4FEC-AF9D-30F6E1212DC9}">
      <dgm:prSet/>
      <dgm:spPr/>
      <dgm:t>
        <a:bodyPr/>
        <a:lstStyle/>
        <a:p>
          <a:endParaRPr lang="en-US"/>
        </a:p>
      </dgm:t>
    </dgm:pt>
    <dgm:pt modelId="{4DE04302-2C0B-4F32-8E50-C6E39B111583}" type="sibTrans" cxnId="{D8227270-AFD5-4FEC-AF9D-30F6E1212DC9}">
      <dgm:prSet/>
      <dgm:spPr/>
      <dgm:t>
        <a:bodyPr/>
        <a:lstStyle/>
        <a:p>
          <a:endParaRPr lang="en-US"/>
        </a:p>
      </dgm:t>
    </dgm:pt>
    <dgm:pt modelId="{AF9FCE16-6622-41B2-BCC3-D0651506E25A}">
      <dgm:prSet phldrT="[Text]" custT="1"/>
      <dgm:spPr/>
      <dgm:t>
        <a:bodyPr/>
        <a:lstStyle/>
        <a:p>
          <a:r>
            <a:rPr lang="en-US" sz="1400" b="1" dirty="0"/>
            <a:t>When it will be done</a:t>
          </a:r>
        </a:p>
      </dgm:t>
    </dgm:pt>
    <dgm:pt modelId="{74938002-B391-4F0E-B058-AE5C5916372C}" type="parTrans" cxnId="{18E24100-C8DB-4B0A-838C-1F96B3F97EFF}">
      <dgm:prSet/>
      <dgm:spPr/>
      <dgm:t>
        <a:bodyPr/>
        <a:lstStyle/>
        <a:p>
          <a:endParaRPr lang="en-US"/>
        </a:p>
      </dgm:t>
    </dgm:pt>
    <dgm:pt modelId="{3FD18E6A-D004-431E-94D2-8F6D575496EB}" type="sibTrans" cxnId="{18E24100-C8DB-4B0A-838C-1F96B3F97EFF}">
      <dgm:prSet/>
      <dgm:spPr/>
      <dgm:t>
        <a:bodyPr/>
        <a:lstStyle/>
        <a:p>
          <a:endParaRPr lang="en-US"/>
        </a:p>
      </dgm:t>
    </dgm:pt>
    <dgm:pt modelId="{4729CD24-C8E8-4900-82D5-61867B81A01B}">
      <dgm:prSet phldrT="[Text]" custT="1"/>
      <dgm:spPr/>
      <dgm:t>
        <a:bodyPr/>
        <a:lstStyle/>
        <a:p>
          <a:r>
            <a:rPr lang="en-US" sz="1400" b="1" dirty="0"/>
            <a:t>How much it will cost</a:t>
          </a:r>
        </a:p>
      </dgm:t>
    </dgm:pt>
    <dgm:pt modelId="{AEF1892C-F6BA-4B3A-9124-4B483750D2C4}" type="parTrans" cxnId="{03F5E0FF-8F60-4E1D-B86C-6317111652BD}">
      <dgm:prSet/>
      <dgm:spPr/>
      <dgm:t>
        <a:bodyPr/>
        <a:lstStyle/>
        <a:p>
          <a:endParaRPr lang="en-US"/>
        </a:p>
      </dgm:t>
    </dgm:pt>
    <dgm:pt modelId="{A5405FC4-5219-4E73-A09C-45CFE4C4EC2F}" type="sibTrans" cxnId="{03F5E0FF-8F60-4E1D-B86C-6317111652BD}">
      <dgm:prSet/>
      <dgm:spPr/>
      <dgm:t>
        <a:bodyPr/>
        <a:lstStyle/>
        <a:p>
          <a:endParaRPr lang="en-US"/>
        </a:p>
      </dgm:t>
    </dgm:pt>
    <dgm:pt modelId="{4F908E8E-8EA6-4BDF-A952-695D9DDC3593}">
      <dgm:prSet phldrT="[Text]" custT="1"/>
      <dgm:spPr/>
      <dgm:t>
        <a:bodyPr/>
        <a:lstStyle/>
        <a:p>
          <a:r>
            <a:rPr lang="en-US" sz="1400" b="1" dirty="0"/>
            <a:t>How to monitor progress and change</a:t>
          </a:r>
        </a:p>
      </dgm:t>
    </dgm:pt>
    <dgm:pt modelId="{7A667EC0-61F4-40CE-A0C5-53C226CA3E98}" type="parTrans" cxnId="{44E165F6-C913-484E-B6E4-0757983FC5F0}">
      <dgm:prSet/>
      <dgm:spPr/>
      <dgm:t>
        <a:bodyPr/>
        <a:lstStyle/>
        <a:p>
          <a:endParaRPr lang="en-US"/>
        </a:p>
      </dgm:t>
    </dgm:pt>
    <dgm:pt modelId="{246F3E0A-BE56-4D7E-BB0C-666458896E42}" type="sibTrans" cxnId="{44E165F6-C913-484E-B6E4-0757983FC5F0}">
      <dgm:prSet/>
      <dgm:spPr/>
      <dgm:t>
        <a:bodyPr/>
        <a:lstStyle/>
        <a:p>
          <a:endParaRPr lang="en-US"/>
        </a:p>
      </dgm:t>
    </dgm:pt>
    <dgm:pt modelId="{E5AFD5F3-A133-4EF3-A349-7880E20AA530}">
      <dgm:prSet phldrT="[Text]" custT="1"/>
      <dgm:spPr/>
      <dgm:t>
        <a:bodyPr/>
        <a:lstStyle/>
        <a:p>
          <a:r>
            <a:rPr lang="en-US" sz="1400" b="0" dirty="0"/>
            <a:t>Responsibility centers</a:t>
          </a:r>
        </a:p>
      </dgm:t>
    </dgm:pt>
    <dgm:pt modelId="{FCAD4F8E-EDC8-49B3-96BA-63CCE454F414}" type="parTrans" cxnId="{0DCB2100-97AF-4586-9CA4-D17DCD4B6ECF}">
      <dgm:prSet/>
      <dgm:spPr/>
      <dgm:t>
        <a:bodyPr/>
        <a:lstStyle/>
        <a:p>
          <a:endParaRPr lang="en-US"/>
        </a:p>
      </dgm:t>
    </dgm:pt>
    <dgm:pt modelId="{F7ED8A6A-D01B-4233-A1F4-F006B6CEBFDE}" type="sibTrans" cxnId="{0DCB2100-97AF-4586-9CA4-D17DCD4B6ECF}">
      <dgm:prSet/>
      <dgm:spPr/>
      <dgm:t>
        <a:bodyPr/>
        <a:lstStyle/>
        <a:p>
          <a:endParaRPr lang="en-US"/>
        </a:p>
      </dgm:t>
    </dgm:pt>
    <dgm:pt modelId="{ADC33D67-4C45-42B5-8AF3-C85B2BF307AE}">
      <dgm:prSet phldrT="[Text]" custT="1"/>
      <dgm:spPr/>
      <dgm:t>
        <a:bodyPr/>
        <a:lstStyle/>
        <a:p>
          <a:r>
            <a:rPr lang="en-US" sz="1400" b="0" dirty="0"/>
            <a:t>Timelines</a:t>
          </a:r>
        </a:p>
      </dgm:t>
    </dgm:pt>
    <dgm:pt modelId="{F740E4F0-ECB5-4B13-876B-112E63740DED}" type="parTrans" cxnId="{993D7D11-F8EA-49FF-8487-5F39092039CB}">
      <dgm:prSet/>
      <dgm:spPr/>
      <dgm:t>
        <a:bodyPr/>
        <a:lstStyle/>
        <a:p>
          <a:endParaRPr lang="en-US"/>
        </a:p>
      </dgm:t>
    </dgm:pt>
    <dgm:pt modelId="{D06E0AD1-C88A-4055-BCBF-13B923560E04}" type="sibTrans" cxnId="{993D7D11-F8EA-49FF-8487-5F39092039CB}">
      <dgm:prSet/>
      <dgm:spPr/>
      <dgm:t>
        <a:bodyPr/>
        <a:lstStyle/>
        <a:p>
          <a:endParaRPr lang="en-US"/>
        </a:p>
      </dgm:t>
    </dgm:pt>
    <dgm:pt modelId="{8A2E18BC-9106-4B06-912E-B27D28433964}">
      <dgm:prSet phldrT="[Text]" custT="1"/>
      <dgm:spPr/>
      <dgm:t>
        <a:bodyPr/>
        <a:lstStyle/>
        <a:p>
          <a:r>
            <a:rPr lang="en-US" sz="1400" b="0" dirty="0"/>
            <a:t>Financial plan</a:t>
          </a:r>
        </a:p>
      </dgm:t>
    </dgm:pt>
    <dgm:pt modelId="{7BC752B6-2D28-4E39-B85A-BCABC2502CFB}" type="parTrans" cxnId="{7AD69875-5A4B-4694-B825-CE11EADC8790}">
      <dgm:prSet/>
      <dgm:spPr/>
      <dgm:t>
        <a:bodyPr/>
        <a:lstStyle/>
        <a:p>
          <a:endParaRPr lang="en-US"/>
        </a:p>
      </dgm:t>
    </dgm:pt>
    <dgm:pt modelId="{15FA5F9E-CDEC-4831-944B-1714968F4C30}" type="sibTrans" cxnId="{7AD69875-5A4B-4694-B825-CE11EADC8790}">
      <dgm:prSet/>
      <dgm:spPr/>
      <dgm:t>
        <a:bodyPr/>
        <a:lstStyle/>
        <a:p>
          <a:endParaRPr lang="en-US"/>
        </a:p>
      </dgm:t>
    </dgm:pt>
    <dgm:pt modelId="{52E3DCBE-98BA-45F8-85A7-19A53F3A7484}">
      <dgm:prSet phldrT="[Text]" custT="1"/>
      <dgm:spPr/>
      <dgm:t>
        <a:bodyPr/>
        <a:lstStyle/>
        <a:p>
          <a:r>
            <a:rPr lang="en-US" sz="1400" b="0" dirty="0"/>
            <a:t>Results indicators </a:t>
          </a:r>
          <a:endParaRPr lang="en-US" sz="3200" b="0" dirty="0"/>
        </a:p>
      </dgm:t>
    </dgm:pt>
    <dgm:pt modelId="{F83F3558-FA11-4C5D-AAB1-AF9B0AC74C54}" type="parTrans" cxnId="{C5BFCE4A-B386-478B-BB01-F8E9324355A8}">
      <dgm:prSet/>
      <dgm:spPr/>
      <dgm:t>
        <a:bodyPr/>
        <a:lstStyle/>
        <a:p>
          <a:endParaRPr lang="en-US"/>
        </a:p>
      </dgm:t>
    </dgm:pt>
    <dgm:pt modelId="{3C847944-B305-47FA-A7F2-CA456337984E}" type="sibTrans" cxnId="{C5BFCE4A-B386-478B-BB01-F8E9324355A8}">
      <dgm:prSet/>
      <dgm:spPr/>
      <dgm:t>
        <a:bodyPr/>
        <a:lstStyle/>
        <a:p>
          <a:endParaRPr lang="en-US"/>
        </a:p>
      </dgm:t>
    </dgm:pt>
    <dgm:pt modelId="{C86577B6-A4EC-49F3-BC13-1ACD52C1683E}">
      <dgm:prSet phldrT="[Text]" custT="1"/>
      <dgm:spPr/>
      <dgm:t>
        <a:bodyPr/>
        <a:lstStyle/>
        <a:p>
          <a:r>
            <a:rPr lang="en-US" sz="1400" b="0" dirty="0"/>
            <a:t>Resource mobilization</a:t>
          </a:r>
        </a:p>
      </dgm:t>
    </dgm:pt>
    <dgm:pt modelId="{F2FEE7BF-68F5-44F9-800A-7F3AD2A28E0E}" type="parTrans" cxnId="{AA87A116-757E-40DB-9B82-6C8DF22888E8}">
      <dgm:prSet/>
      <dgm:spPr/>
      <dgm:t>
        <a:bodyPr/>
        <a:lstStyle/>
        <a:p>
          <a:endParaRPr lang="en-US"/>
        </a:p>
      </dgm:t>
    </dgm:pt>
    <dgm:pt modelId="{27E21856-C497-4F58-98DF-F43E9433F90B}" type="sibTrans" cxnId="{AA87A116-757E-40DB-9B82-6C8DF22888E8}">
      <dgm:prSet/>
      <dgm:spPr/>
      <dgm:t>
        <a:bodyPr/>
        <a:lstStyle/>
        <a:p>
          <a:endParaRPr lang="en-US"/>
        </a:p>
      </dgm:t>
    </dgm:pt>
    <dgm:pt modelId="{E5D1C05E-D3C7-4112-8AE1-C4C8FE495930}">
      <dgm:prSet phldrT="[Text]" custT="1"/>
      <dgm:spPr/>
      <dgm:t>
        <a:bodyPr/>
        <a:lstStyle/>
        <a:p>
          <a:r>
            <a:rPr lang="en-US" sz="1600" dirty="0"/>
            <a:t>Situational analysis</a:t>
          </a:r>
        </a:p>
      </dgm:t>
    </dgm:pt>
    <dgm:pt modelId="{6910565C-5730-4A80-A6CB-586C21B3062F}" type="parTrans" cxnId="{FA105CAE-A5B6-43EB-9035-B9D34D54EEEE}">
      <dgm:prSet/>
      <dgm:spPr/>
      <dgm:t>
        <a:bodyPr/>
        <a:lstStyle/>
        <a:p>
          <a:endParaRPr lang="en-US"/>
        </a:p>
      </dgm:t>
    </dgm:pt>
    <dgm:pt modelId="{809EBF79-C6BF-40C1-830A-0095D99D543C}" type="sibTrans" cxnId="{FA105CAE-A5B6-43EB-9035-B9D34D54EEEE}">
      <dgm:prSet/>
      <dgm:spPr/>
      <dgm:t>
        <a:bodyPr/>
        <a:lstStyle/>
        <a:p>
          <a:endParaRPr lang="en-US"/>
        </a:p>
      </dgm:t>
    </dgm:pt>
    <dgm:pt modelId="{9ADC861D-81E9-4CF2-9666-C2ABF1233972}" type="pres">
      <dgm:prSet presAssocID="{5BD88B39-A664-4A6B-80C8-CEAA108F4C78}" presName="Name0" presStyleCnt="0">
        <dgm:presLayoutVars>
          <dgm:dir/>
          <dgm:animLvl val="lvl"/>
          <dgm:resizeHandles val="exact"/>
        </dgm:presLayoutVars>
      </dgm:prSet>
      <dgm:spPr/>
    </dgm:pt>
    <dgm:pt modelId="{7E67AD75-D4EB-4973-89F2-1BEABAE72C53}" type="pres">
      <dgm:prSet presAssocID="{5BD88B39-A664-4A6B-80C8-CEAA108F4C78}" presName="tSp" presStyleCnt="0"/>
      <dgm:spPr/>
    </dgm:pt>
    <dgm:pt modelId="{4DAB0D97-D865-4737-9FAA-64F03724D8B8}" type="pres">
      <dgm:prSet presAssocID="{5BD88B39-A664-4A6B-80C8-CEAA108F4C78}" presName="bSp" presStyleCnt="0"/>
      <dgm:spPr/>
    </dgm:pt>
    <dgm:pt modelId="{FEC64C6A-02B0-4925-8DD0-DDCD24EFE8D6}" type="pres">
      <dgm:prSet presAssocID="{5BD88B39-A664-4A6B-80C8-CEAA108F4C78}" presName="process" presStyleCnt="0"/>
      <dgm:spPr/>
    </dgm:pt>
    <dgm:pt modelId="{0E284477-021A-4CAB-9208-58CE9FD0C435}" type="pres">
      <dgm:prSet presAssocID="{E780AB6E-8993-461E-97E9-2903A366B072}" presName="composite1" presStyleCnt="0"/>
      <dgm:spPr/>
    </dgm:pt>
    <dgm:pt modelId="{9D54CEA4-5A61-41F3-BF7A-B9F35C361CAD}" type="pres">
      <dgm:prSet presAssocID="{E780AB6E-8993-461E-97E9-2903A366B072}" presName="dummyNode1" presStyleLbl="node1" presStyleIdx="0" presStyleCnt="7"/>
      <dgm:spPr/>
    </dgm:pt>
    <dgm:pt modelId="{9DBCFAAD-14D1-4550-B136-B1E90636D16A}" type="pres">
      <dgm:prSet presAssocID="{E780AB6E-8993-461E-97E9-2903A366B072}" presName="childNode1" presStyleLbl="bgAcc1" presStyleIdx="0" presStyleCnt="7" custScaleX="149606">
        <dgm:presLayoutVars>
          <dgm:bulletEnabled val="1"/>
        </dgm:presLayoutVars>
      </dgm:prSet>
      <dgm:spPr/>
    </dgm:pt>
    <dgm:pt modelId="{F40004C3-A2BC-43D7-BCFF-D8F68F707FB8}" type="pres">
      <dgm:prSet presAssocID="{E780AB6E-8993-461E-97E9-2903A366B072}" presName="childNode1tx" presStyleLbl="bgAcc1" presStyleIdx="0" presStyleCnt="7">
        <dgm:presLayoutVars>
          <dgm:bulletEnabled val="1"/>
        </dgm:presLayoutVars>
      </dgm:prSet>
      <dgm:spPr/>
    </dgm:pt>
    <dgm:pt modelId="{E608339C-7B6A-4119-94FD-73B8F015F873}" type="pres">
      <dgm:prSet presAssocID="{E780AB6E-8993-461E-97E9-2903A366B072}" presName="parentNode1" presStyleLbl="node1" presStyleIdx="0" presStyleCnt="7" custScaleX="174137" custScaleY="138003">
        <dgm:presLayoutVars>
          <dgm:chMax val="1"/>
          <dgm:bulletEnabled val="1"/>
        </dgm:presLayoutVars>
      </dgm:prSet>
      <dgm:spPr/>
    </dgm:pt>
    <dgm:pt modelId="{B787BABD-7CE2-4775-BDB4-0961E6809249}" type="pres">
      <dgm:prSet presAssocID="{E780AB6E-8993-461E-97E9-2903A366B072}" presName="connSite1" presStyleCnt="0"/>
      <dgm:spPr/>
    </dgm:pt>
    <dgm:pt modelId="{6F18AF97-02B7-4767-82F9-1B81FB0BF92C}" type="pres">
      <dgm:prSet presAssocID="{7E0D2657-AA5C-46FD-B486-AC9B3880917E}" presName="Name9" presStyleLbl="sibTrans2D1" presStyleIdx="0" presStyleCnt="6"/>
      <dgm:spPr/>
    </dgm:pt>
    <dgm:pt modelId="{8E6C69FF-2762-481A-953C-EED7F08069BE}" type="pres">
      <dgm:prSet presAssocID="{A954C18E-3A90-4CDD-BFE0-3CFE85ECCAB3}" presName="composite2" presStyleCnt="0"/>
      <dgm:spPr/>
    </dgm:pt>
    <dgm:pt modelId="{F0163EC6-50F0-4680-B988-EB05215F0F59}" type="pres">
      <dgm:prSet presAssocID="{A954C18E-3A90-4CDD-BFE0-3CFE85ECCAB3}" presName="dummyNode2" presStyleLbl="node1" presStyleIdx="0" presStyleCnt="7"/>
      <dgm:spPr/>
    </dgm:pt>
    <dgm:pt modelId="{0968D2E8-C231-497D-A71E-7A7C5420E48C}" type="pres">
      <dgm:prSet presAssocID="{A954C18E-3A90-4CDD-BFE0-3CFE85ECCAB3}" presName="childNode2" presStyleLbl="bgAcc1" presStyleIdx="1" presStyleCnt="7" custScaleX="135330" custLinFactNeighborX="-995" custLinFactNeighborY="17730">
        <dgm:presLayoutVars>
          <dgm:bulletEnabled val="1"/>
        </dgm:presLayoutVars>
      </dgm:prSet>
      <dgm:spPr/>
    </dgm:pt>
    <dgm:pt modelId="{3DE21800-88E5-4FFD-A3D5-2887DC1CB175}" type="pres">
      <dgm:prSet presAssocID="{A954C18E-3A90-4CDD-BFE0-3CFE85ECCAB3}" presName="childNode2tx" presStyleLbl="bgAcc1" presStyleIdx="1" presStyleCnt="7">
        <dgm:presLayoutVars>
          <dgm:bulletEnabled val="1"/>
        </dgm:presLayoutVars>
      </dgm:prSet>
      <dgm:spPr/>
    </dgm:pt>
    <dgm:pt modelId="{CA264F50-F58A-47A1-B4A6-45FE978F2AC3}" type="pres">
      <dgm:prSet presAssocID="{A954C18E-3A90-4CDD-BFE0-3CFE85ECCAB3}" presName="parentNode2" presStyleLbl="node1" presStyleIdx="1" presStyleCnt="7" custScaleX="104958" custScaleY="206240">
        <dgm:presLayoutVars>
          <dgm:chMax val="0"/>
          <dgm:bulletEnabled val="1"/>
        </dgm:presLayoutVars>
      </dgm:prSet>
      <dgm:spPr/>
    </dgm:pt>
    <dgm:pt modelId="{9ED34DB5-FF58-4DAD-B622-5ABCBD8B85DC}" type="pres">
      <dgm:prSet presAssocID="{A954C18E-3A90-4CDD-BFE0-3CFE85ECCAB3}" presName="connSite2" presStyleCnt="0"/>
      <dgm:spPr/>
    </dgm:pt>
    <dgm:pt modelId="{2E0A347C-E1F1-402E-84FF-AEE90065299E}" type="pres">
      <dgm:prSet presAssocID="{8DB0DA9F-5241-42DC-A458-E40C20157DD2}" presName="Name18" presStyleLbl="sibTrans2D1" presStyleIdx="1" presStyleCnt="6"/>
      <dgm:spPr/>
    </dgm:pt>
    <dgm:pt modelId="{CFE090BC-9DA8-6A4F-81E4-39FCB70BF19E}" type="pres">
      <dgm:prSet presAssocID="{04DF9D3F-5472-4E15-90C1-D7A7B6D2A8A5}" presName="composite1" presStyleCnt="0"/>
      <dgm:spPr/>
    </dgm:pt>
    <dgm:pt modelId="{C3FE780F-7BF4-7040-95FE-75D74B55DC91}" type="pres">
      <dgm:prSet presAssocID="{04DF9D3F-5472-4E15-90C1-D7A7B6D2A8A5}" presName="dummyNode1" presStyleLbl="node1" presStyleIdx="1" presStyleCnt="7"/>
      <dgm:spPr/>
    </dgm:pt>
    <dgm:pt modelId="{2F3671B9-706B-F84D-AB40-CCAE8D6DBE94}" type="pres">
      <dgm:prSet presAssocID="{04DF9D3F-5472-4E15-90C1-D7A7B6D2A8A5}" presName="childNode1" presStyleLbl="bgAcc1" presStyleIdx="2" presStyleCnt="7" custScaleX="169287">
        <dgm:presLayoutVars>
          <dgm:bulletEnabled val="1"/>
        </dgm:presLayoutVars>
      </dgm:prSet>
      <dgm:spPr/>
    </dgm:pt>
    <dgm:pt modelId="{F2EB8A42-875D-9240-8A02-90C8173CCF42}" type="pres">
      <dgm:prSet presAssocID="{04DF9D3F-5472-4E15-90C1-D7A7B6D2A8A5}" presName="childNode1tx" presStyleLbl="bgAcc1" presStyleIdx="2" presStyleCnt="7">
        <dgm:presLayoutVars>
          <dgm:bulletEnabled val="1"/>
        </dgm:presLayoutVars>
      </dgm:prSet>
      <dgm:spPr/>
    </dgm:pt>
    <dgm:pt modelId="{9F3CD481-807E-8847-85A0-E6F4286EA399}" type="pres">
      <dgm:prSet presAssocID="{04DF9D3F-5472-4E15-90C1-D7A7B6D2A8A5}" presName="parentNode1" presStyleLbl="node1" presStyleIdx="2" presStyleCnt="7" custScaleY="188912">
        <dgm:presLayoutVars>
          <dgm:chMax val="1"/>
          <dgm:bulletEnabled val="1"/>
        </dgm:presLayoutVars>
      </dgm:prSet>
      <dgm:spPr/>
    </dgm:pt>
    <dgm:pt modelId="{C864258B-96FC-1F45-91CC-9B3575260F2D}" type="pres">
      <dgm:prSet presAssocID="{04DF9D3F-5472-4E15-90C1-D7A7B6D2A8A5}" presName="connSite1" presStyleCnt="0"/>
      <dgm:spPr/>
    </dgm:pt>
    <dgm:pt modelId="{6D89940B-0A23-064A-842D-F9EF6EF75C5E}" type="pres">
      <dgm:prSet presAssocID="{277F671F-B6CE-466D-A768-45EBBFE4440D}" presName="Name9" presStyleLbl="sibTrans2D1" presStyleIdx="2" presStyleCnt="6"/>
      <dgm:spPr/>
    </dgm:pt>
    <dgm:pt modelId="{090F27F7-7A73-D643-BD34-1F67A0C2412E}" type="pres">
      <dgm:prSet presAssocID="{1E944F0E-FE99-4B76-9112-93A8848C2B54}" presName="composite2" presStyleCnt="0"/>
      <dgm:spPr/>
    </dgm:pt>
    <dgm:pt modelId="{F4D3D9F0-D2B3-974F-AB05-DB841EE74F5E}" type="pres">
      <dgm:prSet presAssocID="{1E944F0E-FE99-4B76-9112-93A8848C2B54}" presName="dummyNode2" presStyleLbl="node1" presStyleIdx="2" presStyleCnt="7"/>
      <dgm:spPr/>
    </dgm:pt>
    <dgm:pt modelId="{1D6F6911-F877-C94C-90ED-4AB8E933518D}" type="pres">
      <dgm:prSet presAssocID="{1E944F0E-FE99-4B76-9112-93A8848C2B54}" presName="childNode2" presStyleLbl="bgAcc1" presStyleIdx="3" presStyleCnt="7" custScaleX="149817">
        <dgm:presLayoutVars>
          <dgm:bulletEnabled val="1"/>
        </dgm:presLayoutVars>
      </dgm:prSet>
      <dgm:spPr/>
    </dgm:pt>
    <dgm:pt modelId="{83486F09-F7AF-3A4A-BAFD-39FE1EC89397}" type="pres">
      <dgm:prSet presAssocID="{1E944F0E-FE99-4B76-9112-93A8848C2B54}" presName="childNode2tx" presStyleLbl="bgAcc1" presStyleIdx="3" presStyleCnt="7">
        <dgm:presLayoutVars>
          <dgm:bulletEnabled val="1"/>
        </dgm:presLayoutVars>
      </dgm:prSet>
      <dgm:spPr/>
    </dgm:pt>
    <dgm:pt modelId="{B31A8007-423C-A044-9965-8C2801662E20}" type="pres">
      <dgm:prSet presAssocID="{1E944F0E-FE99-4B76-9112-93A8848C2B54}" presName="parentNode2" presStyleLbl="node1" presStyleIdx="3" presStyleCnt="7" custScaleY="165156">
        <dgm:presLayoutVars>
          <dgm:chMax val="0"/>
          <dgm:bulletEnabled val="1"/>
        </dgm:presLayoutVars>
      </dgm:prSet>
      <dgm:spPr/>
    </dgm:pt>
    <dgm:pt modelId="{3F7732B3-2219-0640-B297-22BF2053F7DB}" type="pres">
      <dgm:prSet presAssocID="{1E944F0E-FE99-4B76-9112-93A8848C2B54}" presName="connSite2" presStyleCnt="0"/>
      <dgm:spPr/>
    </dgm:pt>
    <dgm:pt modelId="{30FDAB09-458E-AC42-A17D-FD6356F82F0E}" type="pres">
      <dgm:prSet presAssocID="{4DE04302-2C0B-4F32-8E50-C6E39B111583}" presName="Name18" presStyleLbl="sibTrans2D1" presStyleIdx="3" presStyleCnt="6"/>
      <dgm:spPr/>
    </dgm:pt>
    <dgm:pt modelId="{CF32445B-F0D0-F240-8DCE-EDE1FC241D82}" type="pres">
      <dgm:prSet presAssocID="{AF9FCE16-6622-41B2-BCC3-D0651506E25A}" presName="composite1" presStyleCnt="0"/>
      <dgm:spPr/>
    </dgm:pt>
    <dgm:pt modelId="{4670B4B8-5737-0F4D-BEE8-110310B2BE65}" type="pres">
      <dgm:prSet presAssocID="{AF9FCE16-6622-41B2-BCC3-D0651506E25A}" presName="dummyNode1" presStyleLbl="node1" presStyleIdx="3" presStyleCnt="7"/>
      <dgm:spPr/>
    </dgm:pt>
    <dgm:pt modelId="{63DA1EC1-DEF6-A742-B2FC-0C9947CF2FDB}" type="pres">
      <dgm:prSet presAssocID="{AF9FCE16-6622-41B2-BCC3-D0651506E25A}" presName="childNode1" presStyleLbl="bgAcc1" presStyleIdx="4" presStyleCnt="7" custScaleX="130699">
        <dgm:presLayoutVars>
          <dgm:bulletEnabled val="1"/>
        </dgm:presLayoutVars>
      </dgm:prSet>
      <dgm:spPr/>
    </dgm:pt>
    <dgm:pt modelId="{41866260-F706-F044-8C97-408E6A4E6171}" type="pres">
      <dgm:prSet presAssocID="{AF9FCE16-6622-41B2-BCC3-D0651506E25A}" presName="childNode1tx" presStyleLbl="bgAcc1" presStyleIdx="4" presStyleCnt="7">
        <dgm:presLayoutVars>
          <dgm:bulletEnabled val="1"/>
        </dgm:presLayoutVars>
      </dgm:prSet>
      <dgm:spPr/>
    </dgm:pt>
    <dgm:pt modelId="{D8D08609-88B8-474C-A1D4-600CC9F578E5}" type="pres">
      <dgm:prSet presAssocID="{AF9FCE16-6622-41B2-BCC3-D0651506E25A}" presName="parentNode1" presStyleLbl="node1" presStyleIdx="4" presStyleCnt="7" custScaleY="257766">
        <dgm:presLayoutVars>
          <dgm:chMax val="1"/>
          <dgm:bulletEnabled val="1"/>
        </dgm:presLayoutVars>
      </dgm:prSet>
      <dgm:spPr/>
    </dgm:pt>
    <dgm:pt modelId="{F55263F2-40AC-3C46-BCBC-CF84294BEF90}" type="pres">
      <dgm:prSet presAssocID="{AF9FCE16-6622-41B2-BCC3-D0651506E25A}" presName="connSite1" presStyleCnt="0"/>
      <dgm:spPr/>
    </dgm:pt>
    <dgm:pt modelId="{F0645B29-D06B-DE4B-9536-9A0FDA0C5F3F}" type="pres">
      <dgm:prSet presAssocID="{3FD18E6A-D004-431E-94D2-8F6D575496EB}" presName="Name9" presStyleLbl="sibTrans2D1" presStyleIdx="4" presStyleCnt="6"/>
      <dgm:spPr/>
    </dgm:pt>
    <dgm:pt modelId="{D0393E6C-17F7-484E-A342-C329A55D7C62}" type="pres">
      <dgm:prSet presAssocID="{4729CD24-C8E8-4900-82D5-61867B81A01B}" presName="composite2" presStyleCnt="0"/>
      <dgm:spPr/>
    </dgm:pt>
    <dgm:pt modelId="{42D6D4D6-D2BB-3E47-A942-B0C03D744CEA}" type="pres">
      <dgm:prSet presAssocID="{4729CD24-C8E8-4900-82D5-61867B81A01B}" presName="dummyNode2" presStyleLbl="node1" presStyleIdx="4" presStyleCnt="7"/>
      <dgm:spPr/>
    </dgm:pt>
    <dgm:pt modelId="{E42F4E32-C2EB-124B-9723-3ED48E122E19}" type="pres">
      <dgm:prSet presAssocID="{4729CD24-C8E8-4900-82D5-61867B81A01B}" presName="childNode2" presStyleLbl="bgAcc1" presStyleIdx="5" presStyleCnt="7" custScaleX="132630" custScaleY="138482" custLinFactNeighborX="-945" custLinFactNeighborY="18940">
        <dgm:presLayoutVars>
          <dgm:bulletEnabled val="1"/>
        </dgm:presLayoutVars>
      </dgm:prSet>
      <dgm:spPr/>
    </dgm:pt>
    <dgm:pt modelId="{07D14AA0-C9F4-CD45-A7E8-85E1449A2AC8}" type="pres">
      <dgm:prSet presAssocID="{4729CD24-C8E8-4900-82D5-61867B81A01B}" presName="childNode2tx" presStyleLbl="bgAcc1" presStyleIdx="5" presStyleCnt="7">
        <dgm:presLayoutVars>
          <dgm:bulletEnabled val="1"/>
        </dgm:presLayoutVars>
      </dgm:prSet>
      <dgm:spPr/>
    </dgm:pt>
    <dgm:pt modelId="{3B6BD94D-D365-044E-B0F1-FA97BE801E78}" type="pres">
      <dgm:prSet presAssocID="{4729CD24-C8E8-4900-82D5-61867B81A01B}" presName="parentNode2" presStyleLbl="node1" presStyleIdx="5" presStyleCnt="7" custScaleY="182598">
        <dgm:presLayoutVars>
          <dgm:chMax val="0"/>
          <dgm:bulletEnabled val="1"/>
        </dgm:presLayoutVars>
      </dgm:prSet>
      <dgm:spPr/>
    </dgm:pt>
    <dgm:pt modelId="{359ADF23-E3AC-C94F-BC04-C882C01F3A8D}" type="pres">
      <dgm:prSet presAssocID="{4729CD24-C8E8-4900-82D5-61867B81A01B}" presName="connSite2" presStyleCnt="0"/>
      <dgm:spPr/>
    </dgm:pt>
    <dgm:pt modelId="{9652EC8E-0F7E-DF45-AF87-FDB8A6F69695}" type="pres">
      <dgm:prSet presAssocID="{A5405FC4-5219-4E73-A09C-45CFE4C4EC2F}" presName="Name18" presStyleLbl="sibTrans2D1" presStyleIdx="5" presStyleCnt="6"/>
      <dgm:spPr/>
    </dgm:pt>
    <dgm:pt modelId="{40811C62-F51D-D949-8995-81DBDB10141A}" type="pres">
      <dgm:prSet presAssocID="{4F908E8E-8EA6-4BDF-A952-695D9DDC3593}" presName="composite1" presStyleCnt="0"/>
      <dgm:spPr/>
    </dgm:pt>
    <dgm:pt modelId="{C72E4580-F4C5-BE4E-848B-3166DE5F45AF}" type="pres">
      <dgm:prSet presAssocID="{4F908E8E-8EA6-4BDF-A952-695D9DDC3593}" presName="dummyNode1" presStyleLbl="node1" presStyleIdx="5" presStyleCnt="7"/>
      <dgm:spPr/>
    </dgm:pt>
    <dgm:pt modelId="{25BB5B64-6061-F947-BB55-2FF7C68327FC}" type="pres">
      <dgm:prSet presAssocID="{4F908E8E-8EA6-4BDF-A952-695D9DDC3593}" presName="childNode1" presStyleLbl="bgAcc1" presStyleIdx="6" presStyleCnt="7" custScaleX="113329" custLinFactNeighborY="-19357">
        <dgm:presLayoutVars>
          <dgm:bulletEnabled val="1"/>
        </dgm:presLayoutVars>
      </dgm:prSet>
      <dgm:spPr/>
    </dgm:pt>
    <dgm:pt modelId="{466FCE2C-364F-E844-9C11-B0C90AD12457}" type="pres">
      <dgm:prSet presAssocID="{4F908E8E-8EA6-4BDF-A952-695D9DDC3593}" presName="childNode1tx" presStyleLbl="bgAcc1" presStyleIdx="6" presStyleCnt="7">
        <dgm:presLayoutVars>
          <dgm:bulletEnabled val="1"/>
        </dgm:presLayoutVars>
      </dgm:prSet>
      <dgm:spPr/>
    </dgm:pt>
    <dgm:pt modelId="{0963A8FA-839A-1745-A7EF-4D9C97164E83}" type="pres">
      <dgm:prSet presAssocID="{4F908E8E-8EA6-4BDF-A952-695D9DDC3593}" presName="parentNode1" presStyleLbl="node1" presStyleIdx="6" presStyleCnt="7" custScaleY="288615">
        <dgm:presLayoutVars>
          <dgm:chMax val="1"/>
          <dgm:bulletEnabled val="1"/>
        </dgm:presLayoutVars>
      </dgm:prSet>
      <dgm:spPr/>
    </dgm:pt>
    <dgm:pt modelId="{10279E33-5226-4643-9D49-1FD6DDE04FE8}" type="pres">
      <dgm:prSet presAssocID="{4F908E8E-8EA6-4BDF-A952-695D9DDC3593}" presName="connSite1" presStyleCnt="0"/>
      <dgm:spPr/>
    </dgm:pt>
  </dgm:ptLst>
  <dgm:cxnLst>
    <dgm:cxn modelId="{0DCB2100-97AF-4586-9CA4-D17DCD4B6ECF}" srcId="{1E944F0E-FE99-4B76-9112-93A8848C2B54}" destId="{E5AFD5F3-A133-4EF3-A349-7880E20AA530}" srcOrd="0" destOrd="0" parTransId="{FCAD4F8E-EDC8-49B3-96BA-63CCE454F414}" sibTransId="{F7ED8A6A-D01B-4233-A1F4-F006B6CEBFDE}"/>
    <dgm:cxn modelId="{18E24100-C8DB-4B0A-838C-1F96B3F97EFF}" srcId="{5BD88B39-A664-4A6B-80C8-CEAA108F4C78}" destId="{AF9FCE16-6622-41B2-BCC3-D0651506E25A}" srcOrd="4" destOrd="0" parTransId="{74938002-B391-4F0E-B058-AE5C5916372C}" sibTransId="{3FD18E6A-D004-431E-94D2-8F6D575496EB}"/>
    <dgm:cxn modelId="{6F3D7F02-A5ED-624C-B6EB-97500A7A3B6B}" type="presOf" srcId="{4729CD24-C8E8-4900-82D5-61867B81A01B}" destId="{3B6BD94D-D365-044E-B0F1-FA97BE801E78}" srcOrd="0" destOrd="0" presId="urn:microsoft.com/office/officeart/2005/8/layout/hProcess4"/>
    <dgm:cxn modelId="{993D7D11-F8EA-49FF-8487-5F39092039CB}" srcId="{AF9FCE16-6622-41B2-BCC3-D0651506E25A}" destId="{ADC33D67-4C45-42B5-8AF3-C85B2BF307AE}" srcOrd="0" destOrd="0" parTransId="{F740E4F0-ECB5-4B13-876B-112E63740DED}" sibTransId="{D06E0AD1-C88A-4055-BCBF-13B923560E04}"/>
    <dgm:cxn modelId="{EDC5B812-78E0-4D1F-B3CD-CA0B1E567FC0}" type="presOf" srcId="{E5D1C05E-D3C7-4112-8AE1-C4C8FE495930}" destId="{F40004C3-A2BC-43D7-BCFF-D8F68F707FB8}" srcOrd="1" destOrd="0" presId="urn:microsoft.com/office/officeart/2005/8/layout/hProcess4"/>
    <dgm:cxn modelId="{AA87A116-757E-40DB-9B82-6C8DF22888E8}" srcId="{4729CD24-C8E8-4900-82D5-61867B81A01B}" destId="{C86577B6-A4EC-49F3-BC13-1ACD52C1683E}" srcOrd="1" destOrd="0" parTransId="{F2FEE7BF-68F5-44F9-800A-7F3AD2A28E0E}" sibTransId="{27E21856-C497-4F58-98DF-F43E9433F90B}"/>
    <dgm:cxn modelId="{1644A823-F7B9-4795-BA0F-AC4CD15B9664}" srcId="{5BD88B39-A664-4A6B-80C8-CEAA108F4C78}" destId="{A954C18E-3A90-4CDD-BFE0-3CFE85ECCAB3}" srcOrd="1" destOrd="0" parTransId="{59DF87DD-A9EE-454C-A2C6-6A67685DAA48}" sibTransId="{8DB0DA9F-5241-42DC-A458-E40C20157DD2}"/>
    <dgm:cxn modelId="{23BECF26-0777-4FFD-BD09-2B1BE09FD3E1}" type="presOf" srcId="{8DB0DA9F-5241-42DC-A458-E40C20157DD2}" destId="{2E0A347C-E1F1-402E-84FF-AEE90065299E}" srcOrd="0" destOrd="0" presId="urn:microsoft.com/office/officeart/2005/8/layout/hProcess4"/>
    <dgm:cxn modelId="{CBBD6B33-A599-4710-AB49-1DBC44B111C6}" srcId="{5BD88B39-A664-4A6B-80C8-CEAA108F4C78}" destId="{E780AB6E-8993-461E-97E9-2903A366B072}" srcOrd="0" destOrd="0" parTransId="{0B4E6A9B-8524-44FB-BE6A-1DE569E66F2D}" sibTransId="{7E0D2657-AA5C-46FD-B486-AC9B3880917E}"/>
    <dgm:cxn modelId="{5B3DBA33-3061-AE46-9D1D-3A07A5FFC36D}" type="presOf" srcId="{52E3DCBE-98BA-45F8-85A7-19A53F3A7484}" destId="{466FCE2C-364F-E844-9C11-B0C90AD12457}" srcOrd="1" destOrd="0" presId="urn:microsoft.com/office/officeart/2005/8/layout/hProcess4"/>
    <dgm:cxn modelId="{87390C37-929B-4309-97F2-0C54FED9137E}" type="presOf" srcId="{E5D1C05E-D3C7-4112-8AE1-C4C8FE495930}" destId="{9DBCFAAD-14D1-4550-B136-B1E90636D16A}" srcOrd="0" destOrd="0" presId="urn:microsoft.com/office/officeart/2005/8/layout/hProcess4"/>
    <dgm:cxn modelId="{61FE3C38-A0B0-804F-835E-7AD2CED905FC}" type="presOf" srcId="{C86577B6-A4EC-49F3-BC13-1ACD52C1683E}" destId="{E42F4E32-C2EB-124B-9723-3ED48E122E19}" srcOrd="0" destOrd="1" presId="urn:microsoft.com/office/officeart/2005/8/layout/hProcess4"/>
    <dgm:cxn modelId="{83418B38-BA66-354F-B0A7-D836B619F637}" type="presOf" srcId="{52E3DCBE-98BA-45F8-85A7-19A53F3A7484}" destId="{25BB5B64-6061-F947-BB55-2FF7C68327FC}" srcOrd="0" destOrd="0" presId="urn:microsoft.com/office/officeart/2005/8/layout/hProcess4"/>
    <dgm:cxn modelId="{0752D13C-4B38-BE40-9C49-31D81B5E7E29}" type="presOf" srcId="{4DE04302-2C0B-4F32-8E50-C6E39B111583}" destId="{30FDAB09-458E-AC42-A17D-FD6356F82F0E}" srcOrd="0" destOrd="0" presId="urn:microsoft.com/office/officeart/2005/8/layout/hProcess4"/>
    <dgm:cxn modelId="{2A6EC340-FEBC-4E4C-890B-C75C638F8FC3}" type="presOf" srcId="{E5AFD5F3-A133-4EF3-A349-7880E20AA530}" destId="{83486F09-F7AF-3A4A-BAFD-39FE1EC89397}" srcOrd="1" destOrd="0" presId="urn:microsoft.com/office/officeart/2005/8/layout/hProcess4"/>
    <dgm:cxn modelId="{87231745-3601-B647-9B79-2D13C97F7485}" type="presOf" srcId="{EDF29D4D-AA0B-413F-8061-034465EF6049}" destId="{0968D2E8-C231-497D-A71E-7A7C5420E48C}" srcOrd="0" destOrd="0" presId="urn:microsoft.com/office/officeart/2005/8/layout/hProcess4"/>
    <dgm:cxn modelId="{549F5E45-8CAF-5945-A566-68F1A36A5B8B}" type="presOf" srcId="{C86577B6-A4EC-49F3-BC13-1ACD52C1683E}" destId="{07D14AA0-C9F4-CD45-A7E8-85E1449A2AC8}" srcOrd="1" destOrd="1" presId="urn:microsoft.com/office/officeart/2005/8/layout/hProcess4"/>
    <dgm:cxn modelId="{53D4D565-4CF7-B04D-B2D9-24A332EF9889}" type="presOf" srcId="{ADC33D67-4C45-42B5-8AF3-C85B2BF307AE}" destId="{63DA1EC1-DEF6-A742-B2FC-0C9947CF2FDB}" srcOrd="0" destOrd="0" presId="urn:microsoft.com/office/officeart/2005/8/layout/hProcess4"/>
    <dgm:cxn modelId="{5416FB65-7FD5-A043-86F1-7D4D6EDB6ADE}" type="presOf" srcId="{8A2E18BC-9106-4B06-912E-B27D28433964}" destId="{E42F4E32-C2EB-124B-9723-3ED48E122E19}" srcOrd="0" destOrd="0" presId="urn:microsoft.com/office/officeart/2005/8/layout/hProcess4"/>
    <dgm:cxn modelId="{C5BFCE4A-B386-478B-BB01-F8E9324355A8}" srcId="{4F908E8E-8EA6-4BDF-A952-695D9DDC3593}" destId="{52E3DCBE-98BA-45F8-85A7-19A53F3A7484}" srcOrd="0" destOrd="0" parTransId="{F83F3558-FA11-4C5D-AAB1-AF9B0AC74C54}" sibTransId="{3C847944-B305-47FA-A7F2-CA456337984E}"/>
    <dgm:cxn modelId="{5BC9336E-9416-0843-802F-50F43A4A7B74}" type="presOf" srcId="{3FD18E6A-D004-431E-94D2-8F6D575496EB}" destId="{F0645B29-D06B-DE4B-9536-9A0FDA0C5F3F}" srcOrd="0" destOrd="0" presId="urn:microsoft.com/office/officeart/2005/8/layout/hProcess4"/>
    <dgm:cxn modelId="{D8227270-AFD5-4FEC-AF9D-30F6E1212DC9}" srcId="{5BD88B39-A664-4A6B-80C8-CEAA108F4C78}" destId="{1E944F0E-FE99-4B76-9112-93A8848C2B54}" srcOrd="3" destOrd="0" parTransId="{9E9688D7-C2E5-4B32-8E35-F8FB7DDDC499}" sibTransId="{4DE04302-2C0B-4F32-8E50-C6E39B111583}"/>
    <dgm:cxn modelId="{3841D170-79CB-5143-A7A4-6A03E6D6E484}" type="presOf" srcId="{EDF29D4D-AA0B-413F-8061-034465EF6049}" destId="{3DE21800-88E5-4FFD-A3D5-2887DC1CB175}" srcOrd="1" destOrd="0" presId="urn:microsoft.com/office/officeart/2005/8/layout/hProcess4"/>
    <dgm:cxn modelId="{7AD69875-5A4B-4694-B825-CE11EADC8790}" srcId="{4729CD24-C8E8-4900-82D5-61867B81A01B}" destId="{8A2E18BC-9106-4B06-912E-B27D28433964}" srcOrd="0" destOrd="0" parTransId="{7BC752B6-2D28-4E39-B85A-BCABC2502CFB}" sibTransId="{15FA5F9E-CDEC-4831-944B-1714968F4C30}"/>
    <dgm:cxn modelId="{A154F855-0AD6-424D-B984-2D67B5A16ADD}" type="presOf" srcId="{A5405FC4-5219-4E73-A09C-45CFE4C4EC2F}" destId="{9652EC8E-0F7E-DF45-AF87-FDB8A6F69695}" srcOrd="0" destOrd="0" presId="urn:microsoft.com/office/officeart/2005/8/layout/hProcess4"/>
    <dgm:cxn modelId="{D1D88357-FA5B-4F55-8D18-A22A7493E670}" type="presOf" srcId="{7E0D2657-AA5C-46FD-B486-AC9B3880917E}" destId="{6F18AF97-02B7-4767-82F9-1B81FB0BF92C}" srcOrd="0" destOrd="0" presId="urn:microsoft.com/office/officeart/2005/8/layout/hProcess4"/>
    <dgm:cxn modelId="{59D0B48A-CEA7-2141-A564-E1F987CEC29A}" type="presOf" srcId="{1E944F0E-FE99-4B76-9112-93A8848C2B54}" destId="{B31A8007-423C-A044-9965-8C2801662E20}" srcOrd="0" destOrd="0" presId="urn:microsoft.com/office/officeart/2005/8/layout/hProcess4"/>
    <dgm:cxn modelId="{2016DB8C-7715-DE49-AE74-CB31EF3A931D}" type="presOf" srcId="{3CB004B8-13FB-4EC2-BF53-005BA708FC9C}" destId="{2F3671B9-706B-F84D-AB40-CCAE8D6DBE94}" srcOrd="0" destOrd="0" presId="urn:microsoft.com/office/officeart/2005/8/layout/hProcess4"/>
    <dgm:cxn modelId="{9E831B8D-48C6-D746-B8B4-A62593D3CCC8}" type="presOf" srcId="{3CB004B8-13FB-4EC2-BF53-005BA708FC9C}" destId="{F2EB8A42-875D-9240-8A02-90C8173CCF42}" srcOrd="1" destOrd="0" presId="urn:microsoft.com/office/officeart/2005/8/layout/hProcess4"/>
    <dgm:cxn modelId="{F908E197-BA8C-B949-A65B-94625F89C14B}" type="presOf" srcId="{277F671F-B6CE-466D-A768-45EBBFE4440D}" destId="{6D89940B-0A23-064A-842D-F9EF6EF75C5E}" srcOrd="0" destOrd="0" presId="urn:microsoft.com/office/officeart/2005/8/layout/hProcess4"/>
    <dgm:cxn modelId="{A4A968A3-FB28-184A-A944-024954AB9CAC}" type="presOf" srcId="{ADC33D67-4C45-42B5-8AF3-C85B2BF307AE}" destId="{41866260-F706-F044-8C97-408E6A4E6171}" srcOrd="1" destOrd="0" presId="urn:microsoft.com/office/officeart/2005/8/layout/hProcess4"/>
    <dgm:cxn modelId="{FA105CAE-A5B6-43EB-9035-B9D34D54EEEE}" srcId="{E780AB6E-8993-461E-97E9-2903A366B072}" destId="{E5D1C05E-D3C7-4112-8AE1-C4C8FE495930}" srcOrd="0" destOrd="0" parTransId="{6910565C-5730-4A80-A6CB-586C21B3062F}" sibTransId="{809EBF79-C6BF-40C1-830A-0095D99D543C}"/>
    <dgm:cxn modelId="{26B385B5-B3B3-41F1-81F9-1431ED76CB3C}" srcId="{A954C18E-3A90-4CDD-BFE0-3CFE85ECCAB3}" destId="{EDF29D4D-AA0B-413F-8061-034465EF6049}" srcOrd="0" destOrd="0" parTransId="{B75A934F-3B36-4F4C-9A35-D89F17E1C658}" sibTransId="{3E695335-6CF5-450F-9E36-8E1F23C32011}"/>
    <dgm:cxn modelId="{253235B9-22FD-2F46-BFAB-A753325F252B}" type="presOf" srcId="{4F908E8E-8EA6-4BDF-A952-695D9DDC3593}" destId="{0963A8FA-839A-1745-A7EF-4D9C97164E83}" srcOrd="0" destOrd="0" presId="urn:microsoft.com/office/officeart/2005/8/layout/hProcess4"/>
    <dgm:cxn modelId="{844DE6C1-BD3B-7C4E-965E-D700950A2261}" type="presOf" srcId="{8A2E18BC-9106-4B06-912E-B27D28433964}" destId="{07D14AA0-C9F4-CD45-A7E8-85E1449A2AC8}" srcOrd="1" destOrd="0" presId="urn:microsoft.com/office/officeart/2005/8/layout/hProcess4"/>
    <dgm:cxn modelId="{FF18BDC2-37EB-464D-B0B5-1EA64FDBD3B2}" type="presOf" srcId="{04DF9D3F-5472-4E15-90C1-D7A7B6D2A8A5}" destId="{9F3CD481-807E-8847-85A0-E6F4286EA399}" srcOrd="0" destOrd="0" presId="urn:microsoft.com/office/officeart/2005/8/layout/hProcess4"/>
    <dgm:cxn modelId="{A36A39CA-098C-DC48-813D-6EC4B2AD29A7}" type="presOf" srcId="{E5AFD5F3-A133-4EF3-A349-7880E20AA530}" destId="{1D6F6911-F877-C94C-90ED-4AB8E933518D}" srcOrd="0" destOrd="0" presId="urn:microsoft.com/office/officeart/2005/8/layout/hProcess4"/>
    <dgm:cxn modelId="{61F8CEDB-270D-0E4C-8B0E-CDBEE211BA6B}" type="presOf" srcId="{AF9FCE16-6622-41B2-BCC3-D0651506E25A}" destId="{D8D08609-88B8-474C-A1D4-600CC9F578E5}" srcOrd="0" destOrd="0" presId="urn:microsoft.com/office/officeart/2005/8/layout/hProcess4"/>
    <dgm:cxn modelId="{37C93AE1-F30C-4F9C-9081-ACFC653470D3}" type="presOf" srcId="{5BD88B39-A664-4A6B-80C8-CEAA108F4C78}" destId="{9ADC861D-81E9-4CF2-9666-C2ABF1233972}" srcOrd="0" destOrd="0" presId="urn:microsoft.com/office/officeart/2005/8/layout/hProcess4"/>
    <dgm:cxn modelId="{30D052E2-D24E-4E32-96A9-9BFBF313963F}" srcId="{04DF9D3F-5472-4E15-90C1-D7A7B6D2A8A5}" destId="{3CB004B8-13FB-4EC2-BF53-005BA708FC9C}" srcOrd="0" destOrd="0" parTransId="{FF576B89-0701-45FC-9878-D0538716DD9E}" sibTransId="{57869F8A-8F47-40D0-9308-186439F13418}"/>
    <dgm:cxn modelId="{BABE51E8-BF1D-4EB8-9B09-137B4020FFAC}" type="presOf" srcId="{E780AB6E-8993-461E-97E9-2903A366B072}" destId="{E608339C-7B6A-4119-94FD-73B8F015F873}" srcOrd="0" destOrd="0" presId="urn:microsoft.com/office/officeart/2005/8/layout/hProcess4"/>
    <dgm:cxn modelId="{9658A3F1-BD72-4727-AD6F-077FCFA6D781}" type="presOf" srcId="{A954C18E-3A90-4CDD-BFE0-3CFE85ECCAB3}" destId="{CA264F50-F58A-47A1-B4A6-45FE978F2AC3}" srcOrd="0" destOrd="0" presId="urn:microsoft.com/office/officeart/2005/8/layout/hProcess4"/>
    <dgm:cxn modelId="{44E165F6-C913-484E-B6E4-0757983FC5F0}" srcId="{5BD88B39-A664-4A6B-80C8-CEAA108F4C78}" destId="{4F908E8E-8EA6-4BDF-A952-695D9DDC3593}" srcOrd="6" destOrd="0" parTransId="{7A667EC0-61F4-40CE-A0C5-53C226CA3E98}" sibTransId="{246F3E0A-BE56-4D7E-BB0C-666458896E42}"/>
    <dgm:cxn modelId="{0864B7FF-BF03-422D-B194-51845D858FAA}" srcId="{5BD88B39-A664-4A6B-80C8-CEAA108F4C78}" destId="{04DF9D3F-5472-4E15-90C1-D7A7B6D2A8A5}" srcOrd="2" destOrd="0" parTransId="{5A42BC86-D5A4-42D3-8C38-F1961DC82E6D}" sibTransId="{277F671F-B6CE-466D-A768-45EBBFE4440D}"/>
    <dgm:cxn modelId="{03F5E0FF-8F60-4E1D-B86C-6317111652BD}" srcId="{5BD88B39-A664-4A6B-80C8-CEAA108F4C78}" destId="{4729CD24-C8E8-4900-82D5-61867B81A01B}" srcOrd="5" destOrd="0" parTransId="{AEF1892C-F6BA-4B3A-9124-4B483750D2C4}" sibTransId="{A5405FC4-5219-4E73-A09C-45CFE4C4EC2F}"/>
    <dgm:cxn modelId="{35FAF042-5856-4EB4-9905-F1F0857C0CE5}" type="presParOf" srcId="{9ADC861D-81E9-4CF2-9666-C2ABF1233972}" destId="{7E67AD75-D4EB-4973-89F2-1BEABAE72C53}" srcOrd="0" destOrd="0" presId="urn:microsoft.com/office/officeart/2005/8/layout/hProcess4"/>
    <dgm:cxn modelId="{935CA0B0-6CD6-4CBC-8D7D-FA75BD403174}" type="presParOf" srcId="{9ADC861D-81E9-4CF2-9666-C2ABF1233972}" destId="{4DAB0D97-D865-4737-9FAA-64F03724D8B8}" srcOrd="1" destOrd="0" presId="urn:microsoft.com/office/officeart/2005/8/layout/hProcess4"/>
    <dgm:cxn modelId="{C942EB1C-943A-4BC5-BB47-DB0E645D6415}" type="presParOf" srcId="{9ADC861D-81E9-4CF2-9666-C2ABF1233972}" destId="{FEC64C6A-02B0-4925-8DD0-DDCD24EFE8D6}" srcOrd="2" destOrd="0" presId="urn:microsoft.com/office/officeart/2005/8/layout/hProcess4"/>
    <dgm:cxn modelId="{CADA1DC6-BFC7-4573-89BA-62AE7DB82000}" type="presParOf" srcId="{FEC64C6A-02B0-4925-8DD0-DDCD24EFE8D6}" destId="{0E284477-021A-4CAB-9208-58CE9FD0C435}" srcOrd="0" destOrd="0" presId="urn:microsoft.com/office/officeart/2005/8/layout/hProcess4"/>
    <dgm:cxn modelId="{BE78DC1C-A6EC-4245-BBFD-6A7B28FC0673}" type="presParOf" srcId="{0E284477-021A-4CAB-9208-58CE9FD0C435}" destId="{9D54CEA4-5A61-41F3-BF7A-B9F35C361CAD}" srcOrd="0" destOrd="0" presId="urn:microsoft.com/office/officeart/2005/8/layout/hProcess4"/>
    <dgm:cxn modelId="{A7D77746-8DF8-4415-A901-0A445929F824}" type="presParOf" srcId="{0E284477-021A-4CAB-9208-58CE9FD0C435}" destId="{9DBCFAAD-14D1-4550-B136-B1E90636D16A}" srcOrd="1" destOrd="0" presId="urn:microsoft.com/office/officeart/2005/8/layout/hProcess4"/>
    <dgm:cxn modelId="{8FCBEAA2-DE85-4B54-9B63-6194D68B6CAF}" type="presParOf" srcId="{0E284477-021A-4CAB-9208-58CE9FD0C435}" destId="{F40004C3-A2BC-43D7-BCFF-D8F68F707FB8}" srcOrd="2" destOrd="0" presId="urn:microsoft.com/office/officeart/2005/8/layout/hProcess4"/>
    <dgm:cxn modelId="{A10CB625-ED3F-4347-A079-4E2931CEA358}" type="presParOf" srcId="{0E284477-021A-4CAB-9208-58CE9FD0C435}" destId="{E608339C-7B6A-4119-94FD-73B8F015F873}" srcOrd="3" destOrd="0" presId="urn:microsoft.com/office/officeart/2005/8/layout/hProcess4"/>
    <dgm:cxn modelId="{598FB3A5-5359-4B36-94B1-4B682FC0ED36}" type="presParOf" srcId="{0E284477-021A-4CAB-9208-58CE9FD0C435}" destId="{B787BABD-7CE2-4775-BDB4-0961E6809249}" srcOrd="4" destOrd="0" presId="urn:microsoft.com/office/officeart/2005/8/layout/hProcess4"/>
    <dgm:cxn modelId="{5DB11F38-B089-4F97-B550-6AB9D9282A5A}" type="presParOf" srcId="{FEC64C6A-02B0-4925-8DD0-DDCD24EFE8D6}" destId="{6F18AF97-02B7-4767-82F9-1B81FB0BF92C}" srcOrd="1" destOrd="0" presId="urn:microsoft.com/office/officeart/2005/8/layout/hProcess4"/>
    <dgm:cxn modelId="{B4FBA899-3900-4F46-8CB2-E9C5A4ACF670}" type="presParOf" srcId="{FEC64C6A-02B0-4925-8DD0-DDCD24EFE8D6}" destId="{8E6C69FF-2762-481A-953C-EED7F08069BE}" srcOrd="2" destOrd="0" presId="urn:microsoft.com/office/officeart/2005/8/layout/hProcess4"/>
    <dgm:cxn modelId="{C91128E5-5C60-4122-A532-6D7AA394F94F}" type="presParOf" srcId="{8E6C69FF-2762-481A-953C-EED7F08069BE}" destId="{F0163EC6-50F0-4680-B988-EB05215F0F59}" srcOrd="0" destOrd="0" presId="urn:microsoft.com/office/officeart/2005/8/layout/hProcess4"/>
    <dgm:cxn modelId="{FD0AAAC7-C60B-40FF-85CB-9B17808D362F}" type="presParOf" srcId="{8E6C69FF-2762-481A-953C-EED7F08069BE}" destId="{0968D2E8-C231-497D-A71E-7A7C5420E48C}" srcOrd="1" destOrd="0" presId="urn:microsoft.com/office/officeart/2005/8/layout/hProcess4"/>
    <dgm:cxn modelId="{6DBAAC7A-5413-45A2-AD3A-F4E11462069E}" type="presParOf" srcId="{8E6C69FF-2762-481A-953C-EED7F08069BE}" destId="{3DE21800-88E5-4FFD-A3D5-2887DC1CB175}" srcOrd="2" destOrd="0" presId="urn:microsoft.com/office/officeart/2005/8/layout/hProcess4"/>
    <dgm:cxn modelId="{40132812-2232-4031-A41D-60520F7B7634}" type="presParOf" srcId="{8E6C69FF-2762-481A-953C-EED7F08069BE}" destId="{CA264F50-F58A-47A1-B4A6-45FE978F2AC3}" srcOrd="3" destOrd="0" presId="urn:microsoft.com/office/officeart/2005/8/layout/hProcess4"/>
    <dgm:cxn modelId="{898BE87F-D0A2-4F49-B7B2-55BF462724FE}" type="presParOf" srcId="{8E6C69FF-2762-481A-953C-EED7F08069BE}" destId="{9ED34DB5-FF58-4DAD-B622-5ABCBD8B85DC}" srcOrd="4" destOrd="0" presId="urn:microsoft.com/office/officeart/2005/8/layout/hProcess4"/>
    <dgm:cxn modelId="{7F45DE77-ADAA-4223-BD7D-D6BFB708455F}" type="presParOf" srcId="{FEC64C6A-02B0-4925-8DD0-DDCD24EFE8D6}" destId="{2E0A347C-E1F1-402E-84FF-AEE90065299E}" srcOrd="3" destOrd="0" presId="urn:microsoft.com/office/officeart/2005/8/layout/hProcess4"/>
    <dgm:cxn modelId="{5B7B9EC8-7338-DD40-9CC7-776B3F814070}" type="presParOf" srcId="{FEC64C6A-02B0-4925-8DD0-DDCD24EFE8D6}" destId="{CFE090BC-9DA8-6A4F-81E4-39FCB70BF19E}" srcOrd="4" destOrd="0" presId="urn:microsoft.com/office/officeart/2005/8/layout/hProcess4"/>
    <dgm:cxn modelId="{0504D1E1-C8D0-0146-B78A-6AF6B070C642}" type="presParOf" srcId="{CFE090BC-9DA8-6A4F-81E4-39FCB70BF19E}" destId="{C3FE780F-7BF4-7040-95FE-75D74B55DC91}" srcOrd="0" destOrd="0" presId="urn:microsoft.com/office/officeart/2005/8/layout/hProcess4"/>
    <dgm:cxn modelId="{413FF4C8-EDE4-AA4D-8946-DE73C992E10E}" type="presParOf" srcId="{CFE090BC-9DA8-6A4F-81E4-39FCB70BF19E}" destId="{2F3671B9-706B-F84D-AB40-CCAE8D6DBE94}" srcOrd="1" destOrd="0" presId="urn:microsoft.com/office/officeart/2005/8/layout/hProcess4"/>
    <dgm:cxn modelId="{40E625E1-7274-354D-8F94-455DA6DCCE7E}" type="presParOf" srcId="{CFE090BC-9DA8-6A4F-81E4-39FCB70BF19E}" destId="{F2EB8A42-875D-9240-8A02-90C8173CCF42}" srcOrd="2" destOrd="0" presId="urn:microsoft.com/office/officeart/2005/8/layout/hProcess4"/>
    <dgm:cxn modelId="{A65DAB4C-0A9D-1D47-82A7-10E3A0A5C5B1}" type="presParOf" srcId="{CFE090BC-9DA8-6A4F-81E4-39FCB70BF19E}" destId="{9F3CD481-807E-8847-85A0-E6F4286EA399}" srcOrd="3" destOrd="0" presId="urn:microsoft.com/office/officeart/2005/8/layout/hProcess4"/>
    <dgm:cxn modelId="{4EABFC4A-4997-B54E-8DCF-352932F18DA3}" type="presParOf" srcId="{CFE090BC-9DA8-6A4F-81E4-39FCB70BF19E}" destId="{C864258B-96FC-1F45-91CC-9B3575260F2D}" srcOrd="4" destOrd="0" presId="urn:microsoft.com/office/officeart/2005/8/layout/hProcess4"/>
    <dgm:cxn modelId="{45EFC8E2-1EEF-7344-87CE-A14EE524BC4C}" type="presParOf" srcId="{FEC64C6A-02B0-4925-8DD0-DDCD24EFE8D6}" destId="{6D89940B-0A23-064A-842D-F9EF6EF75C5E}" srcOrd="5" destOrd="0" presId="urn:microsoft.com/office/officeart/2005/8/layout/hProcess4"/>
    <dgm:cxn modelId="{D6FD1478-C364-2047-91CC-0C2FD7B41ACD}" type="presParOf" srcId="{FEC64C6A-02B0-4925-8DD0-DDCD24EFE8D6}" destId="{090F27F7-7A73-D643-BD34-1F67A0C2412E}" srcOrd="6" destOrd="0" presId="urn:microsoft.com/office/officeart/2005/8/layout/hProcess4"/>
    <dgm:cxn modelId="{19A60D77-6117-4546-8A2F-EEE545AA71B7}" type="presParOf" srcId="{090F27F7-7A73-D643-BD34-1F67A0C2412E}" destId="{F4D3D9F0-D2B3-974F-AB05-DB841EE74F5E}" srcOrd="0" destOrd="0" presId="urn:microsoft.com/office/officeart/2005/8/layout/hProcess4"/>
    <dgm:cxn modelId="{E66BE718-CB77-E74E-A1EE-791F870D27C7}" type="presParOf" srcId="{090F27F7-7A73-D643-BD34-1F67A0C2412E}" destId="{1D6F6911-F877-C94C-90ED-4AB8E933518D}" srcOrd="1" destOrd="0" presId="urn:microsoft.com/office/officeart/2005/8/layout/hProcess4"/>
    <dgm:cxn modelId="{844B1AF2-EF71-B34A-BAE1-E7838AA83324}" type="presParOf" srcId="{090F27F7-7A73-D643-BD34-1F67A0C2412E}" destId="{83486F09-F7AF-3A4A-BAFD-39FE1EC89397}" srcOrd="2" destOrd="0" presId="urn:microsoft.com/office/officeart/2005/8/layout/hProcess4"/>
    <dgm:cxn modelId="{69A1AFCF-6B1E-1341-9FBF-1F97157C56B4}" type="presParOf" srcId="{090F27F7-7A73-D643-BD34-1F67A0C2412E}" destId="{B31A8007-423C-A044-9965-8C2801662E20}" srcOrd="3" destOrd="0" presId="urn:microsoft.com/office/officeart/2005/8/layout/hProcess4"/>
    <dgm:cxn modelId="{CCF6DFCB-193D-904D-8D5C-21FC4E567679}" type="presParOf" srcId="{090F27F7-7A73-D643-BD34-1F67A0C2412E}" destId="{3F7732B3-2219-0640-B297-22BF2053F7DB}" srcOrd="4" destOrd="0" presId="urn:microsoft.com/office/officeart/2005/8/layout/hProcess4"/>
    <dgm:cxn modelId="{29F30D33-7028-5447-A812-BA8150E9C701}" type="presParOf" srcId="{FEC64C6A-02B0-4925-8DD0-DDCD24EFE8D6}" destId="{30FDAB09-458E-AC42-A17D-FD6356F82F0E}" srcOrd="7" destOrd="0" presId="urn:microsoft.com/office/officeart/2005/8/layout/hProcess4"/>
    <dgm:cxn modelId="{C41F20EF-6120-9A42-B71F-BC26CADB6B53}" type="presParOf" srcId="{FEC64C6A-02B0-4925-8DD0-DDCD24EFE8D6}" destId="{CF32445B-F0D0-F240-8DCE-EDE1FC241D82}" srcOrd="8" destOrd="0" presId="urn:microsoft.com/office/officeart/2005/8/layout/hProcess4"/>
    <dgm:cxn modelId="{D1053392-F996-4642-8F09-EEF8607DEA07}" type="presParOf" srcId="{CF32445B-F0D0-F240-8DCE-EDE1FC241D82}" destId="{4670B4B8-5737-0F4D-BEE8-110310B2BE65}" srcOrd="0" destOrd="0" presId="urn:microsoft.com/office/officeart/2005/8/layout/hProcess4"/>
    <dgm:cxn modelId="{8F90FE30-8373-7B43-B379-1CAC64D2A94A}" type="presParOf" srcId="{CF32445B-F0D0-F240-8DCE-EDE1FC241D82}" destId="{63DA1EC1-DEF6-A742-B2FC-0C9947CF2FDB}" srcOrd="1" destOrd="0" presId="urn:microsoft.com/office/officeart/2005/8/layout/hProcess4"/>
    <dgm:cxn modelId="{1827FFE7-D3B5-1044-8E2E-8DD4A512BA34}" type="presParOf" srcId="{CF32445B-F0D0-F240-8DCE-EDE1FC241D82}" destId="{41866260-F706-F044-8C97-408E6A4E6171}" srcOrd="2" destOrd="0" presId="urn:microsoft.com/office/officeart/2005/8/layout/hProcess4"/>
    <dgm:cxn modelId="{DC078D36-7EC0-4847-9725-EB2CEE4AFEAC}" type="presParOf" srcId="{CF32445B-F0D0-F240-8DCE-EDE1FC241D82}" destId="{D8D08609-88B8-474C-A1D4-600CC9F578E5}" srcOrd="3" destOrd="0" presId="urn:microsoft.com/office/officeart/2005/8/layout/hProcess4"/>
    <dgm:cxn modelId="{F022746F-3C76-044A-82A0-BD9045E33634}" type="presParOf" srcId="{CF32445B-F0D0-F240-8DCE-EDE1FC241D82}" destId="{F55263F2-40AC-3C46-BCBC-CF84294BEF90}" srcOrd="4" destOrd="0" presId="urn:microsoft.com/office/officeart/2005/8/layout/hProcess4"/>
    <dgm:cxn modelId="{3F35DCD8-C756-B74E-89CC-5E872107BC51}" type="presParOf" srcId="{FEC64C6A-02B0-4925-8DD0-DDCD24EFE8D6}" destId="{F0645B29-D06B-DE4B-9536-9A0FDA0C5F3F}" srcOrd="9" destOrd="0" presId="urn:microsoft.com/office/officeart/2005/8/layout/hProcess4"/>
    <dgm:cxn modelId="{6F36589F-CF46-6B46-B0A3-BFECA05A9F51}" type="presParOf" srcId="{FEC64C6A-02B0-4925-8DD0-DDCD24EFE8D6}" destId="{D0393E6C-17F7-484E-A342-C329A55D7C62}" srcOrd="10" destOrd="0" presId="urn:microsoft.com/office/officeart/2005/8/layout/hProcess4"/>
    <dgm:cxn modelId="{95D478DC-9A14-7C44-A881-D27BC8AE7893}" type="presParOf" srcId="{D0393E6C-17F7-484E-A342-C329A55D7C62}" destId="{42D6D4D6-D2BB-3E47-A942-B0C03D744CEA}" srcOrd="0" destOrd="0" presId="urn:microsoft.com/office/officeart/2005/8/layout/hProcess4"/>
    <dgm:cxn modelId="{A2ED4A4A-191F-F845-BEDC-CD73BD42304A}" type="presParOf" srcId="{D0393E6C-17F7-484E-A342-C329A55D7C62}" destId="{E42F4E32-C2EB-124B-9723-3ED48E122E19}" srcOrd="1" destOrd="0" presId="urn:microsoft.com/office/officeart/2005/8/layout/hProcess4"/>
    <dgm:cxn modelId="{FD44D180-54BB-C440-B54A-1359FBBC5D22}" type="presParOf" srcId="{D0393E6C-17F7-484E-A342-C329A55D7C62}" destId="{07D14AA0-C9F4-CD45-A7E8-85E1449A2AC8}" srcOrd="2" destOrd="0" presId="urn:microsoft.com/office/officeart/2005/8/layout/hProcess4"/>
    <dgm:cxn modelId="{4643AA33-2278-5641-9AF9-8ABE618AC0E4}" type="presParOf" srcId="{D0393E6C-17F7-484E-A342-C329A55D7C62}" destId="{3B6BD94D-D365-044E-B0F1-FA97BE801E78}" srcOrd="3" destOrd="0" presId="urn:microsoft.com/office/officeart/2005/8/layout/hProcess4"/>
    <dgm:cxn modelId="{9FC0A92D-03F4-8549-8D05-FB14A1A13B18}" type="presParOf" srcId="{D0393E6C-17F7-484E-A342-C329A55D7C62}" destId="{359ADF23-E3AC-C94F-BC04-C882C01F3A8D}" srcOrd="4" destOrd="0" presId="urn:microsoft.com/office/officeart/2005/8/layout/hProcess4"/>
    <dgm:cxn modelId="{37CCE9E9-B30A-0343-94AD-7CC117CBFE01}" type="presParOf" srcId="{FEC64C6A-02B0-4925-8DD0-DDCD24EFE8D6}" destId="{9652EC8E-0F7E-DF45-AF87-FDB8A6F69695}" srcOrd="11" destOrd="0" presId="urn:microsoft.com/office/officeart/2005/8/layout/hProcess4"/>
    <dgm:cxn modelId="{250D8835-D5B6-8948-9BDC-A28C76C2B6B2}" type="presParOf" srcId="{FEC64C6A-02B0-4925-8DD0-DDCD24EFE8D6}" destId="{40811C62-F51D-D949-8995-81DBDB10141A}" srcOrd="12" destOrd="0" presId="urn:microsoft.com/office/officeart/2005/8/layout/hProcess4"/>
    <dgm:cxn modelId="{30FB8023-7656-414D-B813-A7B13C402D99}" type="presParOf" srcId="{40811C62-F51D-D949-8995-81DBDB10141A}" destId="{C72E4580-F4C5-BE4E-848B-3166DE5F45AF}" srcOrd="0" destOrd="0" presId="urn:microsoft.com/office/officeart/2005/8/layout/hProcess4"/>
    <dgm:cxn modelId="{A7A9C3C5-8AED-314D-A5C9-6E165462BAF2}" type="presParOf" srcId="{40811C62-F51D-D949-8995-81DBDB10141A}" destId="{25BB5B64-6061-F947-BB55-2FF7C68327FC}" srcOrd="1" destOrd="0" presId="urn:microsoft.com/office/officeart/2005/8/layout/hProcess4"/>
    <dgm:cxn modelId="{42745C05-DCE2-4444-87A4-604B37D473E0}" type="presParOf" srcId="{40811C62-F51D-D949-8995-81DBDB10141A}" destId="{466FCE2C-364F-E844-9C11-B0C90AD12457}" srcOrd="2" destOrd="0" presId="urn:microsoft.com/office/officeart/2005/8/layout/hProcess4"/>
    <dgm:cxn modelId="{30B35D62-6B87-3B4D-AF2D-5F46EB8AEC29}" type="presParOf" srcId="{40811C62-F51D-D949-8995-81DBDB10141A}" destId="{0963A8FA-839A-1745-A7EF-4D9C97164E83}" srcOrd="3" destOrd="0" presId="urn:microsoft.com/office/officeart/2005/8/layout/hProcess4"/>
    <dgm:cxn modelId="{63525D04-0AD6-674D-8980-36C7FF6AC9DF}" type="presParOf" srcId="{40811C62-F51D-D949-8995-81DBDB10141A}" destId="{10279E33-5226-4643-9D49-1FD6DDE04FE8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BCFAAD-14D1-4550-B136-B1E90636D16A}">
      <dsp:nvSpPr>
        <dsp:cNvPr id="0" name=""/>
        <dsp:cNvSpPr/>
      </dsp:nvSpPr>
      <dsp:spPr>
        <a:xfrm>
          <a:off x="7674" y="2840493"/>
          <a:ext cx="1604489" cy="8845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Situational analysis</a:t>
          </a:r>
        </a:p>
      </dsp:txBody>
      <dsp:txXfrm>
        <a:off x="28030" y="2860849"/>
        <a:ext cx="1563777" cy="654306"/>
      </dsp:txXfrm>
    </dsp:sp>
    <dsp:sp modelId="{6F18AF97-02B7-4767-82F9-1B81FB0BF92C}">
      <dsp:nvSpPr>
        <dsp:cNvPr id="0" name=""/>
        <dsp:cNvSpPr/>
      </dsp:nvSpPr>
      <dsp:spPr>
        <a:xfrm>
          <a:off x="895266" y="2786816"/>
          <a:ext cx="1785000" cy="1785000"/>
        </a:xfrm>
        <a:prstGeom prst="leftCircularArrow">
          <a:avLst>
            <a:gd name="adj1" fmla="val 1879"/>
            <a:gd name="adj2" fmla="val 224510"/>
            <a:gd name="adj3" fmla="val 2513338"/>
            <a:gd name="adj4" fmla="val 9537806"/>
            <a:gd name="adj5" fmla="val 219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08339C-7B6A-4119-94FD-73B8F015F873}">
      <dsp:nvSpPr>
        <dsp:cNvPr id="0" name=""/>
        <dsp:cNvSpPr/>
      </dsp:nvSpPr>
      <dsp:spPr>
        <a:xfrm>
          <a:off x="158630" y="3463477"/>
          <a:ext cx="1660070" cy="5231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What are the gaps and needs</a:t>
          </a:r>
        </a:p>
      </dsp:txBody>
      <dsp:txXfrm>
        <a:off x="173953" y="3478800"/>
        <a:ext cx="1629424" cy="492524"/>
      </dsp:txXfrm>
    </dsp:sp>
    <dsp:sp modelId="{0968D2E8-C231-497D-A71E-7A7C5420E48C}">
      <dsp:nvSpPr>
        <dsp:cNvPr id="0" name=""/>
        <dsp:cNvSpPr/>
      </dsp:nvSpPr>
      <dsp:spPr>
        <a:xfrm>
          <a:off x="1967754" y="3134034"/>
          <a:ext cx="1451383" cy="8845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Design-of-strategies</a:t>
          </a:r>
        </a:p>
      </dsp:txBody>
      <dsp:txXfrm>
        <a:off x="1988110" y="3343940"/>
        <a:ext cx="1410671" cy="654306"/>
      </dsp:txXfrm>
    </dsp:sp>
    <dsp:sp modelId="{2E0A347C-E1F1-402E-84FF-AEE90065299E}">
      <dsp:nvSpPr>
        <dsp:cNvPr id="0" name=""/>
        <dsp:cNvSpPr/>
      </dsp:nvSpPr>
      <dsp:spPr>
        <a:xfrm>
          <a:off x="2729217" y="2121148"/>
          <a:ext cx="1799212" cy="1799212"/>
        </a:xfrm>
        <a:prstGeom prst="circularArrow">
          <a:avLst>
            <a:gd name="adj1" fmla="val 1864"/>
            <a:gd name="adj2" fmla="val 222662"/>
            <a:gd name="adj3" fmla="val 19639433"/>
            <a:gd name="adj4" fmla="val 12613116"/>
            <a:gd name="adj5" fmla="val 217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264F50-F58A-47A1-B4A6-45FE978F2AC3}">
      <dsp:nvSpPr>
        <dsp:cNvPr id="0" name=""/>
        <dsp:cNvSpPr/>
      </dsp:nvSpPr>
      <dsp:spPr>
        <a:xfrm>
          <a:off x="2382574" y="2586271"/>
          <a:ext cx="1000578" cy="7818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What needs to be done</a:t>
          </a:r>
        </a:p>
      </dsp:txBody>
      <dsp:txXfrm>
        <a:off x="2405474" y="2609171"/>
        <a:ext cx="954778" cy="736058"/>
      </dsp:txXfrm>
    </dsp:sp>
    <dsp:sp modelId="{2F3671B9-706B-F84D-AB40-CCAE8D6DBE94}">
      <dsp:nvSpPr>
        <dsp:cNvPr id="0" name=""/>
        <dsp:cNvSpPr/>
      </dsp:nvSpPr>
      <dsp:spPr>
        <a:xfrm>
          <a:off x="3589534" y="2792244"/>
          <a:ext cx="1815564" cy="8845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Implementation plan</a:t>
          </a:r>
        </a:p>
      </dsp:txBody>
      <dsp:txXfrm>
        <a:off x="3609890" y="2812600"/>
        <a:ext cx="1774852" cy="654306"/>
      </dsp:txXfrm>
    </dsp:sp>
    <dsp:sp modelId="{6D89940B-0A23-064A-842D-F9EF6EF75C5E}">
      <dsp:nvSpPr>
        <dsp:cNvPr id="0" name=""/>
        <dsp:cNvSpPr/>
      </dsp:nvSpPr>
      <dsp:spPr>
        <a:xfrm>
          <a:off x="4523749" y="2733341"/>
          <a:ext cx="1751607" cy="1751607"/>
        </a:xfrm>
        <a:prstGeom prst="leftCircularArrow">
          <a:avLst>
            <a:gd name="adj1" fmla="val 1915"/>
            <a:gd name="adj2" fmla="val 228977"/>
            <a:gd name="adj3" fmla="val 1951470"/>
            <a:gd name="adj4" fmla="val 8971471"/>
            <a:gd name="adj5" fmla="val 223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3CD481-807E-8847-85A0-E6F4286EA399}">
      <dsp:nvSpPr>
        <dsp:cNvPr id="0" name=""/>
        <dsp:cNvSpPr/>
      </dsp:nvSpPr>
      <dsp:spPr>
        <a:xfrm>
          <a:off x="4199406" y="3318729"/>
          <a:ext cx="953312" cy="71616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How it will be done</a:t>
          </a:r>
        </a:p>
      </dsp:txBody>
      <dsp:txXfrm>
        <a:off x="4220382" y="3339705"/>
        <a:ext cx="911360" cy="674215"/>
      </dsp:txXfrm>
    </dsp:sp>
    <dsp:sp modelId="{1D6F6911-F877-C94C-90ED-4AB8E933518D}">
      <dsp:nvSpPr>
        <dsp:cNvPr id="0" name=""/>
        <dsp:cNvSpPr/>
      </dsp:nvSpPr>
      <dsp:spPr>
        <a:xfrm>
          <a:off x="5564823" y="2938262"/>
          <a:ext cx="1606752" cy="8845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kern="1200" dirty="0"/>
            <a:t>Responsibility centers</a:t>
          </a:r>
        </a:p>
      </dsp:txBody>
      <dsp:txXfrm>
        <a:off x="5585179" y="3148169"/>
        <a:ext cx="1566040" cy="654306"/>
      </dsp:txXfrm>
    </dsp:sp>
    <dsp:sp modelId="{30FDAB09-458E-AC42-A17D-FD6356F82F0E}">
      <dsp:nvSpPr>
        <dsp:cNvPr id="0" name=""/>
        <dsp:cNvSpPr/>
      </dsp:nvSpPr>
      <dsp:spPr>
        <a:xfrm>
          <a:off x="6431017" y="2144043"/>
          <a:ext cx="1653709" cy="1653709"/>
        </a:xfrm>
        <a:prstGeom prst="circularArrow">
          <a:avLst>
            <a:gd name="adj1" fmla="val 2028"/>
            <a:gd name="adj2" fmla="val 243161"/>
            <a:gd name="adj3" fmla="val 19361704"/>
            <a:gd name="adj4" fmla="val 12355887"/>
            <a:gd name="adj5" fmla="val 236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1A8007-423C-A044-9965-8C2801662E20}">
      <dsp:nvSpPr>
        <dsp:cNvPr id="0" name=""/>
        <dsp:cNvSpPr/>
      </dsp:nvSpPr>
      <dsp:spPr>
        <a:xfrm>
          <a:off x="6070289" y="2625208"/>
          <a:ext cx="953312" cy="62610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Who will do it</a:t>
          </a:r>
        </a:p>
      </dsp:txBody>
      <dsp:txXfrm>
        <a:off x="6088627" y="2643546"/>
        <a:ext cx="916636" cy="589432"/>
      </dsp:txXfrm>
    </dsp:sp>
    <dsp:sp modelId="{63DA1EC1-DEF6-A742-B2FC-0C9947CF2FDB}">
      <dsp:nvSpPr>
        <dsp:cNvPr id="0" name=""/>
        <dsp:cNvSpPr/>
      </dsp:nvSpPr>
      <dsp:spPr>
        <a:xfrm>
          <a:off x="7331301" y="2726987"/>
          <a:ext cx="1401716" cy="8845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kern="1200" dirty="0"/>
            <a:t>Timelines</a:t>
          </a:r>
        </a:p>
      </dsp:txBody>
      <dsp:txXfrm>
        <a:off x="7351657" y="2747343"/>
        <a:ext cx="1361004" cy="654306"/>
      </dsp:txXfrm>
    </dsp:sp>
    <dsp:sp modelId="{F0645B29-D06B-DE4B-9536-9A0FDA0C5F3F}">
      <dsp:nvSpPr>
        <dsp:cNvPr id="0" name=""/>
        <dsp:cNvSpPr/>
      </dsp:nvSpPr>
      <dsp:spPr>
        <a:xfrm>
          <a:off x="8113594" y="3121944"/>
          <a:ext cx="1400546" cy="1400546"/>
        </a:xfrm>
        <a:prstGeom prst="leftCircularArrow">
          <a:avLst>
            <a:gd name="adj1" fmla="val 2395"/>
            <a:gd name="adj2" fmla="val 289546"/>
            <a:gd name="adj3" fmla="val 2355723"/>
            <a:gd name="adj4" fmla="val 9315155"/>
            <a:gd name="adj5" fmla="val 2794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D08609-88B8-474C-A1D4-600CC9F578E5}">
      <dsp:nvSpPr>
        <dsp:cNvPr id="0" name=""/>
        <dsp:cNvSpPr/>
      </dsp:nvSpPr>
      <dsp:spPr>
        <a:xfrm>
          <a:off x="7734249" y="3122960"/>
          <a:ext cx="953312" cy="97719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When it will be done</a:t>
          </a:r>
        </a:p>
      </dsp:txBody>
      <dsp:txXfrm>
        <a:off x="7762171" y="3150882"/>
        <a:ext cx="897468" cy="921349"/>
      </dsp:txXfrm>
    </dsp:sp>
    <dsp:sp modelId="{E42F4E32-C2EB-124B-9723-3ED48E122E19}">
      <dsp:nvSpPr>
        <dsp:cNvPr id="0" name=""/>
        <dsp:cNvSpPr/>
      </dsp:nvSpPr>
      <dsp:spPr>
        <a:xfrm>
          <a:off x="8882608" y="2950915"/>
          <a:ext cx="1422426" cy="12249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kern="1200" dirty="0"/>
            <a:t>Financial plan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kern="1200" dirty="0"/>
            <a:t>Resource mobilization</a:t>
          </a:r>
        </a:p>
      </dsp:txBody>
      <dsp:txXfrm>
        <a:off x="8910798" y="3241598"/>
        <a:ext cx="1366046" cy="906095"/>
      </dsp:txXfrm>
    </dsp:sp>
    <dsp:sp modelId="{9652EC8E-0F7E-DF45-AF87-FDB8A6F69695}">
      <dsp:nvSpPr>
        <dsp:cNvPr id="0" name=""/>
        <dsp:cNvSpPr/>
      </dsp:nvSpPr>
      <dsp:spPr>
        <a:xfrm>
          <a:off x="9716666" y="2072985"/>
          <a:ext cx="1472381" cy="1472381"/>
        </a:xfrm>
        <a:prstGeom prst="circularArrow">
          <a:avLst>
            <a:gd name="adj1" fmla="val 2278"/>
            <a:gd name="adj2" fmla="val 274678"/>
            <a:gd name="adj3" fmla="val 18779397"/>
            <a:gd name="adj4" fmla="val 11805096"/>
            <a:gd name="adj5" fmla="val 265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6BD94D-D365-044E-B0F1-FA97BE801E78}">
      <dsp:nvSpPr>
        <dsp:cNvPr id="0" name=""/>
        <dsp:cNvSpPr/>
      </dsp:nvSpPr>
      <dsp:spPr>
        <a:xfrm>
          <a:off x="9306046" y="2607462"/>
          <a:ext cx="953312" cy="6922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How much it will cost</a:t>
          </a:r>
        </a:p>
      </dsp:txBody>
      <dsp:txXfrm>
        <a:off x="9326321" y="2627737"/>
        <a:ext cx="912762" cy="651680"/>
      </dsp:txXfrm>
    </dsp:sp>
    <dsp:sp modelId="{25BB5B64-6061-F947-BB55-2FF7C68327FC}">
      <dsp:nvSpPr>
        <dsp:cNvPr id="0" name=""/>
        <dsp:cNvSpPr/>
      </dsp:nvSpPr>
      <dsp:spPr>
        <a:xfrm>
          <a:off x="10474895" y="2526524"/>
          <a:ext cx="1215427" cy="8845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b="0" kern="1200" dirty="0"/>
            <a:t>Results indicators </a:t>
          </a:r>
          <a:endParaRPr lang="en-US" sz="3200" b="0" kern="1200" dirty="0"/>
        </a:p>
      </dsp:txBody>
      <dsp:txXfrm>
        <a:off x="10495251" y="2546880"/>
        <a:ext cx="1174715" cy="654306"/>
      </dsp:txXfrm>
    </dsp:sp>
    <dsp:sp modelId="{0963A8FA-839A-1745-A7EF-4D9C97164E83}">
      <dsp:nvSpPr>
        <dsp:cNvPr id="0" name=""/>
        <dsp:cNvSpPr/>
      </dsp:nvSpPr>
      <dsp:spPr>
        <a:xfrm>
          <a:off x="10784698" y="3035248"/>
          <a:ext cx="953312" cy="10941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How to monitor progress and change</a:t>
          </a:r>
        </a:p>
      </dsp:txBody>
      <dsp:txXfrm>
        <a:off x="10812620" y="3063170"/>
        <a:ext cx="897468" cy="1038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E5029-7107-9E4B-8EF6-FFC9E6E76C08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65812C-CE91-AA4C-ACC3-428F8347A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877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11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95C949-30DC-A548-B0F6-ECAFEB87DCC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12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7C36FD-FE6C-D4F6-9E36-E451826821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4BD9B6-62E3-03F7-96D4-FBBBA09452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BB282-56BE-E944-90B8-4B7872CE4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2FCC0-C6A6-7A99-18B5-6BA0112C5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711A96-D1AB-C57F-E0B8-1AE85DA8A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5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9C06A-57AF-F8DD-9340-80BCECEF9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E43D32-E058-5E5A-EA5C-682D830BDA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6421F6-09AE-EAB6-286B-9DB9E5C45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DF464-69DC-1B9F-685F-98E50EF05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8D6C8-1EBE-BB7E-6522-6E538B864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06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F09FD8-CB28-F06A-99B6-63DE89F129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057732-B55C-A8DB-952D-20706F1F4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83B70-0704-F706-9A79-4AC7E5260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EB7A94-F6E2-E82D-C313-D8485FA86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29FBC-0B07-72FB-E621-513925F82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16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3889FB7-AAD8-1A4D-9418-79EF8DFED551}"/>
              </a:ext>
            </a:extLst>
          </p:cNvPr>
          <p:cNvSpPr/>
          <p:nvPr userDrawn="1"/>
        </p:nvSpPr>
        <p:spPr>
          <a:xfrm>
            <a:off x="-14767" y="2942897"/>
            <a:ext cx="1538767" cy="972207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73817" y="1957051"/>
            <a:ext cx="3555206" cy="5216013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0"/>
            <a:ext cx="3555831" cy="4908416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C408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740775" y="1957052"/>
            <a:ext cx="4621926" cy="2958739"/>
          </a:xfrm>
        </p:spPr>
        <p:txBody>
          <a:bodyPr anchor="ctr" anchorCtr="0"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6706534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10273817" y="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3D7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87" y="2942897"/>
            <a:ext cx="1168714" cy="972207"/>
          </a:xfrm>
          <a:noFill/>
        </p:spPr>
        <p:txBody>
          <a:bodyPr anchor="ctr" anchorCtr="0">
            <a:noAutofit/>
          </a:bodyPr>
          <a:lstStyle>
            <a:lvl1pPr algn="r">
              <a:defRPr sz="4400" b="0" i="0">
                <a:solidFill>
                  <a:srgbClr val="55C02B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765990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609601" y="497224"/>
            <a:ext cx="10972800" cy="4354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5453" tIns="27727" rIns="55453" bIns="277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24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6062843"/>
            <a:ext cx="12192000" cy="627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990" y="6249202"/>
            <a:ext cx="1318414" cy="485182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289" y="564120"/>
            <a:ext cx="10616976" cy="298618"/>
          </a:xfrm>
        </p:spPr>
        <p:txBody>
          <a:bodyPr/>
          <a:lstStyle>
            <a:lvl1pPr>
              <a:defRPr sz="194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794444" y="6440482"/>
            <a:ext cx="6503042" cy="13064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49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266656" y="1580357"/>
            <a:ext cx="5143500" cy="4248944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2956" y="1580356"/>
            <a:ext cx="5226844" cy="4248944"/>
          </a:xfrm>
        </p:spPr>
        <p:txBody>
          <a:bodyPr/>
          <a:lstStyle>
            <a:lvl1pPr>
              <a:defRPr sz="1400">
                <a:solidFill>
                  <a:schemeClr val="accent3"/>
                </a:solidFill>
              </a:defRPr>
            </a:lvl1pPr>
            <a:lvl2pPr>
              <a:defRPr sz="1400">
                <a:solidFill>
                  <a:schemeClr val="accent3"/>
                </a:solidFill>
              </a:defRPr>
            </a:lvl2pPr>
            <a:lvl3pPr>
              <a:defRPr sz="1400">
                <a:solidFill>
                  <a:schemeClr val="accent3"/>
                </a:solidFill>
              </a:defRPr>
            </a:lvl3pPr>
            <a:lvl4pPr>
              <a:defRPr sz="1400">
                <a:solidFill>
                  <a:schemeClr val="accent3"/>
                </a:solidFill>
              </a:defRPr>
            </a:lvl4pPr>
            <a:lvl5pPr>
              <a:defRPr sz="14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24215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98E4543-37D9-BE4E-9733-AD5B13804681}"/>
              </a:ext>
            </a:extLst>
          </p:cNvPr>
          <p:cNvSpPr/>
          <p:nvPr userDrawn="1"/>
        </p:nvSpPr>
        <p:spPr>
          <a:xfrm>
            <a:off x="-14767" y="2942897"/>
            <a:ext cx="1538767" cy="972207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73817" y="1957051"/>
            <a:ext cx="3555206" cy="5216013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C0000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0"/>
            <a:ext cx="3555831" cy="4908416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740775" y="1957052"/>
            <a:ext cx="4621926" cy="2958739"/>
          </a:xfrm>
        </p:spPr>
        <p:txBody>
          <a:bodyPr anchor="ctr" anchorCtr="0"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6706534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10273817" y="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DE1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87" y="2942897"/>
            <a:ext cx="1168714" cy="972207"/>
          </a:xfrm>
          <a:noFill/>
        </p:spPr>
        <p:txBody>
          <a:bodyPr anchor="ctr" anchorCtr="0"/>
          <a:lstStyle>
            <a:lvl1pPr algn="r">
              <a:defRPr sz="4400" b="0" i="0">
                <a:solidFill>
                  <a:srgbClr val="25BCE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2788691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5057435" y="0"/>
            <a:ext cx="3567283" cy="4908416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8629654" y="1641987"/>
            <a:ext cx="3567282" cy="52197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5069822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331" y="406552"/>
            <a:ext cx="2252375" cy="828883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20199B3D-584A-C543-8A7C-0C3502E8B0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3101554"/>
            <a:ext cx="4621926" cy="677109"/>
          </a:xfrm>
        </p:spPr>
        <p:txBody>
          <a:bodyPr anchor="ctr" anchorCtr="0"/>
          <a:lstStyle>
            <a:lvl1pPr>
              <a:defRPr sz="44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8F479-D43B-3448-B27E-48A59BEEE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638800"/>
            <a:ext cx="2141839" cy="64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207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14767" y="-3688"/>
            <a:ext cx="5083355" cy="6861687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15866" y="2833181"/>
            <a:ext cx="3276814" cy="1384995"/>
          </a:xfrm>
        </p:spPr>
        <p:txBody>
          <a:bodyPr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15866" y="4401979"/>
            <a:ext cx="3276814" cy="246222"/>
          </a:xfrm>
        </p:spPr>
        <p:txBody>
          <a:bodyPr/>
          <a:lstStyle>
            <a:lvl1pPr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5057435" y="0"/>
            <a:ext cx="3567283" cy="4908416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8629654" y="1641987"/>
            <a:ext cx="3567282" cy="52197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5069822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331" y="406552"/>
            <a:ext cx="2252375" cy="828883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5866" y="2510447"/>
            <a:ext cx="3276814" cy="153889"/>
          </a:xfrm>
        </p:spPr>
        <p:txBody>
          <a:bodyPr/>
          <a:lstStyle>
            <a:lvl1pPr>
              <a:defRPr sz="1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240D2B-F4B2-7149-9897-1632B440D9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521" y="5829300"/>
            <a:ext cx="1947079" cy="86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908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 dirty="0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14767" y="-3688"/>
            <a:ext cx="5083355" cy="6861687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15866" y="2833181"/>
            <a:ext cx="3276814" cy="1384995"/>
          </a:xfrm>
        </p:spPr>
        <p:txBody>
          <a:bodyPr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15866" y="4401979"/>
            <a:ext cx="3276814" cy="246222"/>
          </a:xfrm>
        </p:spPr>
        <p:txBody>
          <a:bodyPr/>
          <a:lstStyle>
            <a:lvl1pPr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5057435" y="0"/>
            <a:ext cx="3567283" cy="4908416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8629654" y="1641987"/>
            <a:ext cx="3567282" cy="52197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5069822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5866" y="2510447"/>
            <a:ext cx="3276814" cy="153889"/>
          </a:xfrm>
        </p:spPr>
        <p:txBody>
          <a:bodyPr/>
          <a:lstStyle>
            <a:lvl1pPr>
              <a:defRPr sz="1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55D5C7-FA50-304B-AFB1-D33280E455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284989"/>
            <a:ext cx="3848100" cy="68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075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  <p15:guide id="4" pos="146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636794" y="1641987"/>
            <a:ext cx="3555206" cy="5216013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068888" y="0"/>
            <a:ext cx="3555831" cy="4908416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anchor="ctr" anchorCtr="0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7448B7D5-8F75-F849-9548-6AE5A0208755}"/>
              </a:ext>
            </a:extLst>
          </p:cNvPr>
          <p:cNvSpPr/>
          <p:nvPr userDrawn="1"/>
        </p:nvSpPr>
        <p:spPr>
          <a:xfrm>
            <a:off x="-14767" y="0"/>
            <a:ext cx="5083355" cy="6858000"/>
          </a:xfrm>
          <a:custGeom>
            <a:avLst/>
            <a:gdLst>
              <a:gd name="connsiteX0" fmla="*/ 5604 w 10166709"/>
              <a:gd name="connsiteY0" fmla="*/ 0 h 13679128"/>
              <a:gd name="connsiteX1" fmla="*/ 7194221 w 10166709"/>
              <a:gd name="connsiteY1" fmla="*/ 0 h 13679128"/>
              <a:gd name="connsiteX2" fmla="*/ 7255939 w 10166709"/>
              <a:gd name="connsiteY2" fmla="*/ 60486 h 13679128"/>
              <a:gd name="connsiteX3" fmla="*/ 10161773 w 10166709"/>
              <a:gd name="connsiteY3" fmla="*/ 7137924 h 13679128"/>
              <a:gd name="connsiteX4" fmla="*/ 10161773 w 10166709"/>
              <a:gd name="connsiteY4" fmla="*/ 11363631 h 13679128"/>
              <a:gd name="connsiteX5" fmla="*/ 10166709 w 10166709"/>
              <a:gd name="connsiteY5" fmla="*/ 11363631 h 13679128"/>
              <a:gd name="connsiteX6" fmla="*/ 10166709 w 10166709"/>
              <a:gd name="connsiteY6" fmla="*/ 13679128 h 13679128"/>
              <a:gd name="connsiteX7" fmla="*/ 0 w 10166709"/>
              <a:gd name="connsiteY7" fmla="*/ 13679128 h 13679128"/>
              <a:gd name="connsiteX8" fmla="*/ 0 w 10166709"/>
              <a:gd name="connsiteY8" fmla="*/ 11363631 h 13679128"/>
              <a:gd name="connsiteX9" fmla="*/ 5604 w 10166709"/>
              <a:gd name="connsiteY9" fmla="*/ 11363631 h 13679128"/>
              <a:gd name="connsiteX10" fmla="*/ 5604 w 10166709"/>
              <a:gd name="connsiteY10" fmla="*/ 0 h 136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166709" h="13679128">
                <a:moveTo>
                  <a:pt x="5604" y="0"/>
                </a:moveTo>
                <a:lnTo>
                  <a:pt x="7194221" y="0"/>
                </a:lnTo>
                <a:lnTo>
                  <a:pt x="7255939" y="60486"/>
                </a:lnTo>
                <a:cubicBezTo>
                  <a:pt x="9053847" y="1886649"/>
                  <a:pt x="10161773" y="4383965"/>
                  <a:pt x="10161773" y="7137924"/>
                </a:cubicBezTo>
                <a:lnTo>
                  <a:pt x="10161773" y="11363631"/>
                </a:lnTo>
                <a:lnTo>
                  <a:pt x="10166709" y="11363631"/>
                </a:lnTo>
                <a:lnTo>
                  <a:pt x="10166709" y="13679128"/>
                </a:lnTo>
                <a:lnTo>
                  <a:pt x="0" y="13679128"/>
                </a:lnTo>
                <a:lnTo>
                  <a:pt x="0" y="11363631"/>
                </a:lnTo>
                <a:lnTo>
                  <a:pt x="5604" y="11363631"/>
                </a:lnTo>
                <a:lnTo>
                  <a:pt x="5604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15866" y="2833181"/>
            <a:ext cx="3276814" cy="1384995"/>
          </a:xfrm>
        </p:spPr>
        <p:txBody>
          <a:bodyPr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TITLE PAGE HEADLINE</a:t>
            </a:r>
            <a:br>
              <a:rPr lang="en-US" dirty="0"/>
            </a:br>
            <a:r>
              <a:rPr lang="en-US" dirty="0"/>
              <a:t>GOES HERE</a:t>
            </a:r>
          </a:p>
        </p:txBody>
      </p:sp>
      <p:sp>
        <p:nvSpPr>
          <p:cNvPr id="48" name="Text Placeholder 44">
            <a:extLst>
              <a:ext uri="{FF2B5EF4-FFF2-40B4-BE49-F238E27FC236}">
                <a16:creationId xmlns:a16="http://schemas.microsoft.com/office/drawing/2014/main" id="{12C22081-661F-1849-B549-87A67910E3BF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815866" y="4401979"/>
            <a:ext cx="3276814" cy="246222"/>
          </a:xfrm>
        </p:spPr>
        <p:txBody>
          <a:bodyPr/>
          <a:lstStyle>
            <a:lvl1pPr>
              <a:defRPr sz="16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January 2020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5069822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331" y="406552"/>
            <a:ext cx="2252375" cy="828883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86" name="Text Placeholder 44">
            <a:extLst>
              <a:ext uri="{FF2B5EF4-FFF2-40B4-BE49-F238E27FC236}">
                <a16:creationId xmlns:a16="http://schemas.microsoft.com/office/drawing/2014/main" id="{A6E94390-36E6-E64F-BE2F-23353625F88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15866" y="2510447"/>
            <a:ext cx="3276814" cy="153889"/>
          </a:xfrm>
        </p:spPr>
        <p:txBody>
          <a:bodyPr/>
          <a:lstStyle>
            <a:lvl1pPr>
              <a:defRPr sz="1000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MAKING EVERY WOMAN AND GIRL COUNT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6C2D315-B06D-BB48-9751-43173E6E5C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42" y="5753100"/>
            <a:ext cx="1947079" cy="86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8925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3EBB1D2-8FF2-FB49-8D1C-759E0F617E68}"/>
              </a:ext>
            </a:extLst>
          </p:cNvPr>
          <p:cNvSpPr/>
          <p:nvPr userDrawn="1"/>
        </p:nvSpPr>
        <p:spPr>
          <a:xfrm>
            <a:off x="-14767" y="2942897"/>
            <a:ext cx="1538767" cy="972207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73817" y="1957051"/>
            <a:ext cx="3555206" cy="5216013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DE1267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0"/>
            <a:ext cx="3555831" cy="4908416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9D23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740775" y="2974628"/>
            <a:ext cx="4621926" cy="923586"/>
          </a:xfrm>
        </p:spPr>
        <p:txBody>
          <a:bodyPr anchor="ctr" anchorCtr="0"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6706534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F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10273817" y="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87" y="3090446"/>
            <a:ext cx="1168714" cy="677108"/>
          </a:xfrm>
        </p:spPr>
        <p:txBody>
          <a:bodyPr anchor="ctr" anchorCtr="0"/>
          <a:lstStyle>
            <a:lvl1pPr algn="r">
              <a:defRPr sz="4400" b="0" i="0">
                <a:solidFill>
                  <a:srgbClr val="FCC408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714147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2D99F3-FE9F-709C-9EA5-C49B35FF3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B5A84-56BA-41E4-B5D4-C2BA6B169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4806E-26A1-0CAE-6961-6A13EB987A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13273-9D69-05D3-9E42-8E44F862F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8D0A4C-F05B-459D-ADB9-E86FE29C7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695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184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9C005FC8-CBD6-8041-BADD-1262FA294863}"/>
              </a:ext>
            </a:extLst>
          </p:cNvPr>
          <p:cNvSpPr/>
          <p:nvPr userDrawn="1"/>
        </p:nvSpPr>
        <p:spPr>
          <a:xfrm>
            <a:off x="-14767" y="2942897"/>
            <a:ext cx="1538767" cy="972207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73817" y="1957051"/>
            <a:ext cx="3555206" cy="5216013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FF382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0"/>
            <a:ext cx="3555831" cy="4908416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A1184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740775" y="2974628"/>
            <a:ext cx="4621926" cy="923586"/>
          </a:xfrm>
        </p:spPr>
        <p:txBody>
          <a:bodyPr anchor="ctr" anchorCtr="0"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6706534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10273817" y="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87" y="3090446"/>
            <a:ext cx="1168714" cy="677108"/>
          </a:xfrm>
          <a:noFill/>
        </p:spPr>
        <p:txBody>
          <a:bodyPr anchor="ctr" anchorCtr="0"/>
          <a:lstStyle>
            <a:lvl1pPr algn="r">
              <a:defRPr sz="4400" b="0" i="0">
                <a:solidFill>
                  <a:srgbClr val="18476A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40034317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25BC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98E4543-37D9-BE4E-9733-AD5B13804681}"/>
              </a:ext>
            </a:extLst>
          </p:cNvPr>
          <p:cNvSpPr/>
          <p:nvPr userDrawn="1"/>
        </p:nvSpPr>
        <p:spPr>
          <a:xfrm>
            <a:off x="-14767" y="2942897"/>
            <a:ext cx="1538767" cy="972207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73817" y="1957051"/>
            <a:ext cx="3555206" cy="5216013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C00000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0"/>
            <a:ext cx="3555831" cy="4908416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740775" y="2974628"/>
            <a:ext cx="4621926" cy="923586"/>
          </a:xfrm>
        </p:spPr>
        <p:txBody>
          <a:bodyPr anchor="ctr" anchorCtr="0"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6706534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10273817" y="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DE12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87" y="3090446"/>
            <a:ext cx="1168714" cy="677108"/>
          </a:xfrm>
          <a:noFill/>
        </p:spPr>
        <p:txBody>
          <a:bodyPr anchor="ctr" anchorCtr="0"/>
          <a:lstStyle>
            <a:lvl1pPr algn="r">
              <a:defRPr sz="4400" b="0" i="0">
                <a:solidFill>
                  <a:srgbClr val="25BCE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49595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B21F7C5-8D75-0241-AC55-8A4E8C33EA03}"/>
              </a:ext>
            </a:extLst>
          </p:cNvPr>
          <p:cNvSpPr/>
          <p:nvPr userDrawn="1"/>
        </p:nvSpPr>
        <p:spPr>
          <a:xfrm>
            <a:off x="-14767" y="2942897"/>
            <a:ext cx="1538767" cy="972207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73817" y="1957051"/>
            <a:ext cx="3555206" cy="5216013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E4233A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0"/>
            <a:ext cx="3555831" cy="4908416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25BCE1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740775" y="2974628"/>
            <a:ext cx="4621926" cy="923586"/>
          </a:xfrm>
        </p:spPr>
        <p:txBody>
          <a:bodyPr anchor="ctr" anchorCtr="0"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6706534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4B9F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10273817" y="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CC4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9466" y="3088603"/>
            <a:ext cx="1168714" cy="677108"/>
          </a:xfrm>
          <a:noFill/>
        </p:spPr>
        <p:txBody>
          <a:bodyPr anchor="ctr" anchorCtr="0"/>
          <a:lstStyle>
            <a:lvl1pPr algn="r">
              <a:defRPr sz="4400" b="0" i="0">
                <a:solidFill>
                  <a:srgbClr val="FD6824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411798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55C0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 dirty="0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3889FB7-AAD8-1A4D-9418-79EF8DFED551}"/>
              </a:ext>
            </a:extLst>
          </p:cNvPr>
          <p:cNvSpPr/>
          <p:nvPr userDrawn="1"/>
        </p:nvSpPr>
        <p:spPr>
          <a:xfrm>
            <a:off x="-14767" y="2942897"/>
            <a:ext cx="1538767" cy="972207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C0E4E067-AA64-1049-B441-A9E0C8EC99F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273817" y="1957051"/>
            <a:ext cx="3555206" cy="5216013"/>
          </a:xfrm>
          <a:custGeom>
            <a:avLst/>
            <a:gdLst>
              <a:gd name="connsiteX0" fmla="*/ 3553000 w 7110412"/>
              <a:gd name="connsiteY0" fmla="*/ 0 h 10432026"/>
              <a:gd name="connsiteX1" fmla="*/ 7101866 w 7110412"/>
              <a:gd name="connsiteY1" fmla="*/ 3202340 h 10432026"/>
              <a:gd name="connsiteX2" fmla="*/ 7110412 w 7110412"/>
              <a:gd name="connsiteY2" fmla="*/ 3314714 h 10432026"/>
              <a:gd name="connsiteX3" fmla="*/ 7110412 w 7110412"/>
              <a:gd name="connsiteY3" fmla="*/ 10432026 h 10432026"/>
              <a:gd name="connsiteX4" fmla="*/ 0 w 7110412"/>
              <a:gd name="connsiteY4" fmla="*/ 10432026 h 10432026"/>
              <a:gd name="connsiteX5" fmla="*/ 0 w 7110412"/>
              <a:gd name="connsiteY5" fmla="*/ 3256747 h 10432026"/>
              <a:gd name="connsiteX6" fmla="*/ 4138 w 7110412"/>
              <a:gd name="connsiteY6" fmla="*/ 3202340 h 10432026"/>
              <a:gd name="connsiteX7" fmla="*/ 3553000 w 7110412"/>
              <a:gd name="connsiteY7" fmla="*/ 0 h 104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10412" h="10432026">
                <a:moveTo>
                  <a:pt x="3553000" y="0"/>
                </a:moveTo>
                <a:cubicBezTo>
                  <a:pt x="5400022" y="0"/>
                  <a:pt x="6919186" y="1403634"/>
                  <a:pt x="7101866" y="3202340"/>
                </a:cubicBezTo>
                <a:lnTo>
                  <a:pt x="7110412" y="3314714"/>
                </a:lnTo>
                <a:lnTo>
                  <a:pt x="7110412" y="10432026"/>
                </a:lnTo>
                <a:lnTo>
                  <a:pt x="0" y="10432026"/>
                </a:lnTo>
                <a:lnTo>
                  <a:pt x="0" y="3256747"/>
                </a:lnTo>
                <a:lnTo>
                  <a:pt x="4138" y="3202340"/>
                </a:lnTo>
                <a:cubicBezTo>
                  <a:pt x="186818" y="1403634"/>
                  <a:pt x="1705978" y="0"/>
                  <a:pt x="3553000" y="0"/>
                </a:cubicBezTo>
                <a:close/>
              </a:path>
            </a:pathLst>
          </a:custGeom>
          <a:solidFill>
            <a:srgbClr val="00689D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D0DF86D-51E6-E24F-914C-9DACEDE574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05600" y="0"/>
            <a:ext cx="3555831" cy="4908416"/>
          </a:xfrm>
          <a:custGeom>
            <a:avLst/>
            <a:gdLst>
              <a:gd name="connsiteX0" fmla="*/ 0 w 7111661"/>
              <a:gd name="connsiteY0" fmla="*/ 0 h 9816832"/>
              <a:gd name="connsiteX1" fmla="*/ 7111661 w 7111661"/>
              <a:gd name="connsiteY1" fmla="*/ 0 h 9816832"/>
              <a:gd name="connsiteX2" fmla="*/ 7111659 w 7111661"/>
              <a:gd name="connsiteY2" fmla="*/ 6249782 h 9816832"/>
              <a:gd name="connsiteX3" fmla="*/ 3544377 w 7111661"/>
              <a:gd name="connsiteY3" fmla="*/ 9816832 h 9816832"/>
              <a:gd name="connsiteX4" fmla="*/ 3544378 w 7111661"/>
              <a:gd name="connsiteY4" fmla="*/ 9816831 h 9816832"/>
              <a:gd name="connsiteX5" fmla="*/ 18199 w 7111661"/>
              <a:gd name="connsiteY5" fmla="*/ 6793008 h 9816832"/>
              <a:gd name="connsiteX6" fmla="*/ 0 w 7111661"/>
              <a:gd name="connsiteY6" fmla="*/ 6649796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11661" h="9816832">
                <a:moveTo>
                  <a:pt x="0" y="0"/>
                </a:moveTo>
                <a:lnTo>
                  <a:pt x="7111661" y="0"/>
                </a:lnTo>
                <a:lnTo>
                  <a:pt x="7111659" y="6249782"/>
                </a:lnTo>
                <a:cubicBezTo>
                  <a:pt x="7111659" y="8219809"/>
                  <a:pt x="5514532" y="9816832"/>
                  <a:pt x="3544377" y="9816832"/>
                </a:cubicBezTo>
                <a:lnTo>
                  <a:pt x="3544378" y="9816831"/>
                </a:lnTo>
                <a:cubicBezTo>
                  <a:pt x="1758925" y="9816831"/>
                  <a:pt x="279836" y="8505213"/>
                  <a:pt x="18199" y="6793008"/>
                </a:cubicBezTo>
                <a:lnTo>
                  <a:pt x="0" y="6649796"/>
                </a:lnTo>
                <a:close/>
              </a:path>
            </a:pathLst>
          </a:custGeom>
          <a:solidFill>
            <a:srgbClr val="FCC408"/>
          </a:solidFill>
        </p:spPr>
        <p:txBody>
          <a:bodyPr wrap="square" anchor="ctr" anchorCtr="1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B042ED95-4302-4E49-994E-49C444AF4A13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740775" y="2974628"/>
            <a:ext cx="4621926" cy="923586"/>
          </a:xfrm>
        </p:spPr>
        <p:txBody>
          <a:bodyPr anchor="ctr" anchorCtr="0"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6706534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FD68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C8AE72E-8079-3145-875C-1179E84E7399}"/>
              </a:ext>
            </a:extLst>
          </p:cNvPr>
          <p:cNvSpPr/>
          <p:nvPr userDrawn="1"/>
        </p:nvSpPr>
        <p:spPr>
          <a:xfrm rot="10800000">
            <a:off x="10273817" y="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rgbClr val="3D7D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5" name="Text Placeholder 44">
            <a:extLst>
              <a:ext uri="{FF2B5EF4-FFF2-40B4-BE49-F238E27FC236}">
                <a16:creationId xmlns:a16="http://schemas.microsoft.com/office/drawing/2014/main" id="{412B251C-DB28-474E-9CDB-04C256EC4C5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87" y="2942897"/>
            <a:ext cx="1168714" cy="972207"/>
          </a:xfrm>
          <a:noFill/>
        </p:spPr>
        <p:txBody>
          <a:bodyPr anchor="ctr" anchorCtr="0">
            <a:noAutofit/>
          </a:bodyPr>
          <a:lstStyle>
            <a:lvl1pPr algn="r">
              <a:defRPr sz="4400" b="0" i="0">
                <a:solidFill>
                  <a:srgbClr val="55C02B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7110773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 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13138"/>
            <a:ext cx="12192000" cy="6871138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D82651DA-9416-B148-9CC1-548590E104E3}"/>
              </a:ext>
            </a:extLst>
          </p:cNvPr>
          <p:cNvSpPr/>
          <p:nvPr userDrawn="1"/>
        </p:nvSpPr>
        <p:spPr>
          <a:xfrm>
            <a:off x="-14767" y="2942897"/>
            <a:ext cx="1538767" cy="972207"/>
          </a:xfrm>
          <a:custGeom>
            <a:avLst/>
            <a:gdLst>
              <a:gd name="connsiteX0" fmla="*/ 0 w 3077534"/>
              <a:gd name="connsiteY0" fmla="*/ 0 h 1944414"/>
              <a:gd name="connsiteX1" fmla="*/ 2105327 w 3077534"/>
              <a:gd name="connsiteY1" fmla="*/ 0 h 1944414"/>
              <a:gd name="connsiteX2" fmla="*/ 3077534 w 3077534"/>
              <a:gd name="connsiteY2" fmla="*/ 972207 h 1944414"/>
              <a:gd name="connsiteX3" fmla="*/ 2105327 w 3077534"/>
              <a:gd name="connsiteY3" fmla="*/ 1944414 h 1944414"/>
              <a:gd name="connsiteX4" fmla="*/ 0 w 3077534"/>
              <a:gd name="connsiteY4" fmla="*/ 1944414 h 1944414"/>
              <a:gd name="connsiteX5" fmla="*/ 0 w 3077534"/>
              <a:gd name="connsiteY5" fmla="*/ 0 h 1944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534" h="1944414">
                <a:moveTo>
                  <a:pt x="0" y="0"/>
                </a:moveTo>
                <a:lnTo>
                  <a:pt x="2105327" y="0"/>
                </a:lnTo>
                <a:cubicBezTo>
                  <a:pt x="2642262" y="0"/>
                  <a:pt x="3077534" y="435272"/>
                  <a:pt x="3077534" y="972207"/>
                </a:cubicBezTo>
                <a:cubicBezTo>
                  <a:pt x="3077534" y="1509142"/>
                  <a:pt x="2642262" y="1944414"/>
                  <a:pt x="2105327" y="1944414"/>
                </a:cubicBezTo>
                <a:lnTo>
                  <a:pt x="0" y="194441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" name="Text Placeholder 44">
            <a:extLst>
              <a:ext uri="{FF2B5EF4-FFF2-40B4-BE49-F238E27FC236}">
                <a16:creationId xmlns:a16="http://schemas.microsoft.com/office/drawing/2014/main" id="{6C7847BA-1138-7448-A7F6-486DBCB1CE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740775" y="2974628"/>
            <a:ext cx="4621926" cy="923586"/>
          </a:xfrm>
        </p:spPr>
        <p:txBody>
          <a:bodyPr anchor="ctr" anchorCtr="0"/>
          <a:lstStyle>
            <a:lvl1pPr>
              <a:defRPr sz="300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DIVIDER SLIDE HEADLINE</a:t>
            </a:r>
          </a:p>
        </p:txBody>
      </p:sp>
      <p:sp>
        <p:nvSpPr>
          <p:cNvPr id="7" name="Text Placeholder 44">
            <a:extLst>
              <a:ext uri="{FF2B5EF4-FFF2-40B4-BE49-F238E27FC236}">
                <a16:creationId xmlns:a16="http://schemas.microsoft.com/office/drawing/2014/main" id="{8680F977-4DC9-1044-9230-F07BB461264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387" y="3090446"/>
            <a:ext cx="1168714" cy="677108"/>
          </a:xfrm>
          <a:noFill/>
        </p:spPr>
        <p:txBody>
          <a:bodyPr anchor="ctr" anchorCtr="0"/>
          <a:lstStyle>
            <a:lvl1pPr algn="r">
              <a:defRPr sz="4400" b="0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1341097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2EC1AF14-B671-8D4D-8B24-9FD787AD330B}"/>
              </a:ext>
            </a:extLst>
          </p:cNvPr>
          <p:cNvSpPr/>
          <p:nvPr userDrawn="1"/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26DEEC23-FCFB-6C4F-9677-FFC98365C9E1}"/>
              </a:ext>
            </a:extLst>
          </p:cNvPr>
          <p:cNvSpPr/>
          <p:nvPr userDrawn="1"/>
        </p:nvSpPr>
        <p:spPr>
          <a:xfrm>
            <a:off x="5057435" y="0"/>
            <a:ext cx="3567283" cy="4908416"/>
          </a:xfrm>
          <a:custGeom>
            <a:avLst/>
            <a:gdLst>
              <a:gd name="connsiteX0" fmla="*/ 0 w 7134101"/>
              <a:gd name="connsiteY0" fmla="*/ 0 h 9816832"/>
              <a:gd name="connsiteX1" fmla="*/ 7134101 w 7134101"/>
              <a:gd name="connsiteY1" fmla="*/ 0 h 9816832"/>
              <a:gd name="connsiteX2" fmla="*/ 7134099 w 7134101"/>
              <a:gd name="connsiteY2" fmla="*/ 6249782 h 9816832"/>
              <a:gd name="connsiteX3" fmla="*/ 3567049 w 7134101"/>
              <a:gd name="connsiteY3" fmla="*/ 9816832 h 9816832"/>
              <a:gd name="connsiteX4" fmla="*/ 3567050 w 7134101"/>
              <a:gd name="connsiteY4" fmla="*/ 9816831 h 9816832"/>
              <a:gd name="connsiteX5" fmla="*/ 0 w 7134101"/>
              <a:gd name="connsiteY5" fmla="*/ 6249781 h 9816832"/>
              <a:gd name="connsiteX6" fmla="*/ 0 w 7134101"/>
              <a:gd name="connsiteY6" fmla="*/ 0 h 9816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4101" h="9816832">
                <a:moveTo>
                  <a:pt x="0" y="0"/>
                </a:moveTo>
                <a:lnTo>
                  <a:pt x="7134101" y="0"/>
                </a:lnTo>
                <a:lnTo>
                  <a:pt x="7134099" y="6249782"/>
                </a:lnTo>
                <a:cubicBezTo>
                  <a:pt x="7134099" y="8219809"/>
                  <a:pt x="5537076" y="9816832"/>
                  <a:pt x="3567049" y="9816832"/>
                </a:cubicBezTo>
                <a:lnTo>
                  <a:pt x="3567050" y="9816831"/>
                </a:lnTo>
                <a:cubicBezTo>
                  <a:pt x="1597023" y="9816831"/>
                  <a:pt x="0" y="8219808"/>
                  <a:pt x="0" y="624978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B4442DC1-2E7B-EB40-93E8-22074AB92693}"/>
              </a:ext>
            </a:extLst>
          </p:cNvPr>
          <p:cNvSpPr/>
          <p:nvPr userDrawn="1"/>
        </p:nvSpPr>
        <p:spPr>
          <a:xfrm>
            <a:off x="8629654" y="1641987"/>
            <a:ext cx="3567282" cy="5219700"/>
          </a:xfrm>
          <a:custGeom>
            <a:avLst/>
            <a:gdLst>
              <a:gd name="connsiteX0" fmla="*/ 3567050 w 7134100"/>
              <a:gd name="connsiteY0" fmla="*/ 0 h 10439400"/>
              <a:gd name="connsiteX1" fmla="*/ 7134100 w 7134100"/>
              <a:gd name="connsiteY1" fmla="*/ 3567050 h 10439400"/>
              <a:gd name="connsiteX2" fmla="*/ 7134098 w 7134100"/>
              <a:gd name="connsiteY2" fmla="*/ 10439400 h 10439400"/>
              <a:gd name="connsiteX3" fmla="*/ 0 w 7134100"/>
              <a:gd name="connsiteY3" fmla="*/ 10439400 h 10439400"/>
              <a:gd name="connsiteX4" fmla="*/ 0 w 7134100"/>
              <a:gd name="connsiteY4" fmla="*/ 3567050 h 10439400"/>
              <a:gd name="connsiteX5" fmla="*/ 3567050 w 7134100"/>
              <a:gd name="connsiteY5" fmla="*/ 0 h 10439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0" h="10439400">
                <a:moveTo>
                  <a:pt x="3567050" y="0"/>
                </a:moveTo>
                <a:cubicBezTo>
                  <a:pt x="5537078" y="0"/>
                  <a:pt x="7134100" y="1597023"/>
                  <a:pt x="7134100" y="3567050"/>
                </a:cubicBezTo>
                <a:lnTo>
                  <a:pt x="7134098" y="10439400"/>
                </a:lnTo>
                <a:lnTo>
                  <a:pt x="0" y="10439400"/>
                </a:lnTo>
                <a:lnTo>
                  <a:pt x="0" y="3567050"/>
                </a:lnTo>
                <a:cubicBezTo>
                  <a:pt x="0" y="1597023"/>
                  <a:pt x="1597022" y="0"/>
                  <a:pt x="356705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A0B26798-F401-5A48-B35B-8FBA2ABC1520}"/>
              </a:ext>
            </a:extLst>
          </p:cNvPr>
          <p:cNvSpPr/>
          <p:nvPr userDrawn="1"/>
        </p:nvSpPr>
        <p:spPr>
          <a:xfrm>
            <a:off x="5069822" y="4915790"/>
            <a:ext cx="3567283" cy="1945898"/>
          </a:xfrm>
          <a:custGeom>
            <a:avLst/>
            <a:gdLst>
              <a:gd name="connsiteX0" fmla="*/ 3567050 w 7134101"/>
              <a:gd name="connsiteY0" fmla="*/ 0 h 3891795"/>
              <a:gd name="connsiteX1" fmla="*/ 7134101 w 7134101"/>
              <a:gd name="connsiteY1" fmla="*/ 3567050 h 3891795"/>
              <a:gd name="connsiteX2" fmla="*/ 7134101 w 7134101"/>
              <a:gd name="connsiteY2" fmla="*/ 3891795 h 3891795"/>
              <a:gd name="connsiteX3" fmla="*/ 0 w 7134101"/>
              <a:gd name="connsiteY3" fmla="*/ 3891795 h 3891795"/>
              <a:gd name="connsiteX4" fmla="*/ 0 w 7134101"/>
              <a:gd name="connsiteY4" fmla="*/ 3567050 h 3891795"/>
              <a:gd name="connsiteX5" fmla="*/ 3567050 w 7134101"/>
              <a:gd name="connsiteY5" fmla="*/ 0 h 3891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34101" h="3891795">
                <a:moveTo>
                  <a:pt x="3567050" y="0"/>
                </a:moveTo>
                <a:cubicBezTo>
                  <a:pt x="5537077" y="0"/>
                  <a:pt x="7134101" y="1597023"/>
                  <a:pt x="7134101" y="3567050"/>
                </a:cubicBezTo>
                <a:lnTo>
                  <a:pt x="7134101" y="3891795"/>
                </a:lnTo>
                <a:lnTo>
                  <a:pt x="0" y="3891795"/>
                </a:lnTo>
                <a:lnTo>
                  <a:pt x="0" y="3567050"/>
                </a:lnTo>
                <a:cubicBezTo>
                  <a:pt x="0" y="1597023"/>
                  <a:pt x="1597023" y="0"/>
                  <a:pt x="356705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3019598-4E58-A24A-BF4E-C64B2E4E38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8331" y="406552"/>
            <a:ext cx="2252375" cy="828883"/>
          </a:xfrm>
          <a:prstGeom prst="rect">
            <a:avLst/>
          </a:prstGeom>
        </p:spPr>
      </p:pic>
      <p:sp>
        <p:nvSpPr>
          <p:cNvPr id="73" name="Freeform 72">
            <a:extLst>
              <a:ext uri="{FF2B5EF4-FFF2-40B4-BE49-F238E27FC236}">
                <a16:creationId xmlns:a16="http://schemas.microsoft.com/office/drawing/2014/main" id="{958F8E9D-060C-9A40-8245-A770DA17C316}"/>
              </a:ext>
            </a:extLst>
          </p:cNvPr>
          <p:cNvSpPr/>
          <p:nvPr userDrawn="1"/>
        </p:nvSpPr>
        <p:spPr>
          <a:xfrm>
            <a:off x="0" y="1"/>
            <a:ext cx="1797876" cy="3686"/>
          </a:xfrm>
          <a:custGeom>
            <a:avLst/>
            <a:gdLst>
              <a:gd name="connsiteX0" fmla="*/ 0 w 3595752"/>
              <a:gd name="connsiteY0" fmla="*/ 0 h 7372"/>
              <a:gd name="connsiteX1" fmla="*/ 3576900 w 3595752"/>
              <a:gd name="connsiteY1" fmla="*/ 0 h 7372"/>
              <a:gd name="connsiteX2" fmla="*/ 3595752 w 3595752"/>
              <a:gd name="connsiteY2" fmla="*/ 7372 h 7372"/>
              <a:gd name="connsiteX3" fmla="*/ 0 w 3595752"/>
              <a:gd name="connsiteY3" fmla="*/ 7372 h 7372"/>
              <a:gd name="connsiteX4" fmla="*/ 0 w 3595752"/>
              <a:gd name="connsiteY4" fmla="*/ 0 h 7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5752" h="7372">
                <a:moveTo>
                  <a:pt x="0" y="0"/>
                </a:moveTo>
                <a:lnTo>
                  <a:pt x="3576900" y="0"/>
                </a:lnTo>
                <a:lnTo>
                  <a:pt x="3595752" y="7372"/>
                </a:lnTo>
                <a:lnTo>
                  <a:pt x="0" y="73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72" name="Freeform 71">
            <a:extLst>
              <a:ext uri="{FF2B5EF4-FFF2-40B4-BE49-F238E27FC236}">
                <a16:creationId xmlns:a16="http://schemas.microsoft.com/office/drawing/2014/main" id="{39E79266-9528-DD43-A25B-14E4743DAC42}"/>
              </a:ext>
            </a:extLst>
          </p:cNvPr>
          <p:cNvSpPr/>
          <p:nvPr userDrawn="1"/>
        </p:nvSpPr>
        <p:spPr>
          <a:xfrm>
            <a:off x="-14767" y="3687"/>
            <a:ext cx="14767" cy="6858000"/>
          </a:xfrm>
          <a:custGeom>
            <a:avLst/>
            <a:gdLst>
              <a:gd name="connsiteX0" fmla="*/ 0 w 29534"/>
              <a:gd name="connsiteY0" fmla="*/ 0 h 13716000"/>
              <a:gd name="connsiteX1" fmla="*/ 29534 w 29534"/>
              <a:gd name="connsiteY1" fmla="*/ 0 h 13716000"/>
              <a:gd name="connsiteX2" fmla="*/ 29534 w 29534"/>
              <a:gd name="connsiteY2" fmla="*/ 13716000 h 13716000"/>
              <a:gd name="connsiteX3" fmla="*/ 0 w 29534"/>
              <a:gd name="connsiteY3" fmla="*/ 13716000 h 13716000"/>
              <a:gd name="connsiteX4" fmla="*/ 0 w 29534"/>
              <a:gd name="connsiteY4" fmla="*/ 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34" h="13716000">
                <a:moveTo>
                  <a:pt x="0" y="0"/>
                </a:moveTo>
                <a:lnTo>
                  <a:pt x="29534" y="0"/>
                </a:lnTo>
                <a:lnTo>
                  <a:pt x="29534" y="13716000"/>
                </a:lnTo>
                <a:lnTo>
                  <a:pt x="0" y="13716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3" tIns="22862" rIns="45723" bIns="2286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092"/>
          </a:p>
        </p:txBody>
      </p:sp>
      <p:sp>
        <p:nvSpPr>
          <p:cNvPr id="13" name="Text Placeholder 44">
            <a:extLst>
              <a:ext uri="{FF2B5EF4-FFF2-40B4-BE49-F238E27FC236}">
                <a16:creationId xmlns:a16="http://schemas.microsoft.com/office/drawing/2014/main" id="{20199B3D-584A-C543-8A7C-0C3502E8B0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3101554"/>
            <a:ext cx="4621926" cy="677109"/>
          </a:xfrm>
        </p:spPr>
        <p:txBody>
          <a:bodyPr anchor="ctr" anchorCtr="0"/>
          <a:lstStyle>
            <a:lvl1pPr>
              <a:defRPr sz="4400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18F479-D43B-3448-B27E-48A59BEEEC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638800"/>
            <a:ext cx="2141839" cy="64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12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72">
          <p15:clr>
            <a:srgbClr val="FBAE40"/>
          </p15:clr>
        </p15:guide>
        <p15:guide id="2" pos="1008">
          <p15:clr>
            <a:srgbClr val="FBAE40"/>
          </p15:clr>
        </p15:guide>
        <p15:guide id="3" pos="1440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2A27C36-E27C-2F4F-A088-A56664D319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0" t="1978" r="23611" b="51517"/>
          <a:stretch/>
        </p:blipFill>
        <p:spPr>
          <a:xfrm>
            <a:off x="0" y="-13138"/>
            <a:ext cx="12192000" cy="6871138"/>
          </a:xfrm>
          <a:prstGeom prst="rect">
            <a:avLst/>
          </a:prstGeom>
        </p:spPr>
      </p:pic>
      <p:sp>
        <p:nvSpPr>
          <p:cNvPr id="5" name="Text Placeholder 44">
            <a:extLst>
              <a:ext uri="{FF2B5EF4-FFF2-40B4-BE49-F238E27FC236}">
                <a16:creationId xmlns:a16="http://schemas.microsoft.com/office/drawing/2014/main" id="{F143D28B-CEE9-B94D-8239-606801726CE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00100" y="3101554"/>
            <a:ext cx="4621926" cy="677109"/>
          </a:xfrm>
        </p:spPr>
        <p:txBody>
          <a:bodyPr anchor="ctr" anchorCtr="0"/>
          <a:lstStyle>
            <a:lvl1pPr>
              <a:defRPr sz="4400" b="1" i="0">
                <a:solidFill>
                  <a:schemeClr val="bg2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CC99F6-CECC-3841-B698-177BDD40F8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521" y="5829300"/>
            <a:ext cx="1947079" cy="86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5703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6062843"/>
            <a:ext cx="12192000" cy="627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990" y="6249202"/>
            <a:ext cx="1318414" cy="485182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289" y="564120"/>
            <a:ext cx="10616976" cy="298618"/>
          </a:xfrm>
        </p:spPr>
        <p:txBody>
          <a:bodyPr/>
          <a:lstStyle>
            <a:lvl1pPr>
              <a:defRPr sz="1941" b="1" i="0">
                <a:solidFill>
                  <a:schemeClr val="tx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3289" y="1580690"/>
            <a:ext cx="10616976" cy="1119858"/>
          </a:xfrm>
        </p:spPr>
        <p:txBody>
          <a:bodyPr/>
          <a:lstStyle>
            <a:lvl1pPr>
              <a:defRPr sz="1456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56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56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56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56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8" name="Holder 6">
            <a:extLst>
              <a:ext uri="{FF2B5EF4-FFF2-40B4-BE49-F238E27FC236}">
                <a16:creationId xmlns:a16="http://schemas.microsoft.com/office/drawing/2014/main" id="{A1110A4E-A1AD-1E4A-B229-270C8E3E6B78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794444" y="6440482"/>
            <a:ext cx="6503042" cy="13064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49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237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609601" y="497224"/>
            <a:ext cx="10972800" cy="4354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5453" tIns="27727" rIns="55453" bIns="277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24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6062843"/>
            <a:ext cx="12192000" cy="627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990" y="6249202"/>
            <a:ext cx="1318414" cy="485182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289" y="564120"/>
            <a:ext cx="10616976" cy="298618"/>
          </a:xfrm>
        </p:spPr>
        <p:txBody>
          <a:bodyPr/>
          <a:lstStyle>
            <a:lvl1pPr>
              <a:defRPr sz="194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3289" y="1580690"/>
            <a:ext cx="10616976" cy="1119858"/>
          </a:xfrm>
        </p:spPr>
        <p:txBody>
          <a:bodyPr/>
          <a:lstStyle>
            <a:lvl1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794444" y="6440482"/>
            <a:ext cx="6503042" cy="13064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49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0784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985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609601" y="497224"/>
            <a:ext cx="10972800" cy="4354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5453" tIns="27727" rIns="55453" bIns="277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24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6062843"/>
            <a:ext cx="12192000" cy="62744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289" y="564120"/>
            <a:ext cx="10616976" cy="298618"/>
          </a:xfrm>
        </p:spPr>
        <p:txBody>
          <a:bodyPr/>
          <a:lstStyle>
            <a:lvl1pPr>
              <a:defRPr sz="194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F71CC9AD-8B2B-9F49-9E91-46A3797BA28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3289" y="1580690"/>
            <a:ext cx="10616976" cy="1119858"/>
          </a:xfrm>
        </p:spPr>
        <p:txBody>
          <a:bodyPr/>
          <a:lstStyle>
            <a:lvl1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Holder 6">
            <a:extLst>
              <a:ext uri="{FF2B5EF4-FFF2-40B4-BE49-F238E27FC236}">
                <a16:creationId xmlns:a16="http://schemas.microsoft.com/office/drawing/2014/main" id="{61CA73B6-FAD4-A843-B6FF-D757F87037FE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794444" y="6440482"/>
            <a:ext cx="6503042" cy="13064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49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7B46DA-2734-8248-83F0-421C133EE9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838" y="6255886"/>
            <a:ext cx="2739262" cy="48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21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985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D1E0B-F63E-6D79-E3AE-C49B6476E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31A4D5-8E46-D9B8-EEC0-6AA8626D93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45B21-BC2C-AECA-50B9-8C2F6DCFB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EC1C1-8A64-5D17-F352-476F58A82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B32C85-C592-77FA-8129-44600AFE0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536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609601" y="497224"/>
            <a:ext cx="10972800" cy="4354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5453" tIns="27727" rIns="55453" bIns="277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24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6062843"/>
            <a:ext cx="12192000" cy="627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990" y="6249202"/>
            <a:ext cx="1318414" cy="485182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289" y="564120"/>
            <a:ext cx="10616976" cy="298618"/>
          </a:xfrm>
        </p:spPr>
        <p:txBody>
          <a:bodyPr/>
          <a:lstStyle>
            <a:lvl1pPr>
              <a:defRPr sz="194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794444" y="6440482"/>
            <a:ext cx="6503042" cy="13064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49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8BDA858B-C435-CD46-B6F2-5F7D29966F4B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800100" y="1580357"/>
            <a:ext cx="5067301" cy="276999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266656" y="1580357"/>
            <a:ext cx="5143500" cy="276999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239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91F0F61-429B-A843-919D-ADD7CBBEF8F1}"/>
              </a:ext>
            </a:extLst>
          </p:cNvPr>
          <p:cNvSpPr/>
          <p:nvPr userDrawn="1"/>
        </p:nvSpPr>
        <p:spPr>
          <a:xfrm>
            <a:off x="609601" y="497224"/>
            <a:ext cx="10972800" cy="435473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5453" tIns="27727" rIns="55453" bIns="2772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24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F3BC7A-C7CB-C243-B442-9247E93D17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6062843"/>
            <a:ext cx="12192000" cy="627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74CC22-B2D9-BA41-BF4A-F363B31A9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990" y="6249202"/>
            <a:ext cx="1318414" cy="485182"/>
          </a:xfrm>
          <a:prstGeom prst="rect">
            <a:avLst/>
          </a:prstGeo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91701D2-F520-3B4C-B848-F4A99FF9164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93289" y="564120"/>
            <a:ext cx="10616976" cy="298618"/>
          </a:xfrm>
        </p:spPr>
        <p:txBody>
          <a:bodyPr/>
          <a:lstStyle>
            <a:lvl1pPr>
              <a:defRPr sz="1941" b="1" i="0">
                <a:solidFill>
                  <a:schemeClr val="bg1"/>
                </a:solidFill>
                <a:latin typeface="Montserrat" panose="02000505000000020004" pitchFamily="2" charset="77"/>
              </a:defRPr>
            </a:lvl1pPr>
          </a:lstStyle>
          <a:p>
            <a:pPr lvl="0"/>
            <a:r>
              <a:rPr lang="en-US" dirty="0"/>
              <a:t>HEADLINES GO HERE</a:t>
            </a:r>
          </a:p>
        </p:txBody>
      </p:sp>
      <p:sp>
        <p:nvSpPr>
          <p:cNvPr id="11" name="Holder 6">
            <a:extLst>
              <a:ext uri="{FF2B5EF4-FFF2-40B4-BE49-F238E27FC236}">
                <a16:creationId xmlns:a16="http://schemas.microsoft.com/office/drawing/2014/main" id="{51AF7839-8814-6549-9D3A-E9469D36C51F}"/>
              </a:ext>
            </a:extLst>
          </p:cNvPr>
          <p:cNvSpPr>
            <a:spLocks noGrp="1"/>
          </p:cNvSpPr>
          <p:nvPr>
            <p:ph type="dt" sz="half" idx="6"/>
          </p:nvPr>
        </p:nvSpPr>
        <p:spPr>
          <a:xfrm>
            <a:off x="794444" y="6440482"/>
            <a:ext cx="6503042" cy="13064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sz="849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IE" b="1" dirty="0">
                <a:solidFill>
                  <a:schemeClr val="accent1"/>
                </a:solidFill>
                <a:latin typeface="Montserrat" panose="02000505000000020004" pitchFamily="2" charset="77"/>
              </a:rPr>
              <a:t>‹#› | MAKING EVERY WOMAN AND GIRL COUNT | 24 July 2019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87C2131-5D6B-6C45-9A47-4B4EED8898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266656" y="1580357"/>
            <a:ext cx="5143500" cy="276999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8A9D1-0404-B54C-9824-8F518E050DB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92956" y="1580356"/>
            <a:ext cx="5226844" cy="1077218"/>
          </a:xfrm>
        </p:spPr>
        <p:txBody>
          <a:bodyPr/>
          <a:lstStyle>
            <a:lvl1pPr>
              <a:defRPr sz="1400">
                <a:solidFill>
                  <a:schemeClr val="accent3"/>
                </a:solidFill>
              </a:defRPr>
            </a:lvl1pPr>
            <a:lvl2pPr>
              <a:defRPr sz="1400">
                <a:solidFill>
                  <a:schemeClr val="accent3"/>
                </a:solidFill>
              </a:defRPr>
            </a:lvl2pPr>
            <a:lvl3pPr>
              <a:defRPr sz="1400">
                <a:solidFill>
                  <a:schemeClr val="accent3"/>
                </a:solidFill>
              </a:defRPr>
            </a:lvl3pPr>
            <a:lvl4pPr>
              <a:defRPr sz="1400">
                <a:solidFill>
                  <a:schemeClr val="accent3"/>
                </a:solidFill>
              </a:defRPr>
            </a:lvl4pPr>
            <a:lvl5pPr>
              <a:defRPr sz="14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632764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638">
          <p15:clr>
            <a:srgbClr val="FBAE40"/>
          </p15:clr>
        </p15:guide>
        <p15:guide id="2" pos="1008">
          <p15:clr>
            <a:srgbClr val="FBAE40"/>
          </p15:clr>
        </p15:guide>
        <p15:guide id="3" pos="14375">
          <p15:clr>
            <a:srgbClr val="FBAE40"/>
          </p15:clr>
        </p15:guide>
        <p15:guide id="4" orient="horz" pos="711">
          <p15:clr>
            <a:srgbClr val="FBAE40"/>
          </p15:clr>
        </p15:guide>
        <p15:guide id="5" orient="horz" pos="199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8660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A4F06-3276-BDC4-81AD-DD816703FA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89007-44FA-DA5E-C075-C67BF1B9DC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D5148A-67CD-6036-CBAB-85D388B2DC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7F8563-3D89-336D-045A-9C8E94B8A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9D7C34-239E-2FE1-4EE8-F0A1E7CD9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802D2D-5E10-17BA-FF38-1C5A7B6AB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8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95803-0501-57E4-E096-2C55314D2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09190F-15D5-E488-6354-5FA5C3D64B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AE4FF6-7FF2-14E0-0B71-2BA7EE8A6A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4163A8-4B9B-B830-EFBB-6BDEBEE87F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0F020D-0273-C057-26A0-0EFEFC8A59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9DB2BD-4BF1-0856-AB85-2380CD015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0194AA-6168-A575-D73B-3E6BCE545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5D1208-2F9C-242F-1A19-5C2AF85CC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28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F59C3-E86B-F06C-2847-9E596FA05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10F3A9-606C-48D4-2E82-ED5C80DF3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D3AF3A-203F-F9AA-4F9C-F9A6767DA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8064B7-657D-0967-2DEA-27B3D3131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5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CBE027-791D-C852-8BCF-AF57CD1D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591385-7D30-571E-54CC-C87FF2165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1B8679-9473-E5DA-41E2-468A8D4DE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68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E8B4F-29E5-6AE1-CB33-86A128235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D68A9-3443-17B8-7C20-2CECBCBBF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0847AA-CDD4-E57D-1FCE-8B9BF67FDC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B85C30-10ED-3A70-D1A0-E7C27CC76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BDFB40-9431-7A58-2157-9EA2C3B9A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488FE1-9047-F127-6A0C-BC6FF34A0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11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017E5-A4D6-29B0-8623-FB482A1E2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E6ED24-B62F-37B9-09D8-AF6EF07580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517BD9-23AB-5659-ADEA-436CEA942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C6BB6E-26AF-4D4A-F165-FE245D27A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018DE-6465-BB5A-BB65-ADBACBC2B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9178F4-23A5-5E0B-0C2B-3C1938C3D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60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BDC695-397D-D544-5803-31A73F69E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EDB2F-387E-06A0-1FD8-4213F73AAD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699D18-6AE1-E087-85DF-E6D70CC665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8EE2BA-58BD-4A40-87E2-9E54CA23EED7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C157B-86B2-F736-1067-BDDD060AB1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B1C6A-5F8C-1592-E3FD-D79167057C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257FE6-2E23-D34D-9842-E9A59E4667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18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81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92999" y="590724"/>
            <a:ext cx="10606003" cy="4385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50" b="1" i="0">
                <a:solidFill>
                  <a:schemeClr val="bg1"/>
                </a:solidFill>
                <a:latin typeface="Montserrat"/>
                <a:cs typeface="Montserrat"/>
              </a:defRPr>
            </a:lvl1pPr>
          </a:lstStyle>
          <a:p>
            <a:pPr rtl="0"/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92999" y="1577341"/>
            <a:ext cx="10606003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pPr marL="0" algn="l" rtl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39326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hf sldNum="0" hdr="0" ftr="0"/>
  <p:txStyles>
    <p:titleStyle>
      <a:lvl1pPr>
        <a:defRPr sz="1941">
          <a:latin typeface="+mj-lt"/>
          <a:ea typeface="+mj-ea"/>
          <a:cs typeface="+mj-cs"/>
        </a:defRPr>
      </a:lvl1pPr>
    </p:titleStyle>
    <p:bodyStyle>
      <a:lvl1pPr marL="0" algn="l" rtl="0">
        <a:defRPr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277274">
        <a:defRPr>
          <a:latin typeface="+mn-lt"/>
          <a:ea typeface="+mn-ea"/>
          <a:cs typeface="+mn-cs"/>
        </a:defRPr>
      </a:lvl2pPr>
      <a:lvl3pPr marL="554548">
        <a:defRPr>
          <a:latin typeface="+mn-lt"/>
          <a:ea typeface="+mn-ea"/>
          <a:cs typeface="+mn-cs"/>
        </a:defRPr>
      </a:lvl3pPr>
      <a:lvl4pPr marL="831821">
        <a:defRPr>
          <a:latin typeface="+mn-lt"/>
          <a:ea typeface="+mn-ea"/>
          <a:cs typeface="+mn-cs"/>
        </a:defRPr>
      </a:lvl4pPr>
      <a:lvl5pPr marL="1109096">
        <a:defRPr>
          <a:latin typeface="+mn-lt"/>
          <a:ea typeface="+mn-ea"/>
          <a:cs typeface="+mn-cs"/>
        </a:defRPr>
      </a:lvl5pPr>
      <a:lvl6pPr marL="1386369">
        <a:defRPr>
          <a:latin typeface="+mn-lt"/>
          <a:ea typeface="+mn-ea"/>
          <a:cs typeface="+mn-cs"/>
        </a:defRPr>
      </a:lvl6pPr>
      <a:lvl7pPr marL="1663643">
        <a:defRPr>
          <a:latin typeface="+mn-lt"/>
          <a:ea typeface="+mn-ea"/>
          <a:cs typeface="+mn-cs"/>
        </a:defRPr>
      </a:lvl7pPr>
      <a:lvl8pPr marL="1940917">
        <a:defRPr>
          <a:latin typeface="+mn-lt"/>
          <a:ea typeface="+mn-ea"/>
          <a:cs typeface="+mn-cs"/>
        </a:defRPr>
      </a:lvl8pPr>
      <a:lvl9pPr marL="2218191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277274">
        <a:defRPr>
          <a:latin typeface="+mn-lt"/>
          <a:ea typeface="+mn-ea"/>
          <a:cs typeface="+mn-cs"/>
        </a:defRPr>
      </a:lvl2pPr>
      <a:lvl3pPr marL="554548">
        <a:defRPr>
          <a:latin typeface="+mn-lt"/>
          <a:ea typeface="+mn-ea"/>
          <a:cs typeface="+mn-cs"/>
        </a:defRPr>
      </a:lvl3pPr>
      <a:lvl4pPr marL="831821">
        <a:defRPr>
          <a:latin typeface="+mn-lt"/>
          <a:ea typeface="+mn-ea"/>
          <a:cs typeface="+mn-cs"/>
        </a:defRPr>
      </a:lvl4pPr>
      <a:lvl5pPr marL="1109096">
        <a:defRPr>
          <a:latin typeface="+mn-lt"/>
          <a:ea typeface="+mn-ea"/>
          <a:cs typeface="+mn-cs"/>
        </a:defRPr>
      </a:lvl5pPr>
      <a:lvl6pPr marL="1386369">
        <a:defRPr>
          <a:latin typeface="+mn-lt"/>
          <a:ea typeface="+mn-ea"/>
          <a:cs typeface="+mn-cs"/>
        </a:defRPr>
      </a:lvl6pPr>
      <a:lvl7pPr marL="1663643">
        <a:defRPr>
          <a:latin typeface="+mn-lt"/>
          <a:ea typeface="+mn-ea"/>
          <a:cs typeface="+mn-cs"/>
        </a:defRPr>
      </a:lvl7pPr>
      <a:lvl8pPr marL="1940917">
        <a:defRPr>
          <a:latin typeface="+mn-lt"/>
          <a:ea typeface="+mn-ea"/>
          <a:cs typeface="+mn-cs"/>
        </a:defRPr>
      </a:lvl8pPr>
      <a:lvl9pPr marL="221819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2A44C4B-9BC4-2145-BF97-DD279278A97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8931AF2-BD79-7247-8CA1-5E7F5A1890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EDC117-E5CD-6545-86D7-7087592129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40775" y="2282099"/>
            <a:ext cx="5383925" cy="23086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Module 7:</a:t>
            </a:r>
          </a:p>
          <a:p>
            <a:r>
              <a:rPr lang="en-US" dirty="0"/>
              <a:t>CAPSTONE Project Development</a:t>
            </a:r>
          </a:p>
          <a:p>
            <a:pPr marL="0" indent="0">
              <a:buNone/>
            </a:pPr>
            <a:endParaRPr lang="en-US" sz="2700" b="0" i="1" dirty="0"/>
          </a:p>
        </p:txBody>
      </p:sp>
    </p:spTree>
    <p:extLst>
      <p:ext uri="{BB962C8B-B14F-4D97-AF65-F5344CB8AC3E}">
        <p14:creationId xmlns:p14="http://schemas.microsoft.com/office/powerpoint/2010/main" val="4193938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72D0DF7E-E372-0886-EF8E-250FFC07F6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7512" y="483096"/>
            <a:ext cx="10616976" cy="9174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/>
              <a:t>Contents of the </a:t>
            </a:r>
            <a:r>
              <a:rPr lang="en-US" sz="2800" dirty="0">
                <a:solidFill>
                  <a:srgbClr val="FFFF00"/>
                </a:solidFill>
              </a:rPr>
              <a:t>CAPSTONE Project Document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1D87DD0-9AF3-7672-1D0D-439305052EC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3525266"/>
              </p:ext>
            </p:extLst>
          </p:nvPr>
        </p:nvGraphicFramePr>
        <p:xfrm>
          <a:off x="223157" y="220409"/>
          <a:ext cx="11745686" cy="6637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A99F71D3-43B2-0EDC-1CD8-FD81AED9B290}"/>
              </a:ext>
            </a:extLst>
          </p:cNvPr>
          <p:cNvSpPr txBox="1">
            <a:spLocks/>
          </p:cNvSpPr>
          <p:nvPr/>
        </p:nvSpPr>
        <p:spPr>
          <a:xfrm>
            <a:off x="244928" y="6293880"/>
            <a:ext cx="7581900" cy="71788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457200">
              <a:lnSpc>
                <a:spcPct val="150000"/>
              </a:lnSpc>
            </a:pPr>
            <a:endParaRPr lang="en-US" sz="8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71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F1AAF5-A48E-0648-8F62-993E3F6AF7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32590" y="1219200"/>
            <a:ext cx="4621926" cy="6771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7365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11676CD2-B5D4-16E8-52AA-59A88CEFBC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7512" y="446260"/>
            <a:ext cx="10616976" cy="8148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>
                <a:solidFill>
                  <a:srgbClr val="FFFF00"/>
                </a:solidFill>
              </a:rPr>
              <a:t>Introduction to Module 7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1BED32CD-6BF0-4C0B-C084-CA56EB4E0E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827092"/>
              </p:ext>
            </p:extLst>
          </p:nvPr>
        </p:nvGraphicFramePr>
        <p:xfrm>
          <a:off x="938892" y="1261072"/>
          <a:ext cx="10314216" cy="1981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6173">
                  <a:extLst>
                    <a:ext uri="{9D8B030D-6E8A-4147-A177-3AD203B41FA5}">
                      <a16:colId xmlns:a16="http://schemas.microsoft.com/office/drawing/2014/main" val="2302931526"/>
                    </a:ext>
                  </a:extLst>
                </a:gridCol>
                <a:gridCol w="7738043">
                  <a:extLst>
                    <a:ext uri="{9D8B030D-6E8A-4147-A177-3AD203B41FA5}">
                      <a16:colId xmlns:a16="http://schemas.microsoft.com/office/drawing/2014/main" val="2712496461"/>
                    </a:ext>
                  </a:extLst>
                </a:gridCol>
              </a:tblGrid>
              <a:tr h="3965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ptos" panose="020B0004020202020204" pitchFamily="34" charset="0"/>
                        </a:rPr>
                        <a:t>SUGGESTED TIME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Aptos" panose="020B0004020202020204" pitchFamily="34" charset="0"/>
                        </a:rPr>
                        <a:t>ACTIVITY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473335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Aptos" panose="020B0004020202020204" pitchFamily="34" charset="0"/>
                        </a:rPr>
                        <a:t>10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1- The CAPSTONE Project: </a:t>
                      </a:r>
                      <a:r>
                        <a:rPr lang="en-US" sz="2000" b="0" i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Presentation on </a:t>
                      </a:r>
                      <a:r>
                        <a:rPr lang="en-US" sz="2000" b="0" i="1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Objectives and Output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45693179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Aptos" panose="020B0004020202020204" pitchFamily="34" charset="0"/>
                        </a:rPr>
                        <a:t>15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2- The CAPSTONE Project: Presentation on </a:t>
                      </a:r>
                      <a:r>
                        <a:rPr lang="en-US" sz="2000" b="0" i="1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Process</a:t>
                      </a:r>
                      <a:endParaRPr lang="en-US" sz="2000" b="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285617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Aptos" panose="020B0004020202020204" pitchFamily="34" charset="0"/>
                        </a:rPr>
                        <a:t>10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3- The CAPSTONE Project: Presentation on </a:t>
                      </a:r>
                      <a:r>
                        <a:rPr lang="en-US" sz="2000" b="0" i="1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The Document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407782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latin typeface="Aptos" panose="020B0004020202020204" pitchFamily="34" charset="0"/>
                        </a:rPr>
                        <a:t>5 mins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4- Wrap-up: </a:t>
                      </a:r>
                      <a:r>
                        <a:rPr lang="en-US" sz="2000" b="0" i="1" dirty="0">
                          <a:effectLst/>
                          <a:latin typeface="Aptos" panose="020B00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See you in …</a:t>
                      </a:r>
                      <a:endParaRPr lang="en-US" sz="2000" b="0" dirty="0">
                        <a:effectLst/>
                        <a:latin typeface="Aptos" panose="020B00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9785769"/>
                  </a:ext>
                </a:extLst>
              </a:tr>
            </a:tbl>
          </a:graphicData>
        </a:graphic>
      </p:graphicFrame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D27C339-18E1-A9C3-D8D6-DC3C080BDEE4}"/>
              </a:ext>
            </a:extLst>
          </p:cNvPr>
          <p:cNvSpPr txBox="1">
            <a:spLocks/>
          </p:cNvSpPr>
          <p:nvPr/>
        </p:nvSpPr>
        <p:spPr>
          <a:xfrm>
            <a:off x="266700" y="6379605"/>
            <a:ext cx="7581900" cy="71788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457200">
              <a:lnSpc>
                <a:spcPct val="150000"/>
              </a:lnSpc>
            </a:pPr>
            <a:endParaRPr lang="en-US" sz="8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884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16E3E8E-A73E-B242-A8E0-4D8F3F821E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66820F-2D7E-314F-9E12-B31DC5E5D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E73B46-B445-7245-9592-1DBA07A683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751660" y="2525391"/>
            <a:ext cx="4941553" cy="18072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300" dirty="0">
                <a:solidFill>
                  <a:srgbClr val="FFFF00"/>
                </a:solidFill>
              </a:rPr>
              <a:t>CAPSTONE Project:</a:t>
            </a:r>
          </a:p>
          <a:p>
            <a:pPr marL="0" indent="0">
              <a:buNone/>
            </a:pPr>
            <a:r>
              <a:rPr lang="en-US" sz="3300" i="1" dirty="0"/>
              <a:t>Objectives and Output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9B3DCD-AB0B-06E3-AAF2-708A7704AC51}"/>
              </a:ext>
            </a:extLst>
          </p:cNvPr>
          <p:cNvSpPr txBox="1"/>
          <p:nvPr/>
        </p:nvSpPr>
        <p:spPr>
          <a:xfrm>
            <a:off x="315686" y="3105834"/>
            <a:ext cx="903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096857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4B688F-9B09-F934-F4DC-E3581A8BF2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3289" y="449927"/>
            <a:ext cx="10616976" cy="430887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rgbClr val="FFFF00"/>
                </a:solidFill>
              </a:rPr>
              <a:t>What is the CAPSTONE Project?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7A20896-21CF-C575-C39D-859D3323E667}"/>
              </a:ext>
            </a:extLst>
          </p:cNvPr>
          <p:cNvSpPr txBox="1">
            <a:spLocks/>
          </p:cNvSpPr>
          <p:nvPr/>
        </p:nvSpPr>
        <p:spPr>
          <a:xfrm>
            <a:off x="244928" y="6293880"/>
            <a:ext cx="7581900" cy="71788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457200">
              <a:lnSpc>
                <a:spcPct val="150000"/>
              </a:lnSpc>
            </a:pPr>
            <a:endParaRPr lang="en-US" sz="8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513048-4BF0-F34F-1EC2-3BB1088CDEC8}"/>
              </a:ext>
            </a:extLst>
          </p:cNvPr>
          <p:cNvSpPr txBox="1"/>
          <p:nvPr/>
        </p:nvSpPr>
        <p:spPr>
          <a:xfrm>
            <a:off x="793289" y="1336082"/>
            <a:ext cx="10616976" cy="3616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600"/>
              </a:spcAft>
            </a:pPr>
            <a:r>
              <a:rPr lang="en-US" sz="3200" kern="100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The 3–4-week off-site component of this training course has been designed so participants can apply the knowledge and skills acquired from the Course to</a:t>
            </a:r>
          </a:p>
          <a:p>
            <a:pPr marL="342900" marR="0" lvl="0" indent="-342900">
              <a:spcBef>
                <a:spcPts val="0"/>
              </a:spcBef>
              <a:spcAft>
                <a:spcPts val="600"/>
              </a:spcAft>
              <a:buFont typeface="Symbol" pitchFamily="2" charset="2"/>
              <a:buChar char=""/>
              <a:tabLst>
                <a:tab pos="228600" algn="l"/>
                <a:tab pos="457200" algn="l"/>
              </a:tabLst>
            </a:pPr>
            <a:r>
              <a:rPr lang="en-US" sz="3200" kern="100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 an </a:t>
            </a:r>
            <a:r>
              <a:rPr lang="en-US" sz="3200" b="1" kern="1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action plan </a:t>
            </a:r>
            <a:r>
              <a:rPr lang="en-US" sz="3200" kern="100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 implements evidence-based strategies and interventions aimed at promoting gender equality in leadership roles within statistical organizations/units.</a:t>
            </a:r>
          </a:p>
        </p:txBody>
      </p:sp>
    </p:spTree>
    <p:extLst>
      <p:ext uri="{BB962C8B-B14F-4D97-AF65-F5344CB8AC3E}">
        <p14:creationId xmlns:p14="http://schemas.microsoft.com/office/powerpoint/2010/main" val="3963960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4B688F-9B09-F934-F4DC-E3581A8BF2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3289" y="492402"/>
            <a:ext cx="10616976" cy="430887"/>
          </a:xfrm>
        </p:spPr>
        <p:txBody>
          <a:bodyPr/>
          <a:lstStyle/>
          <a:p>
            <a:pPr algn="ctr"/>
            <a:r>
              <a:rPr lang="en-US" sz="2800" dirty="0"/>
              <a:t>What is the </a:t>
            </a:r>
            <a:r>
              <a:rPr lang="en-US" sz="2800" dirty="0">
                <a:solidFill>
                  <a:srgbClr val="FFFF00"/>
                </a:solidFill>
              </a:rPr>
              <a:t>Expected Output </a:t>
            </a:r>
            <a:r>
              <a:rPr lang="en-US" sz="2800" dirty="0"/>
              <a:t>of the CAPSTONE Project?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7A20896-21CF-C575-C39D-859D3323E667}"/>
              </a:ext>
            </a:extLst>
          </p:cNvPr>
          <p:cNvSpPr txBox="1">
            <a:spLocks/>
          </p:cNvSpPr>
          <p:nvPr/>
        </p:nvSpPr>
        <p:spPr>
          <a:xfrm>
            <a:off x="244928" y="6293880"/>
            <a:ext cx="7581900" cy="71788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457200">
              <a:lnSpc>
                <a:spcPct val="150000"/>
              </a:lnSpc>
            </a:pPr>
            <a:endParaRPr lang="en-US" sz="8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513048-4BF0-F34F-1EC2-3BB1088CDEC8}"/>
              </a:ext>
            </a:extLst>
          </p:cNvPr>
          <p:cNvSpPr txBox="1"/>
          <p:nvPr/>
        </p:nvSpPr>
        <p:spPr>
          <a:xfrm>
            <a:off x="793289" y="1336082"/>
            <a:ext cx="1061697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accent3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At the end of the 3-4-weeks, </a:t>
            </a:r>
            <a:r>
              <a:rPr lang="en-US" sz="2800" kern="100" dirty="0">
                <a:solidFill>
                  <a:schemeClr val="accent3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each organization represented in the training will have </a:t>
            </a:r>
            <a:endParaRPr lang="en-US" sz="2800" dirty="0">
              <a:solidFill>
                <a:schemeClr val="accent3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rial" panose="020B0604020202020204" pitchFamily="34" charset="0"/>
            </a:endParaRPr>
          </a:p>
          <a:p>
            <a:pPr marL="342900" indent="-342900">
              <a:spcAft>
                <a:spcPts val="600"/>
              </a:spcAft>
              <a:buFont typeface="Symbol" pitchFamily="2" charset="2"/>
              <a:buChar char=""/>
              <a:tabLst>
                <a:tab pos="228600" algn="l"/>
                <a:tab pos="457200" algn="l"/>
              </a:tabLst>
            </a:pPr>
            <a:r>
              <a:rPr lang="en-US" sz="2800" kern="100" dirty="0">
                <a:solidFill>
                  <a:schemeClr val="accent3"/>
                </a:solidFill>
                <a:latin typeface="Aptos" panose="020B0004020202020204" pitchFamily="34" charset="0"/>
                <a:cs typeface="Times New Roman" panose="02020603050405020304" pitchFamily="18" charset="0"/>
              </a:rPr>
              <a:t>developed an action plan elements of which are described in Module 6 and in the current presentation that will be presented and discussed in Module 8 – Capstone Launch-- of the Course. </a:t>
            </a:r>
          </a:p>
        </p:txBody>
      </p:sp>
    </p:spTree>
    <p:extLst>
      <p:ext uri="{BB962C8B-B14F-4D97-AF65-F5344CB8AC3E}">
        <p14:creationId xmlns:p14="http://schemas.microsoft.com/office/powerpoint/2010/main" val="204961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16E3E8E-A73E-B242-A8E0-4D8F3F821E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66820F-2D7E-314F-9E12-B31DC5E5D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E73B46-B445-7245-9592-1DBA07A683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21031" y="1957051"/>
            <a:ext cx="6209984" cy="2890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300" dirty="0">
                <a:solidFill>
                  <a:srgbClr val="FFFF00"/>
                </a:solidFill>
              </a:rPr>
              <a:t>CAPSTONE PROJECT Development:</a:t>
            </a:r>
          </a:p>
          <a:p>
            <a:pPr marL="0" indent="0">
              <a:buNone/>
            </a:pPr>
            <a:r>
              <a:rPr lang="en-US" sz="3300" i="1" dirty="0"/>
              <a:t>The Process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9B3DCD-AB0B-06E3-AAF2-708A7704AC51}"/>
              </a:ext>
            </a:extLst>
          </p:cNvPr>
          <p:cNvSpPr txBox="1"/>
          <p:nvPr/>
        </p:nvSpPr>
        <p:spPr>
          <a:xfrm>
            <a:off x="315686" y="3105834"/>
            <a:ext cx="903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72856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4B688F-9B09-F934-F4DC-E3581A8BF2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7512" y="456544"/>
            <a:ext cx="10616976" cy="492443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Key Tasks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39653F2-663D-9F5F-CB19-935F2E91EC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3289" y="1580690"/>
            <a:ext cx="10616976" cy="3444148"/>
          </a:xfrm>
        </p:spPr>
        <p:txBody>
          <a:bodyPr/>
          <a:lstStyle/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  <a:tabLst>
                <a:tab pos="228600" algn="l"/>
                <a:tab pos="457200" algn="l"/>
              </a:tabLst>
            </a:pPr>
            <a:r>
              <a:rPr lang="en-US" sz="28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Conducting a comprehensive assessment to identify barriers to ‘growing’ women leaders within statistical organizations/units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  <a:tabLst>
                <a:tab pos="228600" algn="l"/>
                <a:tab pos="457200" algn="l"/>
              </a:tabLst>
            </a:pPr>
            <a:r>
              <a:rPr lang="en-US" sz="28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Designing strategies and targeted actions and initiatives aimed at addressing identified barriers and promoting gender equality in leadership roles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Symbol" pitchFamily="2" charset="2"/>
              <a:buChar char=""/>
              <a:tabLst>
                <a:tab pos="228600" algn="l"/>
                <a:tab pos="457200" algn="l"/>
              </a:tabLst>
            </a:pPr>
            <a:r>
              <a:rPr lang="en-US" sz="28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Preparing a Capstone Project document, copies of which will be shared with Course participants during Module 8 of the Course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7A20896-21CF-C575-C39D-859D3323E667}"/>
              </a:ext>
            </a:extLst>
          </p:cNvPr>
          <p:cNvSpPr txBox="1">
            <a:spLocks/>
          </p:cNvSpPr>
          <p:nvPr/>
        </p:nvSpPr>
        <p:spPr>
          <a:xfrm>
            <a:off x="244928" y="6293880"/>
            <a:ext cx="7581900" cy="71788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457200">
              <a:lnSpc>
                <a:spcPct val="150000"/>
              </a:lnSpc>
            </a:pPr>
            <a:endParaRPr lang="en-US" sz="8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3236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4B688F-9B09-F934-F4DC-E3581A8BF2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87512" y="456544"/>
            <a:ext cx="10616976" cy="492443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Work Plan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39653F2-663D-9F5F-CB19-935F2E91EC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3289" y="1580690"/>
            <a:ext cx="10616976" cy="2948628"/>
          </a:xfrm>
        </p:spPr>
        <p:txBody>
          <a:bodyPr/>
          <a:lstStyle/>
          <a:p>
            <a:pPr marR="0"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sz="28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1- Project initiation and planning</a:t>
            </a:r>
          </a:p>
          <a:p>
            <a:pPr marR="0"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sz="28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2- Situational Analysis</a:t>
            </a:r>
          </a:p>
          <a:p>
            <a:pPr marR="0"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sz="28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3- Design of Strategies</a:t>
            </a:r>
          </a:p>
          <a:p>
            <a:pPr marR="0"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sz="28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4- Developing implementation plan</a:t>
            </a:r>
          </a:p>
          <a:p>
            <a:pPr marR="0"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sz="2800" kern="1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5- Resource allocation</a:t>
            </a:r>
          </a:p>
          <a:p>
            <a:pPr marR="0"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228600" algn="l"/>
                <a:tab pos="457200" algn="l"/>
              </a:tabLst>
            </a:pPr>
            <a:r>
              <a:rPr lang="en-US" sz="2800" kern="100" dirty="0"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6- Developing of results framework</a:t>
            </a:r>
            <a:endParaRPr lang="en-US" sz="2800" kern="100" dirty="0">
              <a:effectLst/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77A20896-21CF-C575-C39D-859D3323E667}"/>
              </a:ext>
            </a:extLst>
          </p:cNvPr>
          <p:cNvSpPr txBox="1">
            <a:spLocks/>
          </p:cNvSpPr>
          <p:nvPr/>
        </p:nvSpPr>
        <p:spPr>
          <a:xfrm>
            <a:off x="244928" y="6293880"/>
            <a:ext cx="7581900" cy="71788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marL="0" algn="l" rtl="0">
              <a:defRPr sz="8800" b="1" i="0">
                <a:solidFill>
                  <a:schemeClr val="tx1"/>
                </a:solidFill>
                <a:latin typeface="Montserrat" panose="02000505000000020004" pitchFamily="2" charset="77"/>
                <a:ea typeface="+mn-ea"/>
                <a:cs typeface="Arial" panose="020B0604020202020204" pitchFamily="34" charset="0"/>
              </a:defRPr>
            </a:lvl1pPr>
            <a:lvl2pPr marL="554547">
              <a:defRPr>
                <a:latin typeface="+mn-lt"/>
                <a:ea typeface="+mn-ea"/>
                <a:cs typeface="+mn-cs"/>
              </a:defRPr>
            </a:lvl2pPr>
            <a:lvl3pPr marL="1109095">
              <a:defRPr>
                <a:latin typeface="+mn-lt"/>
                <a:ea typeface="+mn-ea"/>
                <a:cs typeface="+mn-cs"/>
              </a:defRPr>
            </a:lvl3pPr>
            <a:lvl4pPr marL="1663642">
              <a:defRPr>
                <a:latin typeface="+mn-lt"/>
                <a:ea typeface="+mn-ea"/>
                <a:cs typeface="+mn-cs"/>
              </a:defRPr>
            </a:lvl4pPr>
            <a:lvl5pPr marL="2218191">
              <a:defRPr>
                <a:latin typeface="+mn-lt"/>
                <a:ea typeface="+mn-ea"/>
                <a:cs typeface="+mn-cs"/>
              </a:defRPr>
            </a:lvl5pPr>
            <a:lvl6pPr marL="2772738">
              <a:defRPr>
                <a:latin typeface="+mn-lt"/>
                <a:ea typeface="+mn-ea"/>
                <a:cs typeface="+mn-cs"/>
              </a:defRPr>
            </a:lvl6pPr>
            <a:lvl7pPr marL="3327286">
              <a:defRPr>
                <a:latin typeface="+mn-lt"/>
                <a:ea typeface="+mn-ea"/>
                <a:cs typeface="+mn-cs"/>
              </a:defRPr>
            </a:lvl7pPr>
            <a:lvl8pPr marL="3881833">
              <a:defRPr>
                <a:latin typeface="+mn-lt"/>
                <a:ea typeface="+mn-ea"/>
                <a:cs typeface="+mn-cs"/>
              </a:defRPr>
            </a:lvl8pPr>
            <a:lvl9pPr marL="4436381">
              <a:defRPr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Training Course on Forging pathways to gender equality in statistical leadership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Developed by UN Women and Margarita Guerrero </a:t>
            </a:r>
          </a:p>
          <a:p>
            <a:pPr defTabSz="457200">
              <a:lnSpc>
                <a:spcPct val="150000"/>
              </a:lnSpc>
            </a:pPr>
            <a:r>
              <a:rPr lang="en-US" sz="800" b="0" kern="0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defTabSz="457200">
              <a:lnSpc>
                <a:spcPct val="150000"/>
              </a:lnSpc>
            </a:pPr>
            <a:endParaRPr lang="en-US" sz="800" b="0" kern="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174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16E3E8E-A73E-B242-A8E0-4D8F3F821E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866820F-2D7E-314F-9E12-B31DC5E5D6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E73B46-B445-7245-9592-1DBA07A683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21031" y="1957051"/>
            <a:ext cx="6209984" cy="28906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300" dirty="0">
                <a:solidFill>
                  <a:srgbClr val="FFFF00"/>
                </a:solidFill>
              </a:rPr>
              <a:t>CAPSTONE PROJECT Development:</a:t>
            </a:r>
          </a:p>
          <a:p>
            <a:pPr marL="0" indent="0">
              <a:buNone/>
            </a:pPr>
            <a:r>
              <a:rPr lang="en-US" sz="3300" i="1" dirty="0"/>
              <a:t>The Document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9B3DCD-AB0B-06E3-AAF2-708A7704AC51}"/>
              </a:ext>
            </a:extLst>
          </p:cNvPr>
          <p:cNvSpPr txBox="1"/>
          <p:nvPr/>
        </p:nvSpPr>
        <p:spPr>
          <a:xfrm>
            <a:off x="315686" y="3105834"/>
            <a:ext cx="903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+mj-lt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22201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WOMEN COUNT">
      <a:dk1>
        <a:srgbClr val="009CDB"/>
      </a:dk1>
      <a:lt1>
        <a:srgbClr val="FEFFFF"/>
      </a:lt1>
      <a:dk2>
        <a:srgbClr val="009CDB"/>
      </a:dk2>
      <a:lt2>
        <a:srgbClr val="FEFFFF"/>
      </a:lt2>
      <a:accent1>
        <a:srgbClr val="009CDB"/>
      </a:accent1>
      <a:accent2>
        <a:srgbClr val="67B7E6"/>
      </a:accent2>
      <a:accent3>
        <a:srgbClr val="6D6E70"/>
      </a:accent3>
      <a:accent4>
        <a:srgbClr val="FEFFFF"/>
      </a:accent4>
      <a:accent5>
        <a:srgbClr val="FEFFFF"/>
      </a:accent5>
      <a:accent6>
        <a:srgbClr val="FEFFFF"/>
      </a:accent6>
      <a:hlink>
        <a:srgbClr val="66B6E5"/>
      </a:hlink>
      <a:folHlink>
        <a:srgbClr val="6D6D7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EF38B7AB3C79248AA022DE075D2C32F" ma:contentTypeVersion="17" ma:contentTypeDescription="Create a new document." ma:contentTypeScope="" ma:versionID="4fe00cdfdfc89a75646934fea384fab4">
  <xsd:schema xmlns:xsd="http://www.w3.org/2001/XMLSchema" xmlns:xs="http://www.w3.org/2001/XMLSchema" xmlns:p="http://schemas.microsoft.com/office/2006/metadata/properties" xmlns:ns2="0939cbf8-7430-4e62-9928-d5d7ac6d663f" xmlns:ns3="6dec1bb8-f1ba-452e-b50a-383d5ea80080" targetNamespace="http://schemas.microsoft.com/office/2006/metadata/properties" ma:root="true" ma:fieldsID="7a8de5f8edf8a62e62f1dd7644d27453" ns2:_="" ns3:_="">
    <xsd:import namespace="0939cbf8-7430-4e62-9928-d5d7ac6d663f"/>
    <xsd:import namespace="6dec1bb8-f1ba-452e-b50a-383d5ea8008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9cbf8-7430-4e62-9928-d5d7ac6d66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c250d15-9240-48a2-bed8-252fb13a144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ec1bb8-f1ba-452e-b50a-383d5ea8008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c1fba6d-e183-4ac2-97b1-5212a36f830a}" ma:internalName="TaxCatchAll" ma:showField="CatchAllData" ma:web="6dec1bb8-f1ba-452e-b50a-383d5ea800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248726-635F-459E-8E06-02E6637E3B3E}"/>
</file>

<file path=customXml/itemProps2.xml><?xml version="1.0" encoding="utf-8"?>
<ds:datastoreItem xmlns:ds="http://schemas.openxmlformats.org/officeDocument/2006/customXml" ds:itemID="{0271A0D4-30ED-4A6B-9D5C-3718E30BAD44}"/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450</Words>
  <Application>Microsoft Office PowerPoint</Application>
  <PresentationFormat>Widescreen</PresentationFormat>
  <Paragraphs>76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Aptos</vt:lpstr>
      <vt:lpstr>Aptos Display</vt:lpstr>
      <vt:lpstr>Arial</vt:lpstr>
      <vt:lpstr>Calibri</vt:lpstr>
      <vt:lpstr>Montserrat</vt:lpstr>
      <vt:lpstr>Symbol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Guerrero</dc:creator>
  <cp:lastModifiedBy>Jessamyn ENCARNACION</cp:lastModifiedBy>
  <cp:revision>15</cp:revision>
  <dcterms:created xsi:type="dcterms:W3CDTF">2024-04-16T21:19:00Z</dcterms:created>
  <dcterms:modified xsi:type="dcterms:W3CDTF">2024-04-19T00:55:23Z</dcterms:modified>
</cp:coreProperties>
</file>