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9" r:id="rId5"/>
  </p:sldMasterIdLst>
  <p:notesMasterIdLst>
    <p:notesMasterId r:id="rId40"/>
  </p:notesMasterIdLst>
  <p:sldIdLst>
    <p:sldId id="383" r:id="rId6"/>
    <p:sldId id="329" r:id="rId7"/>
    <p:sldId id="427" r:id="rId8"/>
    <p:sldId id="419" r:id="rId9"/>
    <p:sldId id="428" r:id="rId10"/>
    <p:sldId id="371" r:id="rId11"/>
    <p:sldId id="386" r:id="rId12"/>
    <p:sldId id="408" r:id="rId13"/>
    <p:sldId id="409" r:id="rId14"/>
    <p:sldId id="411" r:id="rId15"/>
    <p:sldId id="412" r:id="rId16"/>
    <p:sldId id="413" r:id="rId17"/>
    <p:sldId id="410" r:id="rId18"/>
    <p:sldId id="340" r:id="rId19"/>
    <p:sldId id="387" r:id="rId20"/>
    <p:sldId id="414" r:id="rId21"/>
    <p:sldId id="417" r:id="rId22"/>
    <p:sldId id="416" r:id="rId23"/>
    <p:sldId id="418" r:id="rId24"/>
    <p:sldId id="426" r:id="rId25"/>
    <p:sldId id="381" r:id="rId26"/>
    <p:sldId id="420" r:id="rId27"/>
    <p:sldId id="421" r:id="rId28"/>
    <p:sldId id="398" r:id="rId29"/>
    <p:sldId id="372" r:id="rId30"/>
    <p:sldId id="422" r:id="rId31"/>
    <p:sldId id="423" r:id="rId32"/>
    <p:sldId id="388" r:id="rId33"/>
    <p:sldId id="394" r:id="rId34"/>
    <p:sldId id="424" r:id="rId35"/>
    <p:sldId id="264" r:id="rId36"/>
    <p:sldId id="384" r:id="rId37"/>
    <p:sldId id="385" r:id="rId38"/>
    <p:sldId id="402" r:id="rId39"/>
  </p:sldIdLst>
  <p:sldSz cx="24384000" cy="13716000"/>
  <p:notesSz cx="7010400" cy="9296400"/>
  <p:defaultTextStyle>
    <a:defPPr>
      <a:defRPr lang="en-US"/>
    </a:defPPr>
    <a:lvl1pPr marL="0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1pPr>
    <a:lvl2pPr marL="554492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2pPr>
    <a:lvl3pPr marL="1108984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3pPr>
    <a:lvl4pPr marL="1663476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4pPr>
    <a:lvl5pPr marL="2217969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5pPr>
    <a:lvl6pPr marL="2772461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6pPr>
    <a:lvl7pPr marL="3326953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7pPr>
    <a:lvl8pPr marL="3881445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8pPr>
    <a:lvl9pPr marL="4435937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93" userDrawn="1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ifer Ross" initials="JR" lastIdx="38" clrIdx="0">
    <p:extLst>
      <p:ext uri="{19B8F6BF-5375-455C-9EA6-DF929625EA0E}">
        <p15:presenceInfo xmlns:p15="http://schemas.microsoft.com/office/powerpoint/2012/main" userId="18dd2a285576a01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1267"/>
    <a:srgbClr val="BE8A2D"/>
    <a:srgbClr val="FD6824"/>
    <a:srgbClr val="FC9D23"/>
    <a:srgbClr val="DDB671"/>
    <a:srgbClr val="E4233A"/>
    <a:srgbClr val="55C02B"/>
    <a:srgbClr val="FCC408"/>
    <a:srgbClr val="009DDC"/>
    <a:srgbClr val="0068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875716-35B2-4EEB-A658-61CD446E31B4}" v="15" dt="2024-11-18T15:37:04.77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00" autoAdjust="0"/>
    <p:restoredTop sz="90959" autoAdjust="0"/>
  </p:normalViewPr>
  <p:slideViewPr>
    <p:cSldViewPr>
      <p:cViewPr varScale="1">
        <p:scale>
          <a:sx n="24" d="100"/>
          <a:sy n="24" d="100"/>
        </p:scale>
        <p:origin x="130" y="658"/>
      </p:cViewPr>
      <p:guideLst>
        <p:guide orient="horz" pos="3493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microsoft.com/office/2016/11/relationships/changesInfo" Target="changesInfos/changesInfo1.xml"/><Relationship Id="rId20" Type="http://schemas.openxmlformats.org/officeDocument/2006/relationships/slide" Target="slides/slide15.xml"/><Relationship Id="rId41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mya Emandi" userId="0c34161d-ac18-4f0b-89a9-c513a4e4ffec" providerId="ADAL" clId="{3B875716-35B2-4EEB-A658-61CD446E31B4}"/>
    <pc:docChg chg="undo redo custSel addSld delSld modSld">
      <pc:chgData name="Ramya Emandi" userId="0c34161d-ac18-4f0b-89a9-c513a4e4ffec" providerId="ADAL" clId="{3B875716-35B2-4EEB-A658-61CD446E31B4}" dt="2024-11-18T15:37:04.764" v="58"/>
      <pc:docMkLst>
        <pc:docMk/>
      </pc:docMkLst>
      <pc:sldChg chg="modSp mod">
        <pc:chgData name="Ramya Emandi" userId="0c34161d-ac18-4f0b-89a9-c513a4e4ffec" providerId="ADAL" clId="{3B875716-35B2-4EEB-A658-61CD446E31B4}" dt="2024-11-18T15:24:10.927" v="21"/>
        <pc:sldMkLst>
          <pc:docMk/>
          <pc:sldMk cId="1972716778" sldId="329"/>
        </pc:sldMkLst>
        <pc:graphicFrameChg chg="mod modGraphic">
          <ac:chgData name="Ramya Emandi" userId="0c34161d-ac18-4f0b-89a9-c513a4e4ffec" providerId="ADAL" clId="{3B875716-35B2-4EEB-A658-61CD446E31B4}" dt="2024-11-18T15:24:10.927" v="21"/>
          <ac:graphicFrameMkLst>
            <pc:docMk/>
            <pc:sldMk cId="1972716778" sldId="329"/>
            <ac:graphicFrameMk id="7" creationId="{D8FE37AF-99AF-63E7-8777-0CD2DCA0E8A9}"/>
          </ac:graphicFrameMkLst>
        </pc:graphicFrameChg>
      </pc:sldChg>
      <pc:sldChg chg="del">
        <pc:chgData name="Ramya Emandi" userId="0c34161d-ac18-4f0b-89a9-c513a4e4ffec" providerId="ADAL" clId="{3B875716-35B2-4EEB-A658-61CD446E31B4}" dt="2024-11-18T15:34:31.754" v="49" actId="47"/>
        <pc:sldMkLst>
          <pc:docMk/>
          <pc:sldMk cId="2206410954" sldId="349"/>
        </pc:sldMkLst>
      </pc:sldChg>
      <pc:sldChg chg="modSp mod">
        <pc:chgData name="Ramya Emandi" userId="0c34161d-ac18-4f0b-89a9-c513a4e4ffec" providerId="ADAL" clId="{3B875716-35B2-4EEB-A658-61CD446E31B4}" dt="2024-11-18T15:20:17.142" v="8" actId="20577"/>
        <pc:sldMkLst>
          <pc:docMk/>
          <pc:sldMk cId="2738987646" sldId="383"/>
        </pc:sldMkLst>
        <pc:spChg chg="mod">
          <ac:chgData name="Ramya Emandi" userId="0c34161d-ac18-4f0b-89a9-c513a4e4ffec" providerId="ADAL" clId="{3B875716-35B2-4EEB-A658-61CD446E31B4}" dt="2024-11-18T15:20:17.142" v="8" actId="20577"/>
          <ac:spMkLst>
            <pc:docMk/>
            <pc:sldMk cId="2738987646" sldId="383"/>
            <ac:spMk id="3" creationId="{5961E77B-1811-A4B9-CDD2-2CB243CBBCD2}"/>
          </ac:spMkLst>
        </pc:spChg>
      </pc:sldChg>
      <pc:sldChg chg="del">
        <pc:chgData name="Ramya Emandi" userId="0c34161d-ac18-4f0b-89a9-c513a4e4ffec" providerId="ADAL" clId="{3B875716-35B2-4EEB-A658-61CD446E31B4}" dt="2024-11-18T15:34:23.373" v="48" actId="2696"/>
        <pc:sldMkLst>
          <pc:docMk/>
          <pc:sldMk cId="804884387" sldId="384"/>
        </pc:sldMkLst>
      </pc:sldChg>
      <pc:sldChg chg="add">
        <pc:chgData name="Ramya Emandi" userId="0c34161d-ac18-4f0b-89a9-c513a4e4ffec" providerId="ADAL" clId="{3B875716-35B2-4EEB-A658-61CD446E31B4}" dt="2024-11-18T15:34:34.129" v="50"/>
        <pc:sldMkLst>
          <pc:docMk/>
          <pc:sldMk cId="3574323959" sldId="384"/>
        </pc:sldMkLst>
      </pc:sldChg>
      <pc:sldChg chg="del">
        <pc:chgData name="Ramya Emandi" userId="0c34161d-ac18-4f0b-89a9-c513a4e4ffec" providerId="ADAL" clId="{3B875716-35B2-4EEB-A658-61CD446E31B4}" dt="2024-11-18T15:36:36.261" v="51" actId="2696"/>
        <pc:sldMkLst>
          <pc:docMk/>
          <pc:sldMk cId="700222002" sldId="385"/>
        </pc:sldMkLst>
      </pc:sldChg>
      <pc:sldChg chg="add">
        <pc:chgData name="Ramya Emandi" userId="0c34161d-ac18-4f0b-89a9-c513a4e4ffec" providerId="ADAL" clId="{3B875716-35B2-4EEB-A658-61CD446E31B4}" dt="2024-11-18T15:36:41.608" v="52"/>
        <pc:sldMkLst>
          <pc:docMk/>
          <pc:sldMk cId="1473184889" sldId="385"/>
        </pc:sldMkLst>
      </pc:sldChg>
      <pc:sldChg chg="del">
        <pc:chgData name="Ramya Emandi" userId="0c34161d-ac18-4f0b-89a9-c513a4e4ffec" providerId="ADAL" clId="{3B875716-35B2-4EEB-A658-61CD446E31B4}" dt="2024-11-18T15:34:31.754" v="49" actId="47"/>
        <pc:sldMkLst>
          <pc:docMk/>
          <pc:sldMk cId="1922058834" sldId="395"/>
        </pc:sldMkLst>
      </pc:sldChg>
      <pc:sldChg chg="del">
        <pc:chgData name="Ramya Emandi" userId="0c34161d-ac18-4f0b-89a9-c513a4e4ffec" providerId="ADAL" clId="{3B875716-35B2-4EEB-A658-61CD446E31B4}" dt="2024-11-18T15:34:31.754" v="49" actId="47"/>
        <pc:sldMkLst>
          <pc:docMk/>
          <pc:sldMk cId="3965534527" sldId="400"/>
        </pc:sldMkLst>
      </pc:sldChg>
      <pc:sldChg chg="del">
        <pc:chgData name="Ramya Emandi" userId="0c34161d-ac18-4f0b-89a9-c513a4e4ffec" providerId="ADAL" clId="{3B875716-35B2-4EEB-A658-61CD446E31B4}" dt="2024-11-18T15:34:31.754" v="49" actId="47"/>
        <pc:sldMkLst>
          <pc:docMk/>
          <pc:sldMk cId="3384537066" sldId="401"/>
        </pc:sldMkLst>
      </pc:sldChg>
      <pc:sldChg chg="add">
        <pc:chgData name="Ramya Emandi" userId="0c34161d-ac18-4f0b-89a9-c513a4e4ffec" providerId="ADAL" clId="{3B875716-35B2-4EEB-A658-61CD446E31B4}" dt="2024-11-18T15:36:41.608" v="52"/>
        <pc:sldMkLst>
          <pc:docMk/>
          <pc:sldMk cId="3357494503" sldId="402"/>
        </pc:sldMkLst>
      </pc:sldChg>
      <pc:sldChg chg="del">
        <pc:chgData name="Ramya Emandi" userId="0c34161d-ac18-4f0b-89a9-c513a4e4ffec" providerId="ADAL" clId="{3B875716-35B2-4EEB-A658-61CD446E31B4}" dt="2024-11-18T15:36:36.261" v="51" actId="2696"/>
        <pc:sldMkLst>
          <pc:docMk/>
          <pc:sldMk cId="3799570575" sldId="402"/>
        </pc:sldMkLst>
      </pc:sldChg>
      <pc:sldChg chg="del">
        <pc:chgData name="Ramya Emandi" userId="0c34161d-ac18-4f0b-89a9-c513a4e4ffec" providerId="ADAL" clId="{3B875716-35B2-4EEB-A658-61CD446E31B4}" dt="2024-11-18T15:36:49.834" v="53" actId="47"/>
        <pc:sldMkLst>
          <pc:docMk/>
          <pc:sldMk cId="2240615225" sldId="403"/>
        </pc:sldMkLst>
      </pc:sldChg>
      <pc:sldChg chg="del">
        <pc:chgData name="Ramya Emandi" userId="0c34161d-ac18-4f0b-89a9-c513a4e4ffec" providerId="ADAL" clId="{3B875716-35B2-4EEB-A658-61CD446E31B4}" dt="2024-11-18T15:36:50.260" v="54" actId="47"/>
        <pc:sldMkLst>
          <pc:docMk/>
          <pc:sldMk cId="353853714" sldId="404"/>
        </pc:sldMkLst>
      </pc:sldChg>
      <pc:sldChg chg="del">
        <pc:chgData name="Ramya Emandi" userId="0c34161d-ac18-4f0b-89a9-c513a4e4ffec" providerId="ADAL" clId="{3B875716-35B2-4EEB-A658-61CD446E31B4}" dt="2024-11-18T15:36:51.742" v="55" actId="47"/>
        <pc:sldMkLst>
          <pc:docMk/>
          <pc:sldMk cId="1548383625" sldId="405"/>
        </pc:sldMkLst>
      </pc:sldChg>
      <pc:sldChg chg="del">
        <pc:chgData name="Ramya Emandi" userId="0c34161d-ac18-4f0b-89a9-c513a4e4ffec" providerId="ADAL" clId="{3B875716-35B2-4EEB-A658-61CD446E31B4}" dt="2024-11-18T15:36:53.781" v="56" actId="47"/>
        <pc:sldMkLst>
          <pc:docMk/>
          <pc:sldMk cId="2145674171" sldId="406"/>
        </pc:sldMkLst>
      </pc:sldChg>
      <pc:sldChg chg="del">
        <pc:chgData name="Ramya Emandi" userId="0c34161d-ac18-4f0b-89a9-c513a4e4ffec" providerId="ADAL" clId="{3B875716-35B2-4EEB-A658-61CD446E31B4}" dt="2024-11-18T15:36:54.352" v="57" actId="47"/>
        <pc:sldMkLst>
          <pc:docMk/>
          <pc:sldMk cId="166202263" sldId="407"/>
        </pc:sldMkLst>
      </pc:sldChg>
      <pc:sldChg chg="modSp mod">
        <pc:chgData name="Ramya Emandi" userId="0c34161d-ac18-4f0b-89a9-c513a4e4ffec" providerId="ADAL" clId="{3B875716-35B2-4EEB-A658-61CD446E31B4}" dt="2024-11-18T15:34:07.619" v="47"/>
        <pc:sldMkLst>
          <pc:docMk/>
          <pc:sldMk cId="3882278903" sldId="419"/>
        </pc:sldMkLst>
        <pc:spChg chg="mod">
          <ac:chgData name="Ramya Emandi" userId="0c34161d-ac18-4f0b-89a9-c513a4e4ffec" providerId="ADAL" clId="{3B875716-35B2-4EEB-A658-61CD446E31B4}" dt="2024-11-18T15:34:07.619" v="47"/>
          <ac:spMkLst>
            <pc:docMk/>
            <pc:sldMk cId="3882278903" sldId="419"/>
            <ac:spMk id="4" creationId="{B370486D-85C3-E582-20A1-98DF882065DB}"/>
          </ac:spMkLst>
        </pc:spChg>
      </pc:sldChg>
      <pc:sldChg chg="delSp del mod">
        <pc:chgData name="Ramya Emandi" userId="0c34161d-ac18-4f0b-89a9-c513a4e4ffec" providerId="ADAL" clId="{3B875716-35B2-4EEB-A658-61CD446E31B4}" dt="2024-11-18T15:33:48.092" v="42" actId="47"/>
        <pc:sldMkLst>
          <pc:docMk/>
          <pc:sldMk cId="3227017310" sldId="425"/>
        </pc:sldMkLst>
        <pc:picChg chg="del">
          <ac:chgData name="Ramya Emandi" userId="0c34161d-ac18-4f0b-89a9-c513a4e4ffec" providerId="ADAL" clId="{3B875716-35B2-4EEB-A658-61CD446E31B4}" dt="2024-11-18T15:24:23.450" v="22" actId="478"/>
          <ac:picMkLst>
            <pc:docMk/>
            <pc:sldMk cId="3227017310" sldId="425"/>
            <ac:picMk id="3" creationId="{F6E93491-983D-CCA1-8A5C-1987565A15CF}"/>
          </ac:picMkLst>
        </pc:picChg>
      </pc:sldChg>
      <pc:sldChg chg="new del">
        <pc:chgData name="Ramya Emandi" userId="0c34161d-ac18-4f0b-89a9-c513a4e4ffec" providerId="ADAL" clId="{3B875716-35B2-4EEB-A658-61CD446E31B4}" dt="2024-11-18T15:24:51.230" v="24" actId="680"/>
        <pc:sldMkLst>
          <pc:docMk/>
          <pc:sldMk cId="1904065806" sldId="427"/>
        </pc:sldMkLst>
      </pc:sldChg>
      <pc:sldChg chg="new del">
        <pc:chgData name="Ramya Emandi" userId="0c34161d-ac18-4f0b-89a9-c513a4e4ffec" providerId="ADAL" clId="{3B875716-35B2-4EEB-A658-61CD446E31B4}" dt="2024-11-18T15:25:12.741" v="26" actId="680"/>
        <pc:sldMkLst>
          <pc:docMk/>
          <pc:sldMk cId="2560054960" sldId="427"/>
        </pc:sldMkLst>
      </pc:sldChg>
      <pc:sldChg chg="addSp delSp modSp add mod">
        <pc:chgData name="Ramya Emandi" userId="0c34161d-ac18-4f0b-89a9-c513a4e4ffec" providerId="ADAL" clId="{3B875716-35B2-4EEB-A658-61CD446E31B4}" dt="2024-11-18T15:25:46.519" v="41" actId="20577"/>
        <pc:sldMkLst>
          <pc:docMk/>
          <pc:sldMk cId="3581070644" sldId="427"/>
        </pc:sldMkLst>
        <pc:spChg chg="mod">
          <ac:chgData name="Ramya Emandi" userId="0c34161d-ac18-4f0b-89a9-c513a4e4ffec" providerId="ADAL" clId="{3B875716-35B2-4EEB-A658-61CD446E31B4}" dt="2024-11-18T15:25:46.519" v="41" actId="20577"/>
          <ac:spMkLst>
            <pc:docMk/>
            <pc:sldMk cId="3581070644" sldId="427"/>
            <ac:spMk id="2" creationId="{65FA05AB-539D-BBC0-E33B-1CC4EA58D7C1}"/>
          </ac:spMkLst>
        </pc:spChg>
        <pc:graphicFrameChg chg="del">
          <ac:chgData name="Ramya Emandi" userId="0c34161d-ac18-4f0b-89a9-c513a4e4ffec" providerId="ADAL" clId="{3B875716-35B2-4EEB-A658-61CD446E31B4}" dt="2024-11-18T15:25:25.196" v="28" actId="478"/>
          <ac:graphicFrameMkLst>
            <pc:docMk/>
            <pc:sldMk cId="3581070644" sldId="427"/>
            <ac:graphicFrameMk id="7" creationId="{FD6497CB-7C60-B9BC-C945-ADA063237D39}"/>
          </ac:graphicFrameMkLst>
        </pc:graphicFrameChg>
        <pc:picChg chg="add mod">
          <ac:chgData name="Ramya Emandi" userId="0c34161d-ac18-4f0b-89a9-c513a4e4ffec" providerId="ADAL" clId="{3B875716-35B2-4EEB-A658-61CD446E31B4}" dt="2024-11-18T15:25:43.250" v="35" actId="1076"/>
          <ac:picMkLst>
            <pc:docMk/>
            <pc:sldMk cId="3581070644" sldId="427"/>
            <ac:picMk id="5" creationId="{91F3E1C4-F780-7CD6-47F1-61C2ADB1E6ED}"/>
          </ac:picMkLst>
        </pc:picChg>
      </pc:sldChg>
      <pc:sldChg chg="add">
        <pc:chgData name="Ramya Emandi" userId="0c34161d-ac18-4f0b-89a9-c513a4e4ffec" providerId="ADAL" clId="{3B875716-35B2-4EEB-A658-61CD446E31B4}" dt="2024-11-18T15:37:04.764" v="58"/>
        <pc:sldMkLst>
          <pc:docMk/>
          <pc:sldMk cId="3115245142" sldId="428"/>
        </pc:sldMkLst>
      </pc:sldChg>
    </pc:docChg>
  </pc:docChgLst>
  <pc:docChgLst>
    <pc:chgData name="Ramya Emandi" userId="0c34161d-ac18-4f0b-89a9-c513a4e4ffec" providerId="ADAL" clId="{813609D1-DF6E-4BFB-BD13-A797F928F7ED}"/>
    <pc:docChg chg="undo redo custSel addSld delSld modSld sldOrd">
      <pc:chgData name="Ramya Emandi" userId="0c34161d-ac18-4f0b-89a9-c513a4e4ffec" providerId="ADAL" clId="{813609D1-DF6E-4BFB-BD13-A797F928F7ED}" dt="2024-04-19T11:33:26.533" v="1406" actId="207"/>
      <pc:docMkLst>
        <pc:docMk/>
      </pc:docMkLst>
      <pc:sldChg chg="del">
        <pc:chgData name="Ramya Emandi" userId="0c34161d-ac18-4f0b-89a9-c513a4e4ffec" providerId="ADAL" clId="{813609D1-DF6E-4BFB-BD13-A797F928F7ED}" dt="2024-04-18T10:18:36.625" v="167" actId="47"/>
        <pc:sldMkLst>
          <pc:docMk/>
          <pc:sldMk cId="1382984267" sldId="256"/>
        </pc:sldMkLst>
      </pc:sldChg>
      <pc:sldChg chg="modSp mod ord">
        <pc:chgData name="Ramya Emandi" userId="0c34161d-ac18-4f0b-89a9-c513a4e4ffec" providerId="ADAL" clId="{813609D1-DF6E-4BFB-BD13-A797F928F7ED}" dt="2024-04-18T10:03:51.027" v="131" actId="1076"/>
        <pc:sldMkLst>
          <pc:docMk/>
          <pc:sldMk cId="1972716778" sldId="329"/>
        </pc:sldMkLst>
        <pc:spChg chg="mod">
          <ac:chgData name="Ramya Emandi" userId="0c34161d-ac18-4f0b-89a9-c513a4e4ffec" providerId="ADAL" clId="{813609D1-DF6E-4BFB-BD13-A797F928F7ED}" dt="2024-04-18T10:03:51.027" v="131" actId="1076"/>
          <ac:spMkLst>
            <pc:docMk/>
            <pc:sldMk cId="1972716778" sldId="329"/>
            <ac:spMk id="2" creationId="{E812EB0F-19F0-B029-7717-3187ED3F2246}"/>
          </ac:spMkLst>
        </pc:spChg>
        <pc:graphicFrameChg chg="mod modGraphic">
          <ac:chgData name="Ramya Emandi" userId="0c34161d-ac18-4f0b-89a9-c513a4e4ffec" providerId="ADAL" clId="{813609D1-DF6E-4BFB-BD13-A797F928F7ED}" dt="2024-04-18T09:44:21.909" v="107" actId="113"/>
          <ac:graphicFrameMkLst>
            <pc:docMk/>
            <pc:sldMk cId="1972716778" sldId="329"/>
            <ac:graphicFrameMk id="7" creationId="{D8FE37AF-99AF-63E7-8777-0CD2DCA0E8A9}"/>
          </ac:graphicFrameMkLst>
        </pc:graphicFrameChg>
      </pc:sldChg>
      <pc:sldChg chg="modSp del mod">
        <pc:chgData name="Ramya Emandi" userId="0c34161d-ac18-4f0b-89a9-c513a4e4ffec" providerId="ADAL" clId="{813609D1-DF6E-4BFB-BD13-A797F928F7ED}" dt="2024-04-18T11:00:45.861" v="214" actId="47"/>
        <pc:sldMkLst>
          <pc:docMk/>
          <pc:sldMk cId="1821610343" sldId="334"/>
        </pc:sldMkLst>
        <pc:spChg chg="mod">
          <ac:chgData name="Ramya Emandi" userId="0c34161d-ac18-4f0b-89a9-c513a4e4ffec" providerId="ADAL" clId="{813609D1-DF6E-4BFB-BD13-A797F928F7ED}" dt="2024-04-18T11:00:12.222" v="197" actId="20577"/>
          <ac:spMkLst>
            <pc:docMk/>
            <pc:sldMk cId="1821610343" sldId="334"/>
            <ac:spMk id="4" creationId="{B1119B4A-9E4D-12EA-B712-624B133F8E94}"/>
          </ac:spMkLst>
        </pc:spChg>
        <pc:graphicFrameChg chg="mod">
          <ac:chgData name="Ramya Emandi" userId="0c34161d-ac18-4f0b-89a9-c513a4e4ffec" providerId="ADAL" clId="{813609D1-DF6E-4BFB-BD13-A797F928F7ED}" dt="2024-04-18T10:59:54.771" v="189" actId="20577"/>
          <ac:graphicFrameMkLst>
            <pc:docMk/>
            <pc:sldMk cId="1821610343" sldId="334"/>
            <ac:graphicFrameMk id="7" creationId="{D8FE37AF-99AF-63E7-8777-0CD2DCA0E8A9}"/>
          </ac:graphicFrameMkLst>
        </pc:graphicFrameChg>
      </pc:sldChg>
      <pc:sldChg chg="addSp modSp mod ord">
        <pc:chgData name="Ramya Emandi" userId="0c34161d-ac18-4f0b-89a9-c513a4e4ffec" providerId="ADAL" clId="{813609D1-DF6E-4BFB-BD13-A797F928F7ED}" dt="2024-04-18T11:26:26.037" v="349"/>
        <pc:sldMkLst>
          <pc:docMk/>
          <pc:sldMk cId="2765385760" sldId="340"/>
        </pc:sldMkLst>
        <pc:spChg chg="mod">
          <ac:chgData name="Ramya Emandi" userId="0c34161d-ac18-4f0b-89a9-c513a4e4ffec" providerId="ADAL" clId="{813609D1-DF6E-4BFB-BD13-A797F928F7ED}" dt="2024-04-18T11:04:15.570" v="271" actId="20577"/>
          <ac:spMkLst>
            <pc:docMk/>
            <pc:sldMk cId="2765385760" sldId="340"/>
            <ac:spMk id="2" creationId="{E812EB0F-19F0-B029-7717-3187ED3F2246}"/>
          </ac:spMkLst>
        </pc:spChg>
        <pc:spChg chg="add mod">
          <ac:chgData name="Ramya Emandi" userId="0c34161d-ac18-4f0b-89a9-c513a4e4ffec" providerId="ADAL" clId="{813609D1-DF6E-4BFB-BD13-A797F928F7ED}" dt="2024-04-18T11:26:04.322" v="328" actId="207"/>
          <ac:spMkLst>
            <pc:docMk/>
            <pc:sldMk cId="2765385760" sldId="340"/>
            <ac:spMk id="5" creationId="{1E353279-ED1C-F543-B197-2D3ABA2406C2}"/>
          </ac:spMkLst>
        </pc:spChg>
        <pc:spChg chg="add mod">
          <ac:chgData name="Ramya Emandi" userId="0c34161d-ac18-4f0b-89a9-c513a4e4ffec" providerId="ADAL" clId="{813609D1-DF6E-4BFB-BD13-A797F928F7ED}" dt="2024-04-18T11:26:26.037" v="349"/>
          <ac:spMkLst>
            <pc:docMk/>
            <pc:sldMk cId="2765385760" sldId="340"/>
            <ac:spMk id="6" creationId="{74DD6C28-CE81-C267-6C49-81F372931569}"/>
          </ac:spMkLst>
        </pc:spChg>
        <pc:grpChg chg="add mod">
          <ac:chgData name="Ramya Emandi" userId="0c34161d-ac18-4f0b-89a9-c513a4e4ffec" providerId="ADAL" clId="{813609D1-DF6E-4BFB-BD13-A797F928F7ED}" dt="2024-04-18T11:26:04.322" v="328" actId="207"/>
          <ac:grpSpMkLst>
            <pc:docMk/>
            <pc:sldMk cId="2765385760" sldId="340"/>
            <ac:grpSpMk id="4" creationId="{B2BE3061-F47C-BCE9-39F9-D40232FB7DF6}"/>
          </ac:grpSpMkLst>
        </pc:grpChg>
        <pc:graphicFrameChg chg="mod modGraphic">
          <ac:chgData name="Ramya Emandi" userId="0c34161d-ac18-4f0b-89a9-c513a4e4ffec" providerId="ADAL" clId="{813609D1-DF6E-4BFB-BD13-A797F928F7ED}" dt="2024-04-18T11:25:39.480" v="322"/>
          <ac:graphicFrameMkLst>
            <pc:docMk/>
            <pc:sldMk cId="2765385760" sldId="340"/>
            <ac:graphicFrameMk id="7" creationId="{D8FE37AF-99AF-63E7-8777-0CD2DCA0E8A9}"/>
          </ac:graphicFrameMkLst>
        </pc:graphicFrameChg>
      </pc:sldChg>
      <pc:sldChg chg="del">
        <pc:chgData name="Ramya Emandi" userId="0c34161d-ac18-4f0b-89a9-c513a4e4ffec" providerId="ADAL" clId="{813609D1-DF6E-4BFB-BD13-A797F928F7ED}" dt="2024-04-18T11:49:13.785" v="534" actId="47"/>
        <pc:sldMkLst>
          <pc:docMk/>
          <pc:sldMk cId="3555489592" sldId="341"/>
        </pc:sldMkLst>
      </pc:sldChg>
      <pc:sldChg chg="del">
        <pc:chgData name="Ramya Emandi" userId="0c34161d-ac18-4f0b-89a9-c513a4e4ffec" providerId="ADAL" clId="{813609D1-DF6E-4BFB-BD13-A797F928F7ED}" dt="2024-04-19T10:20:25.594" v="1001" actId="47"/>
        <pc:sldMkLst>
          <pc:docMk/>
          <pc:sldMk cId="374033345" sldId="346"/>
        </pc:sldMkLst>
      </pc:sldChg>
      <pc:sldChg chg="addSp modSp mod">
        <pc:chgData name="Ramya Emandi" userId="0c34161d-ac18-4f0b-89a9-c513a4e4ffec" providerId="ADAL" clId="{813609D1-DF6E-4BFB-BD13-A797F928F7ED}" dt="2024-04-19T10:18:25.576" v="983" actId="15"/>
        <pc:sldMkLst>
          <pc:docMk/>
          <pc:sldMk cId="3751841683" sldId="349"/>
        </pc:sldMkLst>
        <pc:spChg chg="mod">
          <ac:chgData name="Ramya Emandi" userId="0c34161d-ac18-4f0b-89a9-c513a4e4ffec" providerId="ADAL" clId="{813609D1-DF6E-4BFB-BD13-A797F928F7ED}" dt="2024-04-19T09:36:42.807" v="919" actId="20577"/>
          <ac:spMkLst>
            <pc:docMk/>
            <pc:sldMk cId="3751841683" sldId="349"/>
            <ac:spMk id="4" creationId="{AE11162E-4AF9-A4F1-B21E-DC8CACB0340B}"/>
          </ac:spMkLst>
        </pc:spChg>
        <pc:spChg chg="mod">
          <ac:chgData name="Ramya Emandi" userId="0c34161d-ac18-4f0b-89a9-c513a4e4ffec" providerId="ADAL" clId="{813609D1-DF6E-4BFB-BD13-A797F928F7ED}" dt="2024-04-19T09:40:27.255" v="947" actId="6549"/>
          <ac:spMkLst>
            <pc:docMk/>
            <pc:sldMk cId="3751841683" sldId="349"/>
            <ac:spMk id="8" creationId="{793D8DBB-FF43-92BA-BB1B-2190CAB1503B}"/>
          </ac:spMkLst>
        </pc:spChg>
        <pc:spChg chg="mod">
          <ac:chgData name="Ramya Emandi" userId="0c34161d-ac18-4f0b-89a9-c513a4e4ffec" providerId="ADAL" clId="{813609D1-DF6E-4BFB-BD13-A797F928F7ED}" dt="2024-04-19T10:18:25.576" v="983" actId="15"/>
          <ac:spMkLst>
            <pc:docMk/>
            <pc:sldMk cId="3751841683" sldId="349"/>
            <ac:spMk id="12" creationId="{A9426BBE-5A2E-FCDC-7DB7-A351BFE0CB1A}"/>
          </ac:spMkLst>
        </pc:spChg>
        <pc:picChg chg="add mod">
          <ac:chgData name="Ramya Emandi" userId="0c34161d-ac18-4f0b-89a9-c513a4e4ffec" providerId="ADAL" clId="{813609D1-DF6E-4BFB-BD13-A797F928F7ED}" dt="2024-04-19T09:41:01.290" v="954" actId="1076"/>
          <ac:picMkLst>
            <pc:docMk/>
            <pc:sldMk cId="3751841683" sldId="349"/>
            <ac:picMk id="7" creationId="{C4EFA43C-A2BB-A86D-B7B4-9C4ED269BC3A}"/>
          </ac:picMkLst>
        </pc:picChg>
        <pc:picChg chg="add mod">
          <ac:chgData name="Ramya Emandi" userId="0c34161d-ac18-4f0b-89a9-c513a4e4ffec" providerId="ADAL" clId="{813609D1-DF6E-4BFB-BD13-A797F928F7ED}" dt="2024-04-19T09:41:03.363" v="955" actId="1076"/>
          <ac:picMkLst>
            <pc:docMk/>
            <pc:sldMk cId="3751841683" sldId="349"/>
            <ac:picMk id="10" creationId="{595EDEB1-73ED-3D13-6356-A2699844B4F0}"/>
          </ac:picMkLst>
        </pc:picChg>
      </pc:sldChg>
      <pc:sldChg chg="modSp mod">
        <pc:chgData name="Ramya Emandi" userId="0c34161d-ac18-4f0b-89a9-c513a4e4ffec" providerId="ADAL" clId="{813609D1-DF6E-4BFB-BD13-A797F928F7ED}" dt="2024-04-18T10:19:03.206" v="175" actId="20577"/>
        <pc:sldMkLst>
          <pc:docMk/>
          <pc:sldMk cId="1738437853" sldId="371"/>
        </pc:sldMkLst>
        <pc:spChg chg="mod">
          <ac:chgData name="Ramya Emandi" userId="0c34161d-ac18-4f0b-89a9-c513a4e4ffec" providerId="ADAL" clId="{813609D1-DF6E-4BFB-BD13-A797F928F7ED}" dt="2024-04-18T10:19:03.206" v="175" actId="20577"/>
          <ac:spMkLst>
            <pc:docMk/>
            <pc:sldMk cId="1738437853" sldId="371"/>
            <ac:spMk id="7" creationId="{872049A1-E6AE-7F43-B94F-559F74B2A4CE}"/>
          </ac:spMkLst>
        </pc:spChg>
      </pc:sldChg>
      <pc:sldChg chg="modSp mod">
        <pc:chgData name="Ramya Emandi" userId="0c34161d-ac18-4f0b-89a9-c513a4e4ffec" providerId="ADAL" clId="{813609D1-DF6E-4BFB-BD13-A797F928F7ED}" dt="2024-04-19T10:20:12.518" v="999"/>
        <pc:sldMkLst>
          <pc:docMk/>
          <pc:sldMk cId="3745132654" sldId="372"/>
        </pc:sldMkLst>
        <pc:spChg chg="mod">
          <ac:chgData name="Ramya Emandi" userId="0c34161d-ac18-4f0b-89a9-c513a4e4ffec" providerId="ADAL" clId="{813609D1-DF6E-4BFB-BD13-A797F928F7ED}" dt="2024-04-19T10:20:12.518" v="999"/>
          <ac:spMkLst>
            <pc:docMk/>
            <pc:sldMk cId="3745132654" sldId="372"/>
            <ac:spMk id="7" creationId="{CB24B08C-54BC-AE49-B0BE-4844BC05DFBF}"/>
          </ac:spMkLst>
        </pc:spChg>
      </pc:sldChg>
      <pc:sldChg chg="addSp delSp modSp mod ord modClrScheme chgLayout">
        <pc:chgData name="Ramya Emandi" userId="0c34161d-ac18-4f0b-89a9-c513a4e4ffec" providerId="ADAL" clId="{813609D1-DF6E-4BFB-BD13-A797F928F7ED}" dt="2024-04-19T10:20:19.365" v="1000" actId="700"/>
        <pc:sldMkLst>
          <pc:docMk/>
          <pc:sldMk cId="4086565002" sldId="381"/>
        </pc:sldMkLst>
        <pc:spChg chg="add mod ord">
          <ac:chgData name="Ramya Emandi" userId="0c34161d-ac18-4f0b-89a9-c513a4e4ffec" providerId="ADAL" clId="{813609D1-DF6E-4BFB-BD13-A797F928F7ED}" dt="2024-04-19T10:20:19.365" v="1000" actId="700"/>
          <ac:spMkLst>
            <pc:docMk/>
            <pc:sldMk cId="4086565002" sldId="381"/>
            <ac:spMk id="2" creationId="{17246DEC-2B95-3A62-0FEB-CB0A87683BDA}"/>
          </ac:spMkLst>
        </pc:spChg>
        <pc:spChg chg="add mod ord">
          <ac:chgData name="Ramya Emandi" userId="0c34161d-ac18-4f0b-89a9-c513a4e4ffec" providerId="ADAL" clId="{813609D1-DF6E-4BFB-BD13-A797F928F7ED}" dt="2024-04-19T10:20:19.365" v="1000" actId="700"/>
          <ac:spMkLst>
            <pc:docMk/>
            <pc:sldMk cId="4086565002" sldId="381"/>
            <ac:spMk id="3" creationId="{827B3288-D5BD-838E-3C15-87D874E7A8E2}"/>
          </ac:spMkLst>
        </pc:spChg>
        <pc:spChg chg="mod ord">
          <ac:chgData name="Ramya Emandi" userId="0c34161d-ac18-4f0b-89a9-c513a4e4ffec" providerId="ADAL" clId="{813609D1-DF6E-4BFB-BD13-A797F928F7ED}" dt="2024-04-19T10:20:19.365" v="1000" actId="700"/>
          <ac:spMkLst>
            <pc:docMk/>
            <pc:sldMk cId="4086565002" sldId="381"/>
            <ac:spMk id="7" creationId="{872049A1-E6AE-7F43-B94F-559F74B2A4CE}"/>
          </ac:spMkLst>
        </pc:spChg>
        <pc:spChg chg="del mod ord">
          <ac:chgData name="Ramya Emandi" userId="0c34161d-ac18-4f0b-89a9-c513a4e4ffec" providerId="ADAL" clId="{813609D1-DF6E-4BFB-BD13-A797F928F7ED}" dt="2024-04-19T10:20:19.365" v="1000" actId="700"/>
          <ac:spMkLst>
            <pc:docMk/>
            <pc:sldMk cId="4086565002" sldId="381"/>
            <ac:spMk id="8" creationId="{9D09BD9C-66FF-A143-AFAF-67D893B07220}"/>
          </ac:spMkLst>
        </pc:spChg>
        <pc:spChg chg="del mod ord">
          <ac:chgData name="Ramya Emandi" userId="0c34161d-ac18-4f0b-89a9-c513a4e4ffec" providerId="ADAL" clId="{813609D1-DF6E-4BFB-BD13-A797F928F7ED}" dt="2024-04-19T10:20:19.365" v="1000" actId="700"/>
          <ac:spMkLst>
            <pc:docMk/>
            <pc:sldMk cId="4086565002" sldId="381"/>
            <ac:spMk id="9" creationId="{07C7092E-A176-6C4D-8721-3899B461CA49}"/>
          </ac:spMkLst>
        </pc:spChg>
        <pc:spChg chg="mod ord">
          <ac:chgData name="Ramya Emandi" userId="0c34161d-ac18-4f0b-89a9-c513a4e4ffec" providerId="ADAL" clId="{813609D1-DF6E-4BFB-BD13-A797F928F7ED}" dt="2024-04-19T10:20:19.365" v="1000" actId="700"/>
          <ac:spMkLst>
            <pc:docMk/>
            <pc:sldMk cId="4086565002" sldId="381"/>
            <ac:spMk id="10" creationId="{85FE4606-6DEB-9B48-A993-E7C3A95A8AC1}"/>
          </ac:spMkLst>
        </pc:spChg>
      </pc:sldChg>
      <pc:sldChg chg="addSp delSp modSp mod">
        <pc:chgData name="Ramya Emandi" userId="0c34161d-ac18-4f0b-89a9-c513a4e4ffec" providerId="ADAL" clId="{813609D1-DF6E-4BFB-BD13-A797F928F7ED}" dt="2024-04-19T09:35:18.645" v="906" actId="1076"/>
        <pc:sldMkLst>
          <pc:docMk/>
          <pc:sldMk cId="868752120" sldId="382"/>
        </pc:sldMkLst>
        <pc:spChg chg="mod">
          <ac:chgData name="Ramya Emandi" userId="0c34161d-ac18-4f0b-89a9-c513a4e4ffec" providerId="ADAL" clId="{813609D1-DF6E-4BFB-BD13-A797F928F7ED}" dt="2024-04-19T08:59:03.830" v="837" actId="404"/>
          <ac:spMkLst>
            <pc:docMk/>
            <pc:sldMk cId="868752120" sldId="382"/>
            <ac:spMk id="7" creationId="{3A008D5B-6397-5847-A38C-96821114C380}"/>
          </ac:spMkLst>
        </pc:spChg>
        <pc:grpChg chg="del">
          <ac:chgData name="Ramya Emandi" userId="0c34161d-ac18-4f0b-89a9-c513a4e4ffec" providerId="ADAL" clId="{813609D1-DF6E-4BFB-BD13-A797F928F7ED}" dt="2024-04-19T08:59:08.534" v="838" actId="478"/>
          <ac:grpSpMkLst>
            <pc:docMk/>
            <pc:sldMk cId="868752120" sldId="382"/>
            <ac:grpSpMk id="5" creationId="{15A169F0-3600-2C8C-544B-FA24D4F60C9A}"/>
          </ac:grpSpMkLst>
        </pc:grpChg>
        <pc:graphicFrameChg chg="mod modGraphic">
          <ac:chgData name="Ramya Emandi" userId="0c34161d-ac18-4f0b-89a9-c513a4e4ffec" providerId="ADAL" clId="{813609D1-DF6E-4BFB-BD13-A797F928F7ED}" dt="2024-04-19T09:23:30.588" v="892" actId="1076"/>
          <ac:graphicFrameMkLst>
            <pc:docMk/>
            <pc:sldMk cId="868752120" sldId="382"/>
            <ac:graphicFrameMk id="4" creationId="{930CC86B-DE28-C863-8598-1606AF6096B0}"/>
          </ac:graphicFrameMkLst>
        </pc:graphicFrameChg>
        <pc:picChg chg="add mod">
          <ac:chgData name="Ramya Emandi" userId="0c34161d-ac18-4f0b-89a9-c513a4e4ffec" providerId="ADAL" clId="{813609D1-DF6E-4BFB-BD13-A797F928F7ED}" dt="2024-04-19T09:35:13.956" v="905" actId="1076"/>
          <ac:picMkLst>
            <pc:docMk/>
            <pc:sldMk cId="868752120" sldId="382"/>
            <ac:picMk id="9" creationId="{4A5C8696-B782-5422-0B47-613C976C6A01}"/>
          </ac:picMkLst>
        </pc:picChg>
        <pc:picChg chg="add mod">
          <ac:chgData name="Ramya Emandi" userId="0c34161d-ac18-4f0b-89a9-c513a4e4ffec" providerId="ADAL" clId="{813609D1-DF6E-4BFB-BD13-A797F928F7ED}" dt="2024-04-19T09:35:08.424" v="904" actId="1076"/>
          <ac:picMkLst>
            <pc:docMk/>
            <pc:sldMk cId="868752120" sldId="382"/>
            <ac:picMk id="11" creationId="{BE7053C1-C9C4-7D0F-2287-0B9B00AA6695}"/>
          </ac:picMkLst>
        </pc:picChg>
        <pc:picChg chg="add mod">
          <ac:chgData name="Ramya Emandi" userId="0c34161d-ac18-4f0b-89a9-c513a4e4ffec" providerId="ADAL" clId="{813609D1-DF6E-4BFB-BD13-A797F928F7ED}" dt="2024-04-19T09:35:18.645" v="906" actId="1076"/>
          <ac:picMkLst>
            <pc:docMk/>
            <pc:sldMk cId="868752120" sldId="382"/>
            <ac:picMk id="13" creationId="{09FACD75-1446-167A-474A-952DFFD28CAC}"/>
          </ac:picMkLst>
        </pc:picChg>
      </pc:sldChg>
      <pc:sldChg chg="modSp mod">
        <pc:chgData name="Ramya Emandi" userId="0c34161d-ac18-4f0b-89a9-c513a4e4ffec" providerId="ADAL" clId="{813609D1-DF6E-4BFB-BD13-A797F928F7ED}" dt="2024-04-18T09:17:47.751" v="40" actId="14100"/>
        <pc:sldMkLst>
          <pc:docMk/>
          <pc:sldMk cId="2738987646" sldId="383"/>
        </pc:sldMkLst>
        <pc:spChg chg="mod">
          <ac:chgData name="Ramya Emandi" userId="0c34161d-ac18-4f0b-89a9-c513a4e4ffec" providerId="ADAL" clId="{813609D1-DF6E-4BFB-BD13-A797F928F7ED}" dt="2024-04-18T09:17:05.530" v="36" actId="1076"/>
          <ac:spMkLst>
            <pc:docMk/>
            <pc:sldMk cId="2738987646" sldId="383"/>
            <ac:spMk id="3" creationId="{5961E77B-1811-A4B9-CDD2-2CB243CBBCD2}"/>
          </ac:spMkLst>
        </pc:spChg>
        <pc:spChg chg="mod">
          <ac:chgData name="Ramya Emandi" userId="0c34161d-ac18-4f0b-89a9-c513a4e4ffec" providerId="ADAL" clId="{813609D1-DF6E-4BFB-BD13-A797F928F7ED}" dt="2024-04-18T09:17:47.751" v="40" actId="14100"/>
          <ac:spMkLst>
            <pc:docMk/>
            <pc:sldMk cId="2738987646" sldId="383"/>
            <ac:spMk id="5" creationId="{ADF0EA10-4022-7842-A487-2870278589AC}"/>
          </ac:spMkLst>
        </pc:spChg>
      </pc:sldChg>
      <pc:sldChg chg="addSp delSp modSp mod">
        <pc:chgData name="Ramya Emandi" userId="0c34161d-ac18-4f0b-89a9-c513a4e4ffec" providerId="ADAL" clId="{813609D1-DF6E-4BFB-BD13-A797F928F7ED}" dt="2024-04-19T11:29:11.677" v="1359" actId="113"/>
        <pc:sldMkLst>
          <pc:docMk/>
          <pc:sldMk cId="804884387" sldId="384"/>
        </pc:sldMkLst>
        <pc:spChg chg="add mod">
          <ac:chgData name="Ramya Emandi" userId="0c34161d-ac18-4f0b-89a9-c513a4e4ffec" providerId="ADAL" clId="{813609D1-DF6E-4BFB-BD13-A797F928F7ED}" dt="2024-04-19T11:29:11.677" v="1359" actId="113"/>
          <ac:spMkLst>
            <pc:docMk/>
            <pc:sldMk cId="804884387" sldId="384"/>
            <ac:spMk id="3" creationId="{FCB7BDE8-DB21-DF11-A97D-68CD5D95827C}"/>
          </ac:spMkLst>
        </pc:spChg>
        <pc:spChg chg="mod">
          <ac:chgData name="Ramya Emandi" userId="0c34161d-ac18-4f0b-89a9-c513a4e4ffec" providerId="ADAL" clId="{813609D1-DF6E-4BFB-BD13-A797F928F7ED}" dt="2024-04-19T11:28:39.648" v="1336" actId="20577"/>
          <ac:spMkLst>
            <pc:docMk/>
            <pc:sldMk cId="804884387" sldId="384"/>
            <ac:spMk id="11" creationId="{11676CD2-B5D4-16E8-52AA-59A88CEFBC3A}"/>
          </ac:spMkLst>
        </pc:spChg>
        <pc:graphicFrameChg chg="del modGraphic">
          <ac:chgData name="Ramya Emandi" userId="0c34161d-ac18-4f0b-89a9-c513a4e4ffec" providerId="ADAL" clId="{813609D1-DF6E-4BFB-BD13-A797F928F7ED}" dt="2024-04-18T10:03:11.457" v="110" actId="478"/>
          <ac:graphicFrameMkLst>
            <pc:docMk/>
            <pc:sldMk cId="804884387" sldId="384"/>
            <ac:graphicFrameMk id="9" creationId="{1BED32CD-6BF0-4C0B-C084-CA56EB4E0E0E}"/>
          </ac:graphicFrameMkLst>
        </pc:graphicFrameChg>
      </pc:sldChg>
      <pc:sldChg chg="addSp delSp modSp new mod modClrScheme chgLayout">
        <pc:chgData name="Ramya Emandi" userId="0c34161d-ac18-4f0b-89a9-c513a4e4ffec" providerId="ADAL" clId="{813609D1-DF6E-4BFB-BD13-A797F928F7ED}" dt="2024-04-18T10:17:20.543" v="166" actId="14100"/>
        <pc:sldMkLst>
          <pc:docMk/>
          <pc:sldMk cId="700222002" sldId="385"/>
        </pc:sldMkLst>
        <pc:spChg chg="del mod ord">
          <ac:chgData name="Ramya Emandi" userId="0c34161d-ac18-4f0b-89a9-c513a4e4ffec" providerId="ADAL" clId="{813609D1-DF6E-4BFB-BD13-A797F928F7ED}" dt="2024-04-18T10:16:40.242" v="158" actId="700"/>
          <ac:spMkLst>
            <pc:docMk/>
            <pc:sldMk cId="700222002" sldId="385"/>
            <ac:spMk id="2" creationId="{424361A2-DA16-30D8-9998-7EE250BE8CCA}"/>
          </ac:spMkLst>
        </pc:spChg>
        <pc:spChg chg="mod ord">
          <ac:chgData name="Ramya Emandi" userId="0c34161d-ac18-4f0b-89a9-c513a4e4ffec" providerId="ADAL" clId="{813609D1-DF6E-4BFB-BD13-A797F928F7ED}" dt="2024-04-18T10:16:40.242" v="158" actId="700"/>
          <ac:spMkLst>
            <pc:docMk/>
            <pc:sldMk cId="700222002" sldId="385"/>
            <ac:spMk id="3" creationId="{B423F8FF-0FC3-4675-D501-ECEEC05D9CCF}"/>
          </ac:spMkLst>
        </pc:spChg>
        <pc:spChg chg="del">
          <ac:chgData name="Ramya Emandi" userId="0c34161d-ac18-4f0b-89a9-c513a4e4ffec" providerId="ADAL" clId="{813609D1-DF6E-4BFB-BD13-A797F928F7ED}" dt="2024-04-18T10:16:40.242" v="158" actId="700"/>
          <ac:spMkLst>
            <pc:docMk/>
            <pc:sldMk cId="700222002" sldId="385"/>
            <ac:spMk id="4" creationId="{095F5BA7-E188-5635-EED0-D2069DD8A99A}"/>
          </ac:spMkLst>
        </pc:spChg>
        <pc:spChg chg="del">
          <ac:chgData name="Ramya Emandi" userId="0c34161d-ac18-4f0b-89a9-c513a4e4ffec" providerId="ADAL" clId="{813609D1-DF6E-4BFB-BD13-A797F928F7ED}" dt="2024-04-18T10:16:40.242" v="158" actId="700"/>
          <ac:spMkLst>
            <pc:docMk/>
            <pc:sldMk cId="700222002" sldId="385"/>
            <ac:spMk id="5" creationId="{CFB02F6E-DD94-4135-3DAC-559320677C83}"/>
          </ac:spMkLst>
        </pc:spChg>
        <pc:spChg chg="add mod ord">
          <ac:chgData name="Ramya Emandi" userId="0c34161d-ac18-4f0b-89a9-c513a4e4ffec" providerId="ADAL" clId="{813609D1-DF6E-4BFB-BD13-A797F928F7ED}" dt="2024-04-18T10:17:20.543" v="166" actId="14100"/>
          <ac:spMkLst>
            <pc:docMk/>
            <pc:sldMk cId="700222002" sldId="385"/>
            <ac:spMk id="6" creationId="{6F1177A3-554C-2C7A-A16C-08C7C32107C4}"/>
          </ac:spMkLst>
        </pc:spChg>
      </pc:sldChg>
      <pc:sldChg chg="addSp delSp modSp new del mod modClrScheme chgLayout">
        <pc:chgData name="Ramya Emandi" userId="0c34161d-ac18-4f0b-89a9-c513a4e4ffec" providerId="ADAL" clId="{813609D1-DF6E-4BFB-BD13-A797F928F7ED}" dt="2024-04-18T09:16:08.830" v="26" actId="47"/>
        <pc:sldMkLst>
          <pc:docMk/>
          <pc:sldMk cId="3082507667" sldId="385"/>
        </pc:sldMkLst>
        <pc:spChg chg="del">
          <ac:chgData name="Ramya Emandi" userId="0c34161d-ac18-4f0b-89a9-c513a4e4ffec" providerId="ADAL" clId="{813609D1-DF6E-4BFB-BD13-A797F928F7ED}" dt="2024-04-18T09:15:14.607" v="12" actId="700"/>
          <ac:spMkLst>
            <pc:docMk/>
            <pc:sldMk cId="3082507667" sldId="385"/>
            <ac:spMk id="2" creationId="{5DEDF32A-C951-213B-9C42-A7B7ADF2040D}"/>
          </ac:spMkLst>
        </pc:spChg>
        <pc:spChg chg="del">
          <ac:chgData name="Ramya Emandi" userId="0c34161d-ac18-4f0b-89a9-c513a4e4ffec" providerId="ADAL" clId="{813609D1-DF6E-4BFB-BD13-A797F928F7ED}" dt="2024-04-18T09:15:14.607" v="12" actId="700"/>
          <ac:spMkLst>
            <pc:docMk/>
            <pc:sldMk cId="3082507667" sldId="385"/>
            <ac:spMk id="3" creationId="{D5D5D41C-CCAA-69C4-0551-74F8E987851A}"/>
          </ac:spMkLst>
        </pc:spChg>
        <pc:spChg chg="mod ord">
          <ac:chgData name="Ramya Emandi" userId="0c34161d-ac18-4f0b-89a9-c513a4e4ffec" providerId="ADAL" clId="{813609D1-DF6E-4BFB-BD13-A797F928F7ED}" dt="2024-04-18T09:15:14.607" v="12" actId="700"/>
          <ac:spMkLst>
            <pc:docMk/>
            <pc:sldMk cId="3082507667" sldId="385"/>
            <ac:spMk id="4" creationId="{B4B52BB9-3941-5300-40B5-0243085BEB98}"/>
          </ac:spMkLst>
        </pc:spChg>
        <pc:spChg chg="del mod ord">
          <ac:chgData name="Ramya Emandi" userId="0c34161d-ac18-4f0b-89a9-c513a4e4ffec" providerId="ADAL" clId="{813609D1-DF6E-4BFB-BD13-A797F928F7ED}" dt="2024-04-18T09:15:14.607" v="12" actId="700"/>
          <ac:spMkLst>
            <pc:docMk/>
            <pc:sldMk cId="3082507667" sldId="385"/>
            <ac:spMk id="5" creationId="{98785430-6335-5CB4-A72C-FBC8CE7053B9}"/>
          </ac:spMkLst>
        </pc:spChg>
        <pc:spChg chg="add mod ord">
          <ac:chgData name="Ramya Emandi" userId="0c34161d-ac18-4f0b-89a9-c513a4e4ffec" providerId="ADAL" clId="{813609D1-DF6E-4BFB-BD13-A797F928F7ED}" dt="2024-04-18T09:15:14.607" v="12" actId="700"/>
          <ac:spMkLst>
            <pc:docMk/>
            <pc:sldMk cId="3082507667" sldId="385"/>
            <ac:spMk id="6" creationId="{CCD500DB-C265-9280-847E-E891B54DA086}"/>
          </ac:spMkLst>
        </pc:spChg>
      </pc:sldChg>
      <pc:sldChg chg="new del">
        <pc:chgData name="Ramya Emandi" userId="0c34161d-ac18-4f0b-89a9-c513a4e4ffec" providerId="ADAL" clId="{813609D1-DF6E-4BFB-BD13-A797F928F7ED}" dt="2024-04-18T10:19:26.403" v="177" actId="680"/>
        <pc:sldMkLst>
          <pc:docMk/>
          <pc:sldMk cId="3519264376" sldId="386"/>
        </pc:sldMkLst>
      </pc:sldChg>
      <pc:sldChg chg="modSp add mod">
        <pc:chgData name="Ramya Emandi" userId="0c34161d-ac18-4f0b-89a9-c513a4e4ffec" providerId="ADAL" clId="{813609D1-DF6E-4BFB-BD13-A797F928F7ED}" dt="2024-04-18T11:00:42.952" v="213" actId="20577"/>
        <pc:sldMkLst>
          <pc:docMk/>
          <pc:sldMk cId="4136242126" sldId="386"/>
        </pc:sldMkLst>
        <pc:spChg chg="mod">
          <ac:chgData name="Ramya Emandi" userId="0c34161d-ac18-4f0b-89a9-c513a4e4ffec" providerId="ADAL" clId="{813609D1-DF6E-4BFB-BD13-A797F928F7ED}" dt="2024-04-18T11:00:38.070" v="205" actId="20577"/>
          <ac:spMkLst>
            <pc:docMk/>
            <pc:sldMk cId="4136242126" sldId="386"/>
            <ac:spMk id="3" creationId="{FCB7BDE8-DB21-DF11-A97D-68CD5D95827C}"/>
          </ac:spMkLst>
        </pc:spChg>
        <pc:spChg chg="mod">
          <ac:chgData name="Ramya Emandi" userId="0c34161d-ac18-4f0b-89a9-c513a4e4ffec" providerId="ADAL" clId="{813609D1-DF6E-4BFB-BD13-A797F928F7ED}" dt="2024-04-18T11:00:42.952" v="213" actId="20577"/>
          <ac:spMkLst>
            <pc:docMk/>
            <pc:sldMk cId="4136242126" sldId="386"/>
            <ac:spMk id="11" creationId="{11676CD2-B5D4-16E8-52AA-59A88CEFBC3A}"/>
          </ac:spMkLst>
        </pc:spChg>
      </pc:sldChg>
      <pc:sldChg chg="addSp delSp modSp new mod modClrScheme chgLayout">
        <pc:chgData name="Ramya Emandi" userId="0c34161d-ac18-4f0b-89a9-c513a4e4ffec" providerId="ADAL" clId="{813609D1-DF6E-4BFB-BD13-A797F928F7ED}" dt="2024-04-19T11:33:26.533" v="1406" actId="207"/>
        <pc:sldMkLst>
          <pc:docMk/>
          <pc:sldMk cId="1676593915" sldId="387"/>
        </pc:sldMkLst>
        <pc:spChg chg="del mod ord">
          <ac:chgData name="Ramya Emandi" userId="0c34161d-ac18-4f0b-89a9-c513a4e4ffec" providerId="ADAL" clId="{813609D1-DF6E-4BFB-BD13-A797F928F7ED}" dt="2024-04-18T11:40:25.811" v="351" actId="700"/>
          <ac:spMkLst>
            <pc:docMk/>
            <pc:sldMk cId="1676593915" sldId="387"/>
            <ac:spMk id="2" creationId="{7A897DFC-66B1-1DE5-A5EC-857ACA3E7941}"/>
          </ac:spMkLst>
        </pc:spChg>
        <pc:spChg chg="mod ord">
          <ac:chgData name="Ramya Emandi" userId="0c34161d-ac18-4f0b-89a9-c513a4e4ffec" providerId="ADAL" clId="{813609D1-DF6E-4BFB-BD13-A797F928F7ED}" dt="2024-04-18T11:40:25.811" v="351" actId="700"/>
          <ac:spMkLst>
            <pc:docMk/>
            <pc:sldMk cId="1676593915" sldId="387"/>
            <ac:spMk id="3" creationId="{7FF5049C-AAC0-6A6C-7386-AD385B534B7F}"/>
          </ac:spMkLst>
        </pc:spChg>
        <pc:spChg chg="del">
          <ac:chgData name="Ramya Emandi" userId="0c34161d-ac18-4f0b-89a9-c513a4e4ffec" providerId="ADAL" clId="{813609D1-DF6E-4BFB-BD13-A797F928F7ED}" dt="2024-04-18T11:40:25.811" v="351" actId="700"/>
          <ac:spMkLst>
            <pc:docMk/>
            <pc:sldMk cId="1676593915" sldId="387"/>
            <ac:spMk id="4" creationId="{0FD0A63F-2C73-6274-D7E3-5FA629A8487F}"/>
          </ac:spMkLst>
        </pc:spChg>
        <pc:spChg chg="del mod ord">
          <ac:chgData name="Ramya Emandi" userId="0c34161d-ac18-4f0b-89a9-c513a4e4ffec" providerId="ADAL" clId="{813609D1-DF6E-4BFB-BD13-A797F928F7ED}" dt="2024-04-18T11:40:25.811" v="351" actId="700"/>
          <ac:spMkLst>
            <pc:docMk/>
            <pc:sldMk cId="1676593915" sldId="387"/>
            <ac:spMk id="5" creationId="{9F6A5CC1-A23C-7E25-2556-59601507C65F}"/>
          </ac:spMkLst>
        </pc:spChg>
        <pc:spChg chg="add mod ord">
          <ac:chgData name="Ramya Emandi" userId="0c34161d-ac18-4f0b-89a9-c513a4e4ffec" providerId="ADAL" clId="{813609D1-DF6E-4BFB-BD13-A797F928F7ED}" dt="2024-04-18T11:40:55.893" v="398" actId="20577"/>
          <ac:spMkLst>
            <pc:docMk/>
            <pc:sldMk cId="1676593915" sldId="387"/>
            <ac:spMk id="6" creationId="{B75AC938-6B49-831B-5B56-E020B6746AC1}"/>
          </ac:spMkLst>
        </pc:spChg>
        <pc:spChg chg="add mod ord">
          <ac:chgData name="Ramya Emandi" userId="0c34161d-ac18-4f0b-89a9-c513a4e4ffec" providerId="ADAL" clId="{813609D1-DF6E-4BFB-BD13-A797F928F7ED}" dt="2024-04-19T11:33:26.533" v="1406" actId="207"/>
          <ac:spMkLst>
            <pc:docMk/>
            <pc:sldMk cId="1676593915" sldId="387"/>
            <ac:spMk id="7" creationId="{5B38CD7A-EF44-6D7A-B804-46263E2FC270}"/>
          </ac:spMkLst>
        </pc:spChg>
        <pc:spChg chg="add mod">
          <ac:chgData name="Ramya Emandi" userId="0c34161d-ac18-4f0b-89a9-c513a4e4ffec" providerId="ADAL" clId="{813609D1-DF6E-4BFB-BD13-A797F928F7ED}" dt="2024-04-19T11:31:57.915" v="1388" actId="1076"/>
          <ac:spMkLst>
            <pc:docMk/>
            <pc:sldMk cId="1676593915" sldId="387"/>
            <ac:spMk id="9" creationId="{C34FEDE4-CA88-CA3E-F70B-8688610B8A0C}"/>
          </ac:spMkLst>
        </pc:spChg>
        <pc:spChg chg="add mod">
          <ac:chgData name="Ramya Emandi" userId="0c34161d-ac18-4f0b-89a9-c513a4e4ffec" providerId="ADAL" clId="{813609D1-DF6E-4BFB-BD13-A797F928F7ED}" dt="2024-04-18T11:45:24.829" v="502" actId="5793"/>
          <ac:spMkLst>
            <pc:docMk/>
            <pc:sldMk cId="1676593915" sldId="387"/>
            <ac:spMk id="10" creationId="{1B46D8F0-D930-C9CF-E4F4-0936FF76190D}"/>
          </ac:spMkLst>
        </pc:spChg>
        <pc:spChg chg="add mod">
          <ac:chgData name="Ramya Emandi" userId="0c34161d-ac18-4f0b-89a9-c513a4e4ffec" providerId="ADAL" clId="{813609D1-DF6E-4BFB-BD13-A797F928F7ED}" dt="2024-04-18T11:48:59.496" v="531" actId="1076"/>
          <ac:spMkLst>
            <pc:docMk/>
            <pc:sldMk cId="1676593915" sldId="387"/>
            <ac:spMk id="11" creationId="{F6E8BA5E-4BBB-D042-C0AB-5249C896FF15}"/>
          </ac:spMkLst>
        </pc:spChg>
        <pc:spChg chg="add mod">
          <ac:chgData name="Ramya Emandi" userId="0c34161d-ac18-4f0b-89a9-c513a4e4ffec" providerId="ADAL" clId="{813609D1-DF6E-4BFB-BD13-A797F928F7ED}" dt="2024-04-19T11:31:49.812" v="1386" actId="782"/>
          <ac:spMkLst>
            <pc:docMk/>
            <pc:sldMk cId="1676593915" sldId="387"/>
            <ac:spMk id="12" creationId="{F04975A0-1796-F217-F150-DFC0F08589FB}"/>
          </ac:spMkLst>
        </pc:spChg>
        <pc:graphicFrameChg chg="add mod modGraphic">
          <ac:chgData name="Ramya Emandi" userId="0c34161d-ac18-4f0b-89a9-c513a4e4ffec" providerId="ADAL" clId="{813609D1-DF6E-4BFB-BD13-A797F928F7ED}" dt="2024-04-19T11:33:11.512" v="1405" actId="404"/>
          <ac:graphicFrameMkLst>
            <pc:docMk/>
            <pc:sldMk cId="1676593915" sldId="387"/>
            <ac:graphicFrameMk id="8" creationId="{901221A5-FF22-D758-E018-391D964133EC}"/>
          </ac:graphicFrameMkLst>
        </pc:graphicFrameChg>
      </pc:sldChg>
      <pc:sldChg chg="addSp delSp modSp add mod">
        <pc:chgData name="Ramya Emandi" userId="0c34161d-ac18-4f0b-89a9-c513a4e4ffec" providerId="ADAL" clId="{813609D1-DF6E-4BFB-BD13-A797F928F7ED}" dt="2024-04-18T12:52:40.303" v="641" actId="207"/>
        <pc:sldMkLst>
          <pc:docMk/>
          <pc:sldMk cId="527873485" sldId="388"/>
        </pc:sldMkLst>
        <pc:spChg chg="add mod">
          <ac:chgData name="Ramya Emandi" userId="0c34161d-ac18-4f0b-89a9-c513a4e4ffec" providerId="ADAL" clId="{813609D1-DF6E-4BFB-BD13-A797F928F7ED}" dt="2024-04-18T12:09:32.126" v="572" actId="1076"/>
          <ac:spMkLst>
            <pc:docMk/>
            <pc:sldMk cId="527873485" sldId="388"/>
            <ac:spMk id="5" creationId="{53B68C05-76F7-3B7C-5B08-894EB2776B0E}"/>
          </ac:spMkLst>
        </pc:spChg>
        <pc:spChg chg="mod">
          <ac:chgData name="Ramya Emandi" userId="0c34161d-ac18-4f0b-89a9-c513a4e4ffec" providerId="ADAL" clId="{813609D1-DF6E-4BFB-BD13-A797F928F7ED}" dt="2024-04-18T11:50:16.736" v="549" actId="20577"/>
          <ac:spMkLst>
            <pc:docMk/>
            <pc:sldMk cId="527873485" sldId="388"/>
            <ac:spMk id="6" creationId="{B75AC938-6B49-831B-5B56-E020B6746AC1}"/>
          </ac:spMkLst>
        </pc:spChg>
        <pc:spChg chg="mod">
          <ac:chgData name="Ramya Emandi" userId="0c34161d-ac18-4f0b-89a9-c513a4e4ffec" providerId="ADAL" clId="{813609D1-DF6E-4BFB-BD13-A797F928F7ED}" dt="2024-04-18T12:52:40.303" v="641" actId="207"/>
          <ac:spMkLst>
            <pc:docMk/>
            <pc:sldMk cId="527873485" sldId="388"/>
            <ac:spMk id="7" creationId="{5B38CD7A-EF44-6D7A-B804-46263E2FC270}"/>
          </ac:spMkLst>
        </pc:spChg>
        <pc:graphicFrameChg chg="del">
          <ac:chgData name="Ramya Emandi" userId="0c34161d-ac18-4f0b-89a9-c513a4e4ffec" providerId="ADAL" clId="{813609D1-DF6E-4BFB-BD13-A797F928F7ED}" dt="2024-04-18T12:07:10.293" v="550" actId="478"/>
          <ac:graphicFrameMkLst>
            <pc:docMk/>
            <pc:sldMk cId="527873485" sldId="388"/>
            <ac:graphicFrameMk id="8" creationId="{901221A5-FF22-D758-E018-391D964133EC}"/>
          </ac:graphicFrameMkLst>
        </pc:graphicFrameChg>
        <pc:picChg chg="add mod">
          <ac:chgData name="Ramya Emandi" userId="0c34161d-ac18-4f0b-89a9-c513a4e4ffec" providerId="ADAL" clId="{813609D1-DF6E-4BFB-BD13-A797F928F7ED}" dt="2024-04-18T12:08:38.495" v="567" actId="1076"/>
          <ac:picMkLst>
            <pc:docMk/>
            <pc:sldMk cId="527873485" sldId="388"/>
            <ac:picMk id="2" creationId="{FB5A2656-F8E8-9E1C-6C9F-119531BB54A4}"/>
          </ac:picMkLst>
        </pc:picChg>
      </pc:sldChg>
      <pc:sldChg chg="addSp modSp new mod modAnim">
        <pc:chgData name="Ramya Emandi" userId="0c34161d-ac18-4f0b-89a9-c513a4e4ffec" providerId="ADAL" clId="{813609D1-DF6E-4BFB-BD13-A797F928F7ED}" dt="2024-04-19T11:27:56.972" v="1315" actId="207"/>
        <pc:sldMkLst>
          <pc:docMk/>
          <pc:sldMk cId="2916445621" sldId="389"/>
        </pc:sldMkLst>
        <pc:spChg chg="mod">
          <ac:chgData name="Ramya Emandi" userId="0c34161d-ac18-4f0b-89a9-c513a4e4ffec" providerId="ADAL" clId="{813609D1-DF6E-4BFB-BD13-A797F928F7ED}" dt="2024-04-18T12:26:31.014" v="581"/>
          <ac:spMkLst>
            <pc:docMk/>
            <pc:sldMk cId="2916445621" sldId="389"/>
            <ac:spMk id="2" creationId="{AADB9868-228D-ABC7-E09B-637C5A3DF001}"/>
          </ac:spMkLst>
        </pc:spChg>
        <pc:spChg chg="mod">
          <ac:chgData name="Ramya Emandi" userId="0c34161d-ac18-4f0b-89a9-c513a4e4ffec" providerId="ADAL" clId="{813609D1-DF6E-4BFB-BD13-A797F928F7ED}" dt="2024-04-19T11:27:56.972" v="1315" actId="207"/>
          <ac:spMkLst>
            <pc:docMk/>
            <pc:sldMk cId="2916445621" sldId="389"/>
            <ac:spMk id="3" creationId="{4A1AEAEE-D2D9-E317-0642-B25C6C44A126}"/>
          </ac:spMkLst>
        </pc:spChg>
        <pc:spChg chg="add mod">
          <ac:chgData name="Ramya Emandi" userId="0c34161d-ac18-4f0b-89a9-c513a4e4ffec" providerId="ADAL" clId="{813609D1-DF6E-4BFB-BD13-A797F928F7ED}" dt="2024-04-18T12:54:12.435" v="646" actId="403"/>
          <ac:spMkLst>
            <pc:docMk/>
            <pc:sldMk cId="2916445621" sldId="389"/>
            <ac:spMk id="6" creationId="{680D45E6-0299-32F8-161A-B6806DE6A22E}"/>
          </ac:spMkLst>
        </pc:spChg>
        <pc:picChg chg="add mod">
          <ac:chgData name="Ramya Emandi" userId="0c34161d-ac18-4f0b-89a9-c513a4e4ffec" providerId="ADAL" clId="{813609D1-DF6E-4BFB-BD13-A797F928F7ED}" dt="2024-04-18T12:26:14.631" v="576" actId="1076"/>
          <ac:picMkLst>
            <pc:docMk/>
            <pc:sldMk cId="2916445621" sldId="389"/>
            <ac:picMk id="5" creationId="{162C47E2-F614-8839-0E09-55D18C45A6CD}"/>
          </ac:picMkLst>
        </pc:picChg>
      </pc:sldChg>
      <pc:sldChg chg="addSp modSp new mod">
        <pc:chgData name="Ramya Emandi" userId="0c34161d-ac18-4f0b-89a9-c513a4e4ffec" providerId="ADAL" clId="{813609D1-DF6E-4BFB-BD13-A797F928F7ED}" dt="2024-04-18T15:29:03.254" v="722" actId="207"/>
        <pc:sldMkLst>
          <pc:docMk/>
          <pc:sldMk cId="1291985895" sldId="390"/>
        </pc:sldMkLst>
        <pc:spChg chg="mod">
          <ac:chgData name="Ramya Emandi" userId="0c34161d-ac18-4f0b-89a9-c513a4e4ffec" providerId="ADAL" clId="{813609D1-DF6E-4BFB-BD13-A797F928F7ED}" dt="2024-04-18T14:10:48.069" v="655"/>
          <ac:spMkLst>
            <pc:docMk/>
            <pc:sldMk cId="1291985895" sldId="390"/>
            <ac:spMk id="2" creationId="{23453C80-A271-BDD2-EA25-300E78BA707A}"/>
          </ac:spMkLst>
        </pc:spChg>
        <pc:spChg chg="mod">
          <ac:chgData name="Ramya Emandi" userId="0c34161d-ac18-4f0b-89a9-c513a4e4ffec" providerId="ADAL" clId="{813609D1-DF6E-4BFB-BD13-A797F928F7ED}" dt="2024-04-18T15:29:03.254" v="722" actId="207"/>
          <ac:spMkLst>
            <pc:docMk/>
            <pc:sldMk cId="1291985895" sldId="390"/>
            <ac:spMk id="3" creationId="{3BCC3E59-4280-8702-F7A5-2B30730CC702}"/>
          </ac:spMkLst>
        </pc:spChg>
        <pc:spChg chg="add mod">
          <ac:chgData name="Ramya Emandi" userId="0c34161d-ac18-4f0b-89a9-c513a4e4ffec" providerId="ADAL" clId="{813609D1-DF6E-4BFB-BD13-A797F928F7ED}" dt="2024-04-18T14:12:41.626" v="669" actId="14100"/>
          <ac:spMkLst>
            <pc:docMk/>
            <pc:sldMk cId="1291985895" sldId="390"/>
            <ac:spMk id="5" creationId="{87CF8E7C-45F1-ADC3-AC21-D9642A5AB204}"/>
          </ac:spMkLst>
        </pc:spChg>
        <pc:picChg chg="add mod">
          <ac:chgData name="Ramya Emandi" userId="0c34161d-ac18-4f0b-89a9-c513a4e4ffec" providerId="ADAL" clId="{813609D1-DF6E-4BFB-BD13-A797F928F7ED}" dt="2024-04-18T14:11:54.824" v="661" actId="14100"/>
          <ac:picMkLst>
            <pc:docMk/>
            <pc:sldMk cId="1291985895" sldId="390"/>
            <ac:picMk id="1026" creationId="{6F2E8C25-882D-BDD6-9906-CB832E1CD934}"/>
          </ac:picMkLst>
        </pc:picChg>
      </pc:sldChg>
      <pc:sldChg chg="addSp modSp new mod">
        <pc:chgData name="Ramya Emandi" userId="0c34161d-ac18-4f0b-89a9-c513a4e4ffec" providerId="ADAL" clId="{813609D1-DF6E-4BFB-BD13-A797F928F7ED}" dt="2024-04-19T08:44:08.343" v="768" actId="164"/>
        <pc:sldMkLst>
          <pc:docMk/>
          <pc:sldMk cId="4136786400" sldId="391"/>
        </pc:sldMkLst>
        <pc:spChg chg="mod">
          <ac:chgData name="Ramya Emandi" userId="0c34161d-ac18-4f0b-89a9-c513a4e4ffec" providerId="ADAL" clId="{813609D1-DF6E-4BFB-BD13-A797F928F7ED}" dt="2024-04-19T08:42:22.623" v="743"/>
          <ac:spMkLst>
            <pc:docMk/>
            <pc:sldMk cId="4136786400" sldId="391"/>
            <ac:spMk id="2" creationId="{22FDCECA-3E02-979D-A32F-116C0DED3A1B}"/>
          </ac:spMkLst>
        </pc:spChg>
        <pc:spChg chg="mod">
          <ac:chgData name="Ramya Emandi" userId="0c34161d-ac18-4f0b-89a9-c513a4e4ffec" providerId="ADAL" clId="{813609D1-DF6E-4BFB-BD13-A797F928F7ED}" dt="2024-04-19T08:43:00.307" v="756" actId="1076"/>
          <ac:spMkLst>
            <pc:docMk/>
            <pc:sldMk cId="4136786400" sldId="391"/>
            <ac:spMk id="3" creationId="{BCA5AABD-C63E-3644-FDB7-2CA07D7E1A4A}"/>
          </ac:spMkLst>
        </pc:spChg>
        <pc:spChg chg="add mod">
          <ac:chgData name="Ramya Emandi" userId="0c34161d-ac18-4f0b-89a9-c513a4e4ffec" providerId="ADAL" clId="{813609D1-DF6E-4BFB-BD13-A797F928F7ED}" dt="2024-04-19T08:44:08.343" v="768" actId="164"/>
          <ac:spMkLst>
            <pc:docMk/>
            <pc:sldMk cId="4136786400" sldId="391"/>
            <ac:spMk id="5" creationId="{A62C878D-E809-9B1A-3F62-8A62B05399EF}"/>
          </ac:spMkLst>
        </pc:spChg>
        <pc:grpChg chg="add mod">
          <ac:chgData name="Ramya Emandi" userId="0c34161d-ac18-4f0b-89a9-c513a4e4ffec" providerId="ADAL" clId="{813609D1-DF6E-4BFB-BD13-A797F928F7ED}" dt="2024-04-19T08:44:08.343" v="768" actId="164"/>
          <ac:grpSpMkLst>
            <pc:docMk/>
            <pc:sldMk cId="4136786400" sldId="391"/>
            <ac:grpSpMk id="6" creationId="{862A4EB0-30D8-CDE1-C10E-609162B0E32C}"/>
          </ac:grpSpMkLst>
        </pc:grpChg>
        <pc:picChg chg="add mod">
          <ac:chgData name="Ramya Emandi" userId="0c34161d-ac18-4f0b-89a9-c513a4e4ffec" providerId="ADAL" clId="{813609D1-DF6E-4BFB-BD13-A797F928F7ED}" dt="2024-04-19T08:44:08.343" v="768" actId="164"/>
          <ac:picMkLst>
            <pc:docMk/>
            <pc:sldMk cId="4136786400" sldId="391"/>
            <ac:picMk id="2050" creationId="{7D2F0A94-A75E-9062-5BB5-381A8C50BACC}"/>
          </ac:picMkLst>
        </pc:picChg>
      </pc:sldChg>
      <pc:sldChg chg="addSp delSp modSp new mod">
        <pc:chgData name="Ramya Emandi" userId="0c34161d-ac18-4f0b-89a9-c513a4e4ffec" providerId="ADAL" clId="{813609D1-DF6E-4BFB-BD13-A797F928F7ED}" dt="2024-04-19T08:57:11.424" v="823" actId="15"/>
        <pc:sldMkLst>
          <pc:docMk/>
          <pc:sldMk cId="4106928610" sldId="392"/>
        </pc:sldMkLst>
        <pc:spChg chg="mod">
          <ac:chgData name="Ramya Emandi" userId="0c34161d-ac18-4f0b-89a9-c513a4e4ffec" providerId="ADAL" clId="{813609D1-DF6E-4BFB-BD13-A797F928F7ED}" dt="2024-04-19T08:48:19.273" v="795" actId="20577"/>
          <ac:spMkLst>
            <pc:docMk/>
            <pc:sldMk cId="4106928610" sldId="392"/>
            <ac:spMk id="2" creationId="{3BC6F96A-6BC7-1E24-221E-357D16021FEC}"/>
          </ac:spMkLst>
        </pc:spChg>
        <pc:spChg chg="del">
          <ac:chgData name="Ramya Emandi" userId="0c34161d-ac18-4f0b-89a9-c513a4e4ffec" providerId="ADAL" clId="{813609D1-DF6E-4BFB-BD13-A797F928F7ED}" dt="2024-04-19T08:49:23.112" v="796" actId="478"/>
          <ac:spMkLst>
            <pc:docMk/>
            <pc:sldMk cId="4106928610" sldId="392"/>
            <ac:spMk id="3" creationId="{84BAE923-F146-523A-1268-2091871F435A}"/>
          </ac:spMkLst>
        </pc:spChg>
        <pc:spChg chg="add mod">
          <ac:chgData name="Ramya Emandi" userId="0c34161d-ac18-4f0b-89a9-c513a4e4ffec" providerId="ADAL" clId="{813609D1-DF6E-4BFB-BD13-A797F928F7ED}" dt="2024-04-19T08:56:09.757" v="811" actId="403"/>
          <ac:spMkLst>
            <pc:docMk/>
            <pc:sldMk cId="4106928610" sldId="392"/>
            <ac:spMk id="5" creationId="{F56E4FCC-2C5D-B05E-0E94-EF1175BDF133}"/>
          </ac:spMkLst>
        </pc:spChg>
        <pc:spChg chg="add mod">
          <ac:chgData name="Ramya Emandi" userId="0c34161d-ac18-4f0b-89a9-c513a4e4ffec" providerId="ADAL" clId="{813609D1-DF6E-4BFB-BD13-A797F928F7ED}" dt="2024-04-19T08:57:11.424" v="823" actId="15"/>
          <ac:spMkLst>
            <pc:docMk/>
            <pc:sldMk cId="4106928610" sldId="392"/>
            <ac:spMk id="6" creationId="{DAC8D163-A69F-0011-279C-690724DF1A11}"/>
          </ac:spMkLst>
        </pc:spChg>
        <pc:spChg chg="add mod">
          <ac:chgData name="Ramya Emandi" userId="0c34161d-ac18-4f0b-89a9-c513a4e4ffec" providerId="ADAL" clId="{813609D1-DF6E-4BFB-BD13-A797F928F7ED}" dt="2024-04-19T08:57:04.027" v="822" actId="15"/>
          <ac:spMkLst>
            <pc:docMk/>
            <pc:sldMk cId="4106928610" sldId="392"/>
            <ac:spMk id="7" creationId="{ED7A23AD-DCFC-D702-95CE-AFD5589B7CB0}"/>
          </ac:spMkLst>
        </pc:spChg>
      </pc:sldChg>
      <pc:sldChg chg="modSp add mod">
        <pc:chgData name="Ramya Emandi" userId="0c34161d-ac18-4f0b-89a9-c513a4e4ffec" providerId="ADAL" clId="{813609D1-DF6E-4BFB-BD13-A797F928F7ED}" dt="2024-04-19T08:47:45.911" v="783" actId="20577"/>
        <pc:sldMkLst>
          <pc:docMk/>
          <pc:sldMk cId="775365231" sldId="393"/>
        </pc:sldMkLst>
        <pc:spChg chg="mod">
          <ac:chgData name="Ramya Emandi" userId="0c34161d-ac18-4f0b-89a9-c513a4e4ffec" providerId="ADAL" clId="{813609D1-DF6E-4BFB-BD13-A797F928F7ED}" dt="2024-04-19T08:47:45.911" v="783" actId="20577"/>
          <ac:spMkLst>
            <pc:docMk/>
            <pc:sldMk cId="775365231" sldId="393"/>
            <ac:spMk id="6" creationId="{6F1177A3-554C-2C7A-A16C-08C7C32107C4}"/>
          </ac:spMkLst>
        </pc:spChg>
      </pc:sldChg>
      <pc:sldChg chg="modSp add mod">
        <pc:chgData name="Ramya Emandi" userId="0c34161d-ac18-4f0b-89a9-c513a4e4ffec" providerId="ADAL" clId="{813609D1-DF6E-4BFB-BD13-A797F928F7ED}" dt="2024-04-19T09:35:55.653" v="909" actId="20577"/>
        <pc:sldMkLst>
          <pc:docMk/>
          <pc:sldMk cId="1649968466" sldId="394"/>
        </pc:sldMkLst>
        <pc:spChg chg="mod">
          <ac:chgData name="Ramya Emandi" userId="0c34161d-ac18-4f0b-89a9-c513a4e4ffec" providerId="ADAL" clId="{813609D1-DF6E-4BFB-BD13-A797F928F7ED}" dt="2024-04-19T09:35:55.653" v="909" actId="20577"/>
          <ac:spMkLst>
            <pc:docMk/>
            <pc:sldMk cId="1649968466" sldId="394"/>
            <ac:spMk id="6" creationId="{6F1177A3-554C-2C7A-A16C-08C7C32107C4}"/>
          </ac:spMkLst>
        </pc:spChg>
      </pc:sldChg>
      <pc:sldChg chg="addSp delSp modSp add mod">
        <pc:chgData name="Ramya Emandi" userId="0c34161d-ac18-4f0b-89a9-c513a4e4ffec" providerId="ADAL" clId="{813609D1-DF6E-4BFB-BD13-A797F928F7ED}" dt="2024-04-19T10:19:38.265" v="996" actId="14100"/>
        <pc:sldMkLst>
          <pc:docMk/>
          <pc:sldMk cId="2218862307" sldId="395"/>
        </pc:sldMkLst>
        <pc:spChg chg="mod">
          <ac:chgData name="Ramya Emandi" userId="0c34161d-ac18-4f0b-89a9-c513a4e4ffec" providerId="ADAL" clId="{813609D1-DF6E-4BFB-BD13-A797F928F7ED}" dt="2024-04-19T10:17:00.982" v="966" actId="20577"/>
          <ac:spMkLst>
            <pc:docMk/>
            <pc:sldMk cId="2218862307" sldId="395"/>
            <ac:spMk id="4" creationId="{AE11162E-4AF9-A4F1-B21E-DC8CACB0340B}"/>
          </ac:spMkLst>
        </pc:spChg>
        <pc:spChg chg="mod">
          <ac:chgData name="Ramya Emandi" userId="0c34161d-ac18-4f0b-89a9-c513a4e4ffec" providerId="ADAL" clId="{813609D1-DF6E-4BFB-BD13-A797F928F7ED}" dt="2024-04-19T10:18:40.103" v="986" actId="108"/>
          <ac:spMkLst>
            <pc:docMk/>
            <pc:sldMk cId="2218862307" sldId="395"/>
            <ac:spMk id="12" creationId="{A9426BBE-5A2E-FCDC-7DB7-A351BFE0CB1A}"/>
          </ac:spMkLst>
        </pc:spChg>
        <pc:picChg chg="del">
          <ac:chgData name="Ramya Emandi" userId="0c34161d-ac18-4f0b-89a9-c513a4e4ffec" providerId="ADAL" clId="{813609D1-DF6E-4BFB-BD13-A797F928F7ED}" dt="2024-04-19T10:19:11.613" v="990" actId="478"/>
          <ac:picMkLst>
            <pc:docMk/>
            <pc:sldMk cId="2218862307" sldId="395"/>
            <ac:picMk id="7" creationId="{C4EFA43C-A2BB-A86D-B7B4-9C4ED269BC3A}"/>
          </ac:picMkLst>
        </pc:picChg>
        <pc:picChg chg="add mod">
          <ac:chgData name="Ramya Emandi" userId="0c34161d-ac18-4f0b-89a9-c513a4e4ffec" providerId="ADAL" clId="{813609D1-DF6E-4BFB-BD13-A797F928F7ED}" dt="2024-04-19T10:19:34.810" v="995" actId="1076"/>
          <ac:picMkLst>
            <pc:docMk/>
            <pc:sldMk cId="2218862307" sldId="395"/>
            <ac:picMk id="9" creationId="{30902BD5-C9CE-60AA-2DF3-B8861D7DF828}"/>
          </ac:picMkLst>
        </pc:picChg>
        <pc:picChg chg="del">
          <ac:chgData name="Ramya Emandi" userId="0c34161d-ac18-4f0b-89a9-c513a4e4ffec" providerId="ADAL" clId="{813609D1-DF6E-4BFB-BD13-A797F928F7ED}" dt="2024-04-19T10:19:13.273" v="991" actId="478"/>
          <ac:picMkLst>
            <pc:docMk/>
            <pc:sldMk cId="2218862307" sldId="395"/>
            <ac:picMk id="10" creationId="{595EDEB1-73ED-3D13-6356-A2699844B4F0}"/>
          </ac:picMkLst>
        </pc:picChg>
        <pc:picChg chg="add mod">
          <ac:chgData name="Ramya Emandi" userId="0c34161d-ac18-4f0b-89a9-c513a4e4ffec" providerId="ADAL" clId="{813609D1-DF6E-4BFB-BD13-A797F928F7ED}" dt="2024-04-19T10:19:38.265" v="996" actId="14100"/>
          <ac:picMkLst>
            <pc:docMk/>
            <pc:sldMk cId="2218862307" sldId="395"/>
            <ac:picMk id="13" creationId="{A183704A-E755-9187-D257-B1CE435F53E2}"/>
          </ac:picMkLst>
        </pc:picChg>
      </pc:sldChg>
      <pc:sldChg chg="modSp add mod">
        <pc:chgData name="Ramya Emandi" userId="0c34161d-ac18-4f0b-89a9-c513a4e4ffec" providerId="ADAL" clId="{813609D1-DF6E-4BFB-BD13-A797F928F7ED}" dt="2024-04-19T10:20:51.173" v="1004" actId="20577"/>
        <pc:sldMkLst>
          <pc:docMk/>
          <pc:sldMk cId="1289981144" sldId="396"/>
        </pc:sldMkLst>
        <pc:spChg chg="mod">
          <ac:chgData name="Ramya Emandi" userId="0c34161d-ac18-4f0b-89a9-c513a4e4ffec" providerId="ADAL" clId="{813609D1-DF6E-4BFB-BD13-A797F928F7ED}" dt="2024-04-19T10:20:51.173" v="1004" actId="20577"/>
          <ac:spMkLst>
            <pc:docMk/>
            <pc:sldMk cId="1289981144" sldId="396"/>
            <ac:spMk id="6" creationId="{6F1177A3-554C-2C7A-A16C-08C7C32107C4}"/>
          </ac:spMkLst>
        </pc:spChg>
      </pc:sldChg>
      <pc:sldChg chg="new del">
        <pc:chgData name="Ramya Emandi" userId="0c34161d-ac18-4f0b-89a9-c513a4e4ffec" providerId="ADAL" clId="{813609D1-DF6E-4BFB-BD13-A797F928F7ED}" dt="2024-04-19T10:22:29.174" v="1007" actId="47"/>
        <pc:sldMkLst>
          <pc:docMk/>
          <pc:sldMk cId="3486096003" sldId="397"/>
        </pc:sldMkLst>
      </pc:sldChg>
      <pc:sldChg chg="addSp delSp modSp add mod">
        <pc:chgData name="Ramya Emandi" userId="0c34161d-ac18-4f0b-89a9-c513a4e4ffec" providerId="ADAL" clId="{813609D1-DF6E-4BFB-BD13-A797F928F7ED}" dt="2024-04-19T10:29:25.537" v="1135" actId="404"/>
        <pc:sldMkLst>
          <pc:docMk/>
          <pc:sldMk cId="3762092538" sldId="398"/>
        </pc:sldMkLst>
        <pc:spChg chg="add del">
          <ac:chgData name="Ramya Emandi" userId="0c34161d-ac18-4f0b-89a9-c513a4e4ffec" providerId="ADAL" clId="{813609D1-DF6E-4BFB-BD13-A797F928F7ED}" dt="2024-04-19T10:23:35.108" v="1018" actId="22"/>
          <ac:spMkLst>
            <pc:docMk/>
            <pc:sldMk cId="3762092538" sldId="398"/>
            <ac:spMk id="4" creationId="{D4F4F1C6-25DB-BC9D-8BBC-B8F2DF246A7A}"/>
          </ac:spMkLst>
        </pc:spChg>
        <pc:spChg chg="mod">
          <ac:chgData name="Ramya Emandi" userId="0c34161d-ac18-4f0b-89a9-c513a4e4ffec" providerId="ADAL" clId="{813609D1-DF6E-4BFB-BD13-A797F928F7ED}" dt="2024-04-19T10:26:06.436" v="1071" actId="404"/>
          <ac:spMkLst>
            <pc:docMk/>
            <pc:sldMk cId="3762092538" sldId="398"/>
            <ac:spMk id="6" creationId="{6F1177A3-554C-2C7A-A16C-08C7C32107C4}"/>
          </ac:spMkLst>
        </pc:spChg>
        <pc:spChg chg="add del mod">
          <ac:chgData name="Ramya Emandi" userId="0c34161d-ac18-4f0b-89a9-c513a4e4ffec" providerId="ADAL" clId="{813609D1-DF6E-4BFB-BD13-A797F928F7ED}" dt="2024-04-19T10:28:39.564" v="1118" actId="478"/>
          <ac:spMkLst>
            <pc:docMk/>
            <pc:sldMk cId="3762092538" sldId="398"/>
            <ac:spMk id="7" creationId="{B61CE9DB-13FB-0905-BD52-2D0334FEBC2B}"/>
          </ac:spMkLst>
        </pc:spChg>
        <pc:spChg chg="add mod">
          <ac:chgData name="Ramya Emandi" userId="0c34161d-ac18-4f0b-89a9-c513a4e4ffec" providerId="ADAL" clId="{813609D1-DF6E-4BFB-BD13-A797F928F7ED}" dt="2024-04-19T10:29:04.686" v="1119" actId="1076"/>
          <ac:spMkLst>
            <pc:docMk/>
            <pc:sldMk cId="3762092538" sldId="398"/>
            <ac:spMk id="12" creationId="{09C8AE47-6092-57B1-010B-8F31229C8661}"/>
          </ac:spMkLst>
        </pc:spChg>
        <pc:spChg chg="add mod">
          <ac:chgData name="Ramya Emandi" userId="0c34161d-ac18-4f0b-89a9-c513a4e4ffec" providerId="ADAL" clId="{813609D1-DF6E-4BFB-BD13-A797F928F7ED}" dt="2024-04-19T10:27:29.246" v="1098" actId="1076"/>
          <ac:spMkLst>
            <pc:docMk/>
            <pc:sldMk cId="3762092538" sldId="398"/>
            <ac:spMk id="13" creationId="{6C1E7A53-16C6-1F01-0F1A-1E866DFB0C3B}"/>
          </ac:spMkLst>
        </pc:spChg>
        <pc:spChg chg="add mod">
          <ac:chgData name="Ramya Emandi" userId="0c34161d-ac18-4f0b-89a9-c513a4e4ffec" providerId="ADAL" clId="{813609D1-DF6E-4BFB-BD13-A797F928F7ED}" dt="2024-04-19T10:28:23.390" v="1117" actId="20577"/>
          <ac:spMkLst>
            <pc:docMk/>
            <pc:sldMk cId="3762092538" sldId="398"/>
            <ac:spMk id="14" creationId="{6D4D186A-E6D3-F29D-17C6-C4906A2B6F87}"/>
          </ac:spMkLst>
        </pc:spChg>
        <pc:spChg chg="add mod">
          <ac:chgData name="Ramya Emandi" userId="0c34161d-ac18-4f0b-89a9-c513a4e4ffec" providerId="ADAL" clId="{813609D1-DF6E-4BFB-BD13-A797F928F7ED}" dt="2024-04-19T10:29:25.537" v="1135" actId="404"/>
          <ac:spMkLst>
            <pc:docMk/>
            <pc:sldMk cId="3762092538" sldId="398"/>
            <ac:spMk id="15" creationId="{C7CC4E04-393D-5DD4-E2DF-82AF6534A549}"/>
          </ac:spMkLst>
        </pc:spChg>
        <pc:picChg chg="add mod">
          <ac:chgData name="Ramya Emandi" userId="0c34161d-ac18-4f0b-89a9-c513a4e4ffec" providerId="ADAL" clId="{813609D1-DF6E-4BFB-BD13-A797F928F7ED}" dt="2024-04-19T10:25:04.120" v="1047" actId="14100"/>
          <ac:picMkLst>
            <pc:docMk/>
            <pc:sldMk cId="3762092538" sldId="398"/>
            <ac:picMk id="9" creationId="{47DDA416-AF39-1371-CA80-E73DA275EC25}"/>
          </ac:picMkLst>
        </pc:picChg>
        <pc:picChg chg="add mod">
          <ac:chgData name="Ramya Emandi" userId="0c34161d-ac18-4f0b-89a9-c513a4e4ffec" providerId="ADAL" clId="{813609D1-DF6E-4BFB-BD13-A797F928F7ED}" dt="2024-04-19T10:24:52.357" v="1044" actId="1076"/>
          <ac:picMkLst>
            <pc:docMk/>
            <pc:sldMk cId="3762092538" sldId="398"/>
            <ac:picMk id="11" creationId="{2902A7F6-A4C3-275A-9CC5-4AC0FC6C2F35}"/>
          </ac:picMkLst>
        </pc:picChg>
      </pc:sldChg>
      <pc:sldChg chg="modSp new mod">
        <pc:chgData name="Ramya Emandi" userId="0c34161d-ac18-4f0b-89a9-c513a4e4ffec" providerId="ADAL" clId="{813609D1-DF6E-4BFB-BD13-A797F928F7ED}" dt="2024-04-19T10:32:28.683" v="1176" actId="20577"/>
        <pc:sldMkLst>
          <pc:docMk/>
          <pc:sldMk cId="4240110958" sldId="399"/>
        </pc:sldMkLst>
        <pc:spChg chg="mod">
          <ac:chgData name="Ramya Emandi" userId="0c34161d-ac18-4f0b-89a9-c513a4e4ffec" providerId="ADAL" clId="{813609D1-DF6E-4BFB-BD13-A797F928F7ED}" dt="2024-04-19T10:30:08.080" v="1141"/>
          <ac:spMkLst>
            <pc:docMk/>
            <pc:sldMk cId="4240110958" sldId="399"/>
            <ac:spMk id="2" creationId="{22DF13D6-846A-3D1F-8287-034517BE0239}"/>
          </ac:spMkLst>
        </pc:spChg>
        <pc:spChg chg="mod">
          <ac:chgData name="Ramya Emandi" userId="0c34161d-ac18-4f0b-89a9-c513a4e4ffec" providerId="ADAL" clId="{813609D1-DF6E-4BFB-BD13-A797F928F7ED}" dt="2024-04-19T10:32:28.683" v="1176" actId="20577"/>
          <ac:spMkLst>
            <pc:docMk/>
            <pc:sldMk cId="4240110958" sldId="399"/>
            <ac:spMk id="3" creationId="{64A40ED4-9B99-0B23-9D4B-88E88ABAE390}"/>
          </ac:spMkLst>
        </pc:spChg>
      </pc:sldChg>
      <pc:sldChg chg="addSp delSp modSp new mod">
        <pc:chgData name="Ramya Emandi" userId="0c34161d-ac18-4f0b-89a9-c513a4e4ffec" providerId="ADAL" clId="{813609D1-DF6E-4BFB-BD13-A797F928F7ED}" dt="2024-04-19T10:58:34.198" v="1203" actId="207"/>
        <pc:sldMkLst>
          <pc:docMk/>
          <pc:sldMk cId="498255372" sldId="400"/>
        </pc:sldMkLst>
        <pc:spChg chg="mod">
          <ac:chgData name="Ramya Emandi" userId="0c34161d-ac18-4f0b-89a9-c513a4e4ffec" providerId="ADAL" clId="{813609D1-DF6E-4BFB-BD13-A797F928F7ED}" dt="2024-04-19T10:53:51.564" v="1182"/>
          <ac:spMkLst>
            <pc:docMk/>
            <pc:sldMk cId="498255372" sldId="400"/>
            <ac:spMk id="2" creationId="{B510505E-85AB-FAFC-DE80-A00681DAD9BD}"/>
          </ac:spMkLst>
        </pc:spChg>
        <pc:spChg chg="mod">
          <ac:chgData name="Ramya Emandi" userId="0c34161d-ac18-4f0b-89a9-c513a4e4ffec" providerId="ADAL" clId="{813609D1-DF6E-4BFB-BD13-A797F928F7ED}" dt="2024-04-19T10:58:34.198" v="1203" actId="207"/>
          <ac:spMkLst>
            <pc:docMk/>
            <pc:sldMk cId="498255372" sldId="400"/>
            <ac:spMk id="3" creationId="{73870FB1-9483-A842-FEC1-C33DB4A653CE}"/>
          </ac:spMkLst>
        </pc:spChg>
        <pc:spChg chg="add mod">
          <ac:chgData name="Ramya Emandi" userId="0c34161d-ac18-4f0b-89a9-c513a4e4ffec" providerId="ADAL" clId="{813609D1-DF6E-4BFB-BD13-A797F928F7ED}" dt="2024-04-19T10:57:45.611" v="1199" actId="14100"/>
          <ac:spMkLst>
            <pc:docMk/>
            <pc:sldMk cId="498255372" sldId="400"/>
            <ac:spMk id="7" creationId="{D3CA260C-1B84-FB6A-17CC-B0A33B29AEEF}"/>
          </ac:spMkLst>
        </pc:spChg>
        <pc:picChg chg="add del mod">
          <ac:chgData name="Ramya Emandi" userId="0c34161d-ac18-4f0b-89a9-c513a4e4ffec" providerId="ADAL" clId="{813609D1-DF6E-4BFB-BD13-A797F928F7ED}" dt="2024-04-19T10:57:34.131" v="1196"/>
          <ac:picMkLst>
            <pc:docMk/>
            <pc:sldMk cId="498255372" sldId="400"/>
            <ac:picMk id="5" creationId="{4C5196C0-2DBF-BC67-71E2-A00F716ABDB5}"/>
          </ac:picMkLst>
        </pc:picChg>
        <pc:picChg chg="add mod">
          <ac:chgData name="Ramya Emandi" userId="0c34161d-ac18-4f0b-89a9-c513a4e4ffec" providerId="ADAL" clId="{813609D1-DF6E-4BFB-BD13-A797F928F7ED}" dt="2024-04-19T10:57:16.632" v="1194" actId="1076"/>
          <ac:picMkLst>
            <pc:docMk/>
            <pc:sldMk cId="498255372" sldId="400"/>
            <ac:picMk id="3074" creationId="{F8511983-66B9-6E37-B54F-B2F50504E989}"/>
          </ac:picMkLst>
        </pc:picChg>
      </pc:sldChg>
      <pc:sldChg chg="addSp modSp new mod">
        <pc:chgData name="Ramya Emandi" userId="0c34161d-ac18-4f0b-89a9-c513a4e4ffec" providerId="ADAL" clId="{813609D1-DF6E-4BFB-BD13-A797F928F7ED}" dt="2024-04-19T11:26:53.798" v="1313" actId="1076"/>
        <pc:sldMkLst>
          <pc:docMk/>
          <pc:sldMk cId="103014517" sldId="401"/>
        </pc:sldMkLst>
        <pc:spChg chg="mod">
          <ac:chgData name="Ramya Emandi" userId="0c34161d-ac18-4f0b-89a9-c513a4e4ffec" providerId="ADAL" clId="{813609D1-DF6E-4BFB-BD13-A797F928F7ED}" dt="2024-04-19T11:12:01.773" v="1275" actId="20577"/>
          <ac:spMkLst>
            <pc:docMk/>
            <pc:sldMk cId="103014517" sldId="401"/>
            <ac:spMk id="2" creationId="{53819D2A-1DCC-0233-6EE9-640A2D9B0EA7}"/>
          </ac:spMkLst>
        </pc:spChg>
        <pc:spChg chg="mod">
          <ac:chgData name="Ramya Emandi" userId="0c34161d-ac18-4f0b-89a9-c513a4e4ffec" providerId="ADAL" clId="{813609D1-DF6E-4BFB-BD13-A797F928F7ED}" dt="2024-04-19T11:26:53.798" v="1313" actId="1076"/>
          <ac:spMkLst>
            <pc:docMk/>
            <pc:sldMk cId="103014517" sldId="401"/>
            <ac:spMk id="3" creationId="{63E5E5F7-6A9E-32DE-733F-84C5512FB531}"/>
          </ac:spMkLst>
        </pc:spChg>
        <pc:spChg chg="add mod">
          <ac:chgData name="Ramya Emandi" userId="0c34161d-ac18-4f0b-89a9-c513a4e4ffec" providerId="ADAL" clId="{813609D1-DF6E-4BFB-BD13-A797F928F7ED}" dt="2024-04-19T11:26:38.925" v="1310" actId="1076"/>
          <ac:spMkLst>
            <pc:docMk/>
            <pc:sldMk cId="103014517" sldId="401"/>
            <ac:spMk id="7" creationId="{BE6EDB50-0C51-1060-05C7-D59EDBED418A}"/>
          </ac:spMkLst>
        </pc:spChg>
        <pc:spChg chg="add mod">
          <ac:chgData name="Ramya Emandi" userId="0c34161d-ac18-4f0b-89a9-c513a4e4ffec" providerId="ADAL" clId="{813609D1-DF6E-4BFB-BD13-A797F928F7ED}" dt="2024-04-19T11:26:42.682" v="1311" actId="1076"/>
          <ac:spMkLst>
            <pc:docMk/>
            <pc:sldMk cId="103014517" sldId="401"/>
            <ac:spMk id="8" creationId="{904586FA-F121-8FBA-1AD1-8604B75D639F}"/>
          </ac:spMkLst>
        </pc:spChg>
        <pc:spChg chg="add mod">
          <ac:chgData name="Ramya Emandi" userId="0c34161d-ac18-4f0b-89a9-c513a4e4ffec" providerId="ADAL" clId="{813609D1-DF6E-4BFB-BD13-A797F928F7ED}" dt="2024-04-19T11:26:46.681" v="1312" actId="1076"/>
          <ac:spMkLst>
            <pc:docMk/>
            <pc:sldMk cId="103014517" sldId="401"/>
            <ac:spMk id="9" creationId="{E4B2B2E9-F834-882D-CAA1-98B48931BDC4}"/>
          </ac:spMkLst>
        </pc:spChg>
        <pc:picChg chg="add mod">
          <ac:chgData name="Ramya Emandi" userId="0c34161d-ac18-4f0b-89a9-c513a4e4ffec" providerId="ADAL" clId="{813609D1-DF6E-4BFB-BD13-A797F928F7ED}" dt="2024-04-19T11:26:33.092" v="1309" actId="1076"/>
          <ac:picMkLst>
            <pc:docMk/>
            <pc:sldMk cId="103014517" sldId="401"/>
            <ac:picMk id="5" creationId="{902DC85E-7FA5-760A-9B59-CCD21D9D07B3}"/>
          </ac:picMkLst>
        </pc:picChg>
      </pc:sldChg>
    </pc:docChg>
  </pc:docChgLst>
  <pc:docChgLst>
    <pc:chgData name="Jessamyn ENCARNACION" userId="a3cd04d4-8c28-492a-8d9c-3144766c017d" providerId="ADAL" clId="{398D1567-9595-4191-8A55-6B57B349ABA2}"/>
    <pc:docChg chg="undo custSel addSld delSld modSld addMainMaster modMainMaster">
      <pc:chgData name="Jessamyn ENCARNACION" userId="a3cd04d4-8c28-492a-8d9c-3144766c017d" providerId="ADAL" clId="{398D1567-9595-4191-8A55-6B57B349ABA2}" dt="2024-04-17T01:03:03.442" v="1261"/>
      <pc:docMkLst>
        <pc:docMk/>
      </pc:docMkLst>
      <pc:sldChg chg="addSp modSp">
        <pc:chgData name="Jessamyn ENCARNACION" userId="a3cd04d4-8c28-492a-8d9c-3144766c017d" providerId="ADAL" clId="{398D1567-9595-4191-8A55-6B57B349ABA2}" dt="2024-04-17T01:02:42.113" v="1255"/>
        <pc:sldMkLst>
          <pc:docMk/>
          <pc:sldMk cId="1972716778" sldId="329"/>
        </pc:sldMkLst>
        <pc:spChg chg="add mod">
          <ac:chgData name="Jessamyn ENCARNACION" userId="a3cd04d4-8c28-492a-8d9c-3144766c017d" providerId="ADAL" clId="{398D1567-9595-4191-8A55-6B57B349ABA2}" dt="2024-04-17T01:02:42.113" v="1255"/>
          <ac:spMkLst>
            <pc:docMk/>
            <pc:sldMk cId="1972716778" sldId="329"/>
            <ac:spMk id="3" creationId="{DA5D53CC-1883-2C42-022B-299823E0616A}"/>
          </ac:spMkLst>
        </pc:spChg>
      </pc:sldChg>
      <pc:sldChg chg="addSp modSp mod">
        <pc:chgData name="Jessamyn ENCARNACION" userId="a3cd04d4-8c28-492a-8d9c-3144766c017d" providerId="ADAL" clId="{398D1567-9595-4191-8A55-6B57B349ABA2}" dt="2024-04-17T01:02:46.270" v="1256"/>
        <pc:sldMkLst>
          <pc:docMk/>
          <pc:sldMk cId="1821610343" sldId="334"/>
        </pc:sldMkLst>
        <pc:spChg chg="add mod">
          <ac:chgData name="Jessamyn ENCARNACION" userId="a3cd04d4-8c28-492a-8d9c-3144766c017d" providerId="ADAL" clId="{398D1567-9595-4191-8A55-6B57B349ABA2}" dt="2024-04-17T01:02:46.270" v="1256"/>
          <ac:spMkLst>
            <pc:docMk/>
            <pc:sldMk cId="1821610343" sldId="334"/>
            <ac:spMk id="2" creationId="{5E545AB6-00CD-3BA4-D1FA-9A59C7FEF73B}"/>
          </ac:spMkLst>
        </pc:spChg>
        <pc:graphicFrameChg chg="mod">
          <ac:chgData name="Jessamyn ENCARNACION" userId="a3cd04d4-8c28-492a-8d9c-3144766c017d" providerId="ADAL" clId="{398D1567-9595-4191-8A55-6B57B349ABA2}" dt="2024-04-16T23:52:47.786" v="455" actId="1037"/>
          <ac:graphicFrameMkLst>
            <pc:docMk/>
            <pc:sldMk cId="1821610343" sldId="334"/>
            <ac:graphicFrameMk id="7" creationId="{D8FE37AF-99AF-63E7-8777-0CD2DCA0E8A9}"/>
          </ac:graphicFrameMkLst>
        </pc:graphicFrameChg>
      </pc:sldChg>
      <pc:sldChg chg="addSp modSp">
        <pc:chgData name="Jessamyn ENCARNACION" userId="a3cd04d4-8c28-492a-8d9c-3144766c017d" providerId="ADAL" clId="{398D1567-9595-4191-8A55-6B57B349ABA2}" dt="2024-04-17T01:02:53.252" v="1258"/>
        <pc:sldMkLst>
          <pc:docMk/>
          <pc:sldMk cId="2765385760" sldId="340"/>
        </pc:sldMkLst>
        <pc:spChg chg="add mod">
          <ac:chgData name="Jessamyn ENCARNACION" userId="a3cd04d4-8c28-492a-8d9c-3144766c017d" providerId="ADAL" clId="{398D1567-9595-4191-8A55-6B57B349ABA2}" dt="2024-04-17T01:02:53.252" v="1258"/>
          <ac:spMkLst>
            <pc:docMk/>
            <pc:sldMk cId="2765385760" sldId="340"/>
            <ac:spMk id="3" creationId="{103ADC1D-38C6-3D00-2900-707F7EAB619C}"/>
          </ac:spMkLst>
        </pc:spChg>
      </pc:sldChg>
      <pc:sldChg chg="addSp modSp mod">
        <pc:chgData name="Jessamyn ENCARNACION" userId="a3cd04d4-8c28-492a-8d9c-3144766c017d" providerId="ADAL" clId="{398D1567-9595-4191-8A55-6B57B349ABA2}" dt="2024-04-17T01:02:50.413" v="1257"/>
        <pc:sldMkLst>
          <pc:docMk/>
          <pc:sldMk cId="3555489592" sldId="341"/>
        </pc:sldMkLst>
        <pc:spChg chg="add mod">
          <ac:chgData name="Jessamyn ENCARNACION" userId="a3cd04d4-8c28-492a-8d9c-3144766c017d" providerId="ADAL" clId="{398D1567-9595-4191-8A55-6B57B349ABA2}" dt="2024-04-17T01:02:50.413" v="1257"/>
          <ac:spMkLst>
            <pc:docMk/>
            <pc:sldMk cId="3555489592" sldId="341"/>
            <ac:spMk id="2" creationId="{5C6FB56F-7476-CE2B-0AB5-4EFBD6784EC9}"/>
          </ac:spMkLst>
        </pc:spChg>
        <pc:graphicFrameChg chg="mod modGraphic">
          <ac:chgData name="Jessamyn ENCARNACION" userId="a3cd04d4-8c28-492a-8d9c-3144766c017d" providerId="ADAL" clId="{398D1567-9595-4191-8A55-6B57B349ABA2}" dt="2024-04-16T23:36:08.814" v="178" actId="20577"/>
          <ac:graphicFrameMkLst>
            <pc:docMk/>
            <pc:sldMk cId="3555489592" sldId="341"/>
            <ac:graphicFrameMk id="7" creationId="{D8FE37AF-99AF-63E7-8777-0CD2DCA0E8A9}"/>
          </ac:graphicFrameMkLst>
        </pc:graphicFrameChg>
      </pc:sldChg>
      <pc:sldChg chg="addSp modSp mod">
        <pc:chgData name="Jessamyn ENCARNACION" userId="a3cd04d4-8c28-492a-8d9c-3144766c017d" providerId="ADAL" clId="{398D1567-9595-4191-8A55-6B57B349ABA2}" dt="2024-04-17T01:03:03.442" v="1261"/>
        <pc:sldMkLst>
          <pc:docMk/>
          <pc:sldMk cId="374033345" sldId="346"/>
        </pc:sldMkLst>
        <pc:spChg chg="add mod">
          <ac:chgData name="Jessamyn ENCARNACION" userId="a3cd04d4-8c28-492a-8d9c-3144766c017d" providerId="ADAL" clId="{398D1567-9595-4191-8A55-6B57B349ABA2}" dt="2024-04-17T01:03:03.442" v="1261"/>
          <ac:spMkLst>
            <pc:docMk/>
            <pc:sldMk cId="374033345" sldId="346"/>
            <ac:spMk id="2" creationId="{8D98C7A8-EFE5-9BE8-DDB4-AF0C8BD50B27}"/>
          </ac:spMkLst>
        </pc:spChg>
        <pc:graphicFrameChg chg="mod modGraphic">
          <ac:chgData name="Jessamyn ENCARNACION" userId="a3cd04d4-8c28-492a-8d9c-3144766c017d" providerId="ADAL" clId="{398D1567-9595-4191-8A55-6B57B349ABA2}" dt="2024-04-17T00:58:18.867" v="1168" actId="20577"/>
          <ac:graphicFrameMkLst>
            <pc:docMk/>
            <pc:sldMk cId="374033345" sldId="346"/>
            <ac:graphicFrameMk id="3" creationId="{2D01EFC8-B1F7-43D4-BCD7-EDF65B9A2F30}"/>
          </ac:graphicFrameMkLst>
        </pc:graphicFrameChg>
      </pc:sldChg>
      <pc:sldChg chg="modSp add del mod">
        <pc:chgData name="Jessamyn ENCARNACION" userId="a3cd04d4-8c28-492a-8d9c-3144766c017d" providerId="ADAL" clId="{398D1567-9595-4191-8A55-6B57B349ABA2}" dt="2024-04-17T00:57:19.033" v="1158" actId="47"/>
        <pc:sldMkLst>
          <pc:docMk/>
          <pc:sldMk cId="3997784304" sldId="348"/>
        </pc:sldMkLst>
        <pc:spChg chg="mod">
          <ac:chgData name="Jessamyn ENCARNACION" userId="a3cd04d4-8c28-492a-8d9c-3144766c017d" providerId="ADAL" clId="{398D1567-9595-4191-8A55-6B57B349ABA2}" dt="2024-04-16T23:54:26.224" v="517" actId="20577"/>
          <ac:spMkLst>
            <pc:docMk/>
            <pc:sldMk cId="3997784304" sldId="348"/>
            <ac:spMk id="11" creationId="{11676CD2-B5D4-16E8-52AA-59A88CEFBC3A}"/>
          </ac:spMkLst>
        </pc:spChg>
        <pc:graphicFrameChg chg="mod modGraphic">
          <ac:chgData name="Jessamyn ENCARNACION" userId="a3cd04d4-8c28-492a-8d9c-3144766c017d" providerId="ADAL" clId="{398D1567-9595-4191-8A55-6B57B349ABA2}" dt="2024-04-17T00:09:27.566" v="1106" actId="20577"/>
          <ac:graphicFrameMkLst>
            <pc:docMk/>
            <pc:sldMk cId="3997784304" sldId="348"/>
            <ac:graphicFrameMk id="9" creationId="{1BED32CD-6BF0-4C0B-C084-CA56EB4E0E0E}"/>
          </ac:graphicFrameMkLst>
        </pc:graphicFrameChg>
      </pc:sldChg>
      <pc:sldChg chg="addSp modSp mod">
        <pc:chgData name="Jessamyn ENCARNACION" userId="a3cd04d4-8c28-492a-8d9c-3144766c017d" providerId="ADAL" clId="{398D1567-9595-4191-8A55-6B57B349ABA2}" dt="2024-04-17T01:02:59.018" v="1260"/>
        <pc:sldMkLst>
          <pc:docMk/>
          <pc:sldMk cId="3751841683" sldId="349"/>
        </pc:sldMkLst>
        <pc:spChg chg="add mod">
          <ac:chgData name="Jessamyn ENCARNACION" userId="a3cd04d4-8c28-492a-8d9c-3144766c017d" providerId="ADAL" clId="{398D1567-9595-4191-8A55-6B57B349ABA2}" dt="2024-04-17T01:02:59.018" v="1260"/>
          <ac:spMkLst>
            <pc:docMk/>
            <pc:sldMk cId="3751841683" sldId="349"/>
            <ac:spMk id="2" creationId="{7B17A093-75BE-E2F4-2BD9-419E11643C2F}"/>
          </ac:spMkLst>
        </pc:spChg>
        <pc:spChg chg="mod">
          <ac:chgData name="Jessamyn ENCARNACION" userId="a3cd04d4-8c28-492a-8d9c-3144766c017d" providerId="ADAL" clId="{398D1567-9595-4191-8A55-6B57B349ABA2}" dt="2024-04-16T23:41:37.874" v="348" actId="20577"/>
          <ac:spMkLst>
            <pc:docMk/>
            <pc:sldMk cId="3751841683" sldId="349"/>
            <ac:spMk id="12" creationId="{A9426BBE-5A2E-FCDC-7DB7-A351BFE0CB1A}"/>
          </ac:spMkLst>
        </pc:spChg>
      </pc:sldChg>
      <pc:sldChg chg="modSp mod">
        <pc:chgData name="Jessamyn ENCARNACION" userId="a3cd04d4-8c28-492a-8d9c-3144766c017d" providerId="ADAL" clId="{398D1567-9595-4191-8A55-6B57B349ABA2}" dt="2024-04-16T23:29:36.395" v="9" actId="20577"/>
        <pc:sldMkLst>
          <pc:docMk/>
          <pc:sldMk cId="1738437853" sldId="371"/>
        </pc:sldMkLst>
        <pc:spChg chg="mod">
          <ac:chgData name="Jessamyn ENCARNACION" userId="a3cd04d4-8c28-492a-8d9c-3144766c017d" providerId="ADAL" clId="{398D1567-9595-4191-8A55-6B57B349ABA2}" dt="2024-04-16T23:29:36.395" v="9" actId="20577"/>
          <ac:spMkLst>
            <pc:docMk/>
            <pc:sldMk cId="1738437853" sldId="371"/>
            <ac:spMk id="7" creationId="{872049A1-E6AE-7F43-B94F-559F74B2A4CE}"/>
          </ac:spMkLst>
        </pc:spChg>
      </pc:sldChg>
      <pc:sldChg chg="addSp modSp mod">
        <pc:chgData name="Jessamyn ENCARNACION" userId="a3cd04d4-8c28-492a-8d9c-3144766c017d" providerId="ADAL" clId="{398D1567-9595-4191-8A55-6B57B349ABA2}" dt="2024-04-17T01:02:56.390" v="1259"/>
        <pc:sldMkLst>
          <pc:docMk/>
          <pc:sldMk cId="868752120" sldId="382"/>
        </pc:sldMkLst>
        <pc:spChg chg="add mod">
          <ac:chgData name="Jessamyn ENCARNACION" userId="a3cd04d4-8c28-492a-8d9c-3144766c017d" providerId="ADAL" clId="{398D1567-9595-4191-8A55-6B57B349ABA2}" dt="2024-04-17T01:02:56.390" v="1259"/>
          <ac:spMkLst>
            <pc:docMk/>
            <pc:sldMk cId="868752120" sldId="382"/>
            <ac:spMk id="2" creationId="{C4084D82-28D7-08EF-D5DD-A3574D00EAA4}"/>
          </ac:spMkLst>
        </pc:spChg>
        <pc:grpChg chg="mod">
          <ac:chgData name="Jessamyn ENCARNACION" userId="a3cd04d4-8c28-492a-8d9c-3144766c017d" providerId="ADAL" clId="{398D1567-9595-4191-8A55-6B57B349ABA2}" dt="2024-04-16T23:39:33.028" v="256" actId="1037"/>
          <ac:grpSpMkLst>
            <pc:docMk/>
            <pc:sldMk cId="868752120" sldId="382"/>
            <ac:grpSpMk id="5" creationId="{15A169F0-3600-2C8C-544B-FA24D4F60C9A}"/>
          </ac:grpSpMkLst>
        </pc:grpChg>
        <pc:graphicFrameChg chg="mod">
          <ac:chgData name="Jessamyn ENCARNACION" userId="a3cd04d4-8c28-492a-8d9c-3144766c017d" providerId="ADAL" clId="{398D1567-9595-4191-8A55-6B57B349ABA2}" dt="2024-04-16T23:39:33.028" v="256" actId="1037"/>
          <ac:graphicFrameMkLst>
            <pc:docMk/>
            <pc:sldMk cId="868752120" sldId="382"/>
            <ac:graphicFrameMk id="4" creationId="{930CC86B-DE28-C863-8598-1606AF6096B0}"/>
          </ac:graphicFrameMkLst>
        </pc:graphicFrameChg>
      </pc:sldChg>
      <pc:sldChg chg="addSp delSp modSp add mod">
        <pc:chgData name="Jessamyn ENCARNACION" userId="a3cd04d4-8c28-492a-8d9c-3144766c017d" providerId="ADAL" clId="{398D1567-9595-4191-8A55-6B57B349ABA2}" dt="2024-04-16T23:54:18.325" v="510" actId="20577"/>
        <pc:sldMkLst>
          <pc:docMk/>
          <pc:sldMk cId="2738987646" sldId="383"/>
        </pc:sldMkLst>
        <pc:spChg chg="del">
          <ac:chgData name="Jessamyn ENCARNACION" userId="a3cd04d4-8c28-492a-8d9c-3144766c017d" providerId="ADAL" clId="{398D1567-9595-4191-8A55-6B57B349ABA2}" dt="2024-04-16T23:53:07.769" v="458" actId="478"/>
          <ac:spMkLst>
            <pc:docMk/>
            <pc:sldMk cId="2738987646" sldId="383"/>
            <ac:spMk id="2" creationId="{ECD7558F-0683-5110-E94C-AF010313AF68}"/>
          </ac:spMkLst>
        </pc:spChg>
        <pc:spChg chg="add mod">
          <ac:chgData name="Jessamyn ENCARNACION" userId="a3cd04d4-8c28-492a-8d9c-3144766c017d" providerId="ADAL" clId="{398D1567-9595-4191-8A55-6B57B349ABA2}" dt="2024-04-16T23:54:18.325" v="510" actId="20577"/>
          <ac:spMkLst>
            <pc:docMk/>
            <pc:sldMk cId="2738987646" sldId="383"/>
            <ac:spMk id="3" creationId="{5961E77B-1811-A4B9-CDD2-2CB243CBBCD2}"/>
          </ac:spMkLst>
        </pc:spChg>
      </pc:sldChg>
      <pc:sldChg chg="del">
        <pc:chgData name="Jessamyn ENCARNACION" userId="a3cd04d4-8c28-492a-8d9c-3144766c017d" providerId="ADAL" clId="{398D1567-9595-4191-8A55-6B57B349ABA2}" dt="2024-04-16T23:45:47.232" v="427" actId="47"/>
        <pc:sldMkLst>
          <pc:docMk/>
          <pc:sldMk cId="3494078781" sldId="383"/>
        </pc:sldMkLst>
      </pc:sldChg>
      <pc:sldChg chg="addSp delSp modSp add mod">
        <pc:chgData name="Jessamyn ENCARNACION" userId="a3cd04d4-8c28-492a-8d9c-3144766c017d" providerId="ADAL" clId="{398D1567-9595-4191-8A55-6B57B349ABA2}" dt="2024-04-17T01:02:33.035" v="1254" actId="2710"/>
        <pc:sldMkLst>
          <pc:docMk/>
          <pc:sldMk cId="804884387" sldId="384"/>
        </pc:sldMkLst>
        <pc:spChg chg="add del mod">
          <ac:chgData name="Jessamyn ENCARNACION" userId="a3cd04d4-8c28-492a-8d9c-3144766c017d" providerId="ADAL" clId="{398D1567-9595-4191-8A55-6B57B349ABA2}" dt="2024-04-17T01:02:33.035" v="1254" actId="2710"/>
          <ac:spMkLst>
            <pc:docMk/>
            <pc:sldMk cId="804884387" sldId="384"/>
            <ac:spMk id="2" creationId="{9D27C339-18E1-A9C3-D8D6-DC3C080BDEE4}"/>
          </ac:spMkLst>
        </pc:spChg>
        <pc:graphicFrameChg chg="mod modGraphic">
          <ac:chgData name="Jessamyn ENCARNACION" userId="a3cd04d4-8c28-492a-8d9c-3144766c017d" providerId="ADAL" clId="{398D1567-9595-4191-8A55-6B57B349ABA2}" dt="2024-04-17T00:13:59.503" v="1157" actId="1076"/>
          <ac:graphicFrameMkLst>
            <pc:docMk/>
            <pc:sldMk cId="804884387" sldId="384"/>
            <ac:graphicFrameMk id="9" creationId="{1BED32CD-6BF0-4C0B-C084-CA56EB4E0E0E}"/>
          </ac:graphicFrameMkLst>
        </pc:graphicFrameChg>
      </pc:sldChg>
      <pc:sldMasterChg chg="new mod addSldLayout">
        <pc:chgData name="Jessamyn ENCARNACION" userId="a3cd04d4-8c28-492a-8d9c-3144766c017d" providerId="ADAL" clId="{398D1567-9595-4191-8A55-6B57B349ABA2}" dt="2024-04-17T01:00:28.791" v="1169" actId="6938"/>
        <pc:sldMasterMkLst>
          <pc:docMk/>
          <pc:sldMasterMk cId="807416150" sldId="2147483679"/>
        </pc:sldMasterMkLst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1293721554" sldId="2147483680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2754804875" sldId="2147483681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3157573483" sldId="2147483682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1275499458" sldId="2147483683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1024354508" sldId="2147483684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3637481771" sldId="2147483685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1159483653" sldId="2147483686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1177370298" sldId="2147483687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301625311" sldId="2147483688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1337856478" sldId="2147483689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559991618" sldId="2147483690"/>
          </pc:sldLayoutMkLst>
        </pc:sldLayoutChg>
      </pc:sldMasterChg>
    </pc:docChg>
  </pc:docChgLst>
</pc:chgInfo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women.org/sites/default/files/Headquarters/Attachments/Sections/CSW/PFA_E_Final_WEB.pdf" TargetMode="External"/><Relationship Id="rId2" Type="http://schemas.openxmlformats.org/officeDocument/2006/relationships/hyperlink" Target="https://www.unwomen.org/en/how-we-work/intergovernmental-support/world-conferences-on-women" TargetMode="External"/><Relationship Id="rId1" Type="http://schemas.openxmlformats.org/officeDocument/2006/relationships/image" Target="../media/image17.jpe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women.org/sites/default/files/Headquarters/Attachments/Sections/CSW/PFA_E_Final_WEB.pdf" TargetMode="External"/><Relationship Id="rId2" Type="http://schemas.openxmlformats.org/officeDocument/2006/relationships/hyperlink" Target="https://www.unwomen.org/en/how-we-work/intergovernmental-support/world-conferences-on-women" TargetMode="External"/><Relationship Id="rId1" Type="http://schemas.openxmlformats.org/officeDocument/2006/relationships/image" Target="../media/image1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E01585-5A6C-C54F-8ACF-FE93BD251875}" type="doc">
      <dgm:prSet loTypeId="urn:microsoft.com/office/officeart/2005/8/layout/chevro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3248341-AD2F-A940-B4EC-AD22E0CA7974}">
      <dgm:prSet phldrT="[Text]" custT="1"/>
      <dgm:spPr/>
      <dgm:t>
        <a:bodyPr/>
        <a:lstStyle/>
        <a:p>
          <a:r>
            <a:rPr lang="en-GB" sz="3600" b="1" dirty="0">
              <a:solidFill>
                <a:schemeClr val="bg1">
                  <a:lumMod val="10000"/>
                </a:schemeClr>
              </a:solidFill>
            </a:rPr>
            <a:t>1</a:t>
          </a:r>
        </a:p>
      </dgm:t>
    </dgm:pt>
    <dgm:pt modelId="{A0BE7472-B9F1-0E4D-8262-1C2219FDBFEF}" type="parTrans" cxnId="{EA8ACB9C-E4F9-144D-A7D2-07217A1B50A8}">
      <dgm:prSet/>
      <dgm:spPr/>
      <dgm:t>
        <a:bodyPr/>
        <a:lstStyle/>
        <a:p>
          <a:endParaRPr lang="en-GB" sz="1600"/>
        </a:p>
      </dgm:t>
    </dgm:pt>
    <dgm:pt modelId="{B1395996-38DE-1E4D-A877-CF6AE3452792}" type="sibTrans" cxnId="{EA8ACB9C-E4F9-144D-A7D2-07217A1B50A8}">
      <dgm:prSet/>
      <dgm:spPr/>
      <dgm:t>
        <a:bodyPr/>
        <a:lstStyle/>
        <a:p>
          <a:endParaRPr lang="en-GB" sz="1600"/>
        </a:p>
      </dgm:t>
    </dgm:pt>
    <dgm:pt modelId="{CCAC4CE8-4957-644A-8C39-F6C829644009}">
      <dgm:prSet phldrT="[Text]" custT="1"/>
      <dgm:spPr/>
      <dgm:t>
        <a:bodyPr/>
        <a:lstStyle/>
        <a:p>
          <a:pPr>
            <a:buNone/>
          </a:pPr>
          <a:r>
            <a:rPr lang="en-US" sz="4000" dirty="0"/>
            <a:t>Identify common barriers to women's leadership roles in organizational settings</a:t>
          </a:r>
          <a:endParaRPr lang="en-GB" sz="4000" b="0" dirty="0">
            <a:solidFill>
              <a:schemeClr val="tx1">
                <a:lumMod val="75000"/>
              </a:schemeClr>
            </a:solidFill>
          </a:endParaRPr>
        </a:p>
      </dgm:t>
    </dgm:pt>
    <dgm:pt modelId="{299CCE20-6297-C443-87EB-8A998DD57BA5}" type="parTrans" cxnId="{04939DE9-DF4F-D545-90C3-F2CEA2BFBDFA}">
      <dgm:prSet/>
      <dgm:spPr/>
      <dgm:t>
        <a:bodyPr/>
        <a:lstStyle/>
        <a:p>
          <a:endParaRPr lang="en-GB" sz="1600"/>
        </a:p>
      </dgm:t>
    </dgm:pt>
    <dgm:pt modelId="{B0A19A95-17F4-4344-8B56-4DE92969980F}" type="sibTrans" cxnId="{04939DE9-DF4F-D545-90C3-F2CEA2BFBDFA}">
      <dgm:prSet/>
      <dgm:spPr/>
      <dgm:t>
        <a:bodyPr/>
        <a:lstStyle/>
        <a:p>
          <a:endParaRPr lang="en-GB" sz="1600"/>
        </a:p>
      </dgm:t>
    </dgm:pt>
    <dgm:pt modelId="{154D7CD0-2B32-45C2-9276-5CFF2EFD99E8}">
      <dgm:prSet custT="1"/>
      <dgm:spPr/>
      <dgm:t>
        <a:bodyPr/>
        <a:lstStyle/>
        <a:p>
          <a:pPr>
            <a:buFont typeface="Courier New" panose="02070309020205020404" pitchFamily="49" charset="0"/>
            <a:buNone/>
          </a:pPr>
          <a:r>
            <a:rPr lang="en-US" sz="4000" dirty="0"/>
            <a:t>Recognize strategies to overcome the obstacles to women's leadership</a:t>
          </a:r>
          <a:endParaRPr lang="en-IN" sz="4000" b="0" dirty="0">
            <a:solidFill>
              <a:schemeClr val="tx1">
                <a:lumMod val="75000"/>
              </a:schemeClr>
            </a:solidFill>
          </a:endParaRPr>
        </a:p>
      </dgm:t>
    </dgm:pt>
    <dgm:pt modelId="{9AD31FB5-3632-4941-B4D5-64E2788E7489}" type="parTrans" cxnId="{7AFD2765-CB7F-4853-8C68-F85A033A991C}">
      <dgm:prSet/>
      <dgm:spPr/>
      <dgm:t>
        <a:bodyPr/>
        <a:lstStyle/>
        <a:p>
          <a:endParaRPr lang="en-IN" sz="1600"/>
        </a:p>
      </dgm:t>
    </dgm:pt>
    <dgm:pt modelId="{B129F773-21A3-4CF5-8322-963061C6BCAF}" type="sibTrans" cxnId="{7AFD2765-CB7F-4853-8C68-F85A033A991C}">
      <dgm:prSet/>
      <dgm:spPr/>
      <dgm:t>
        <a:bodyPr/>
        <a:lstStyle/>
        <a:p>
          <a:endParaRPr lang="en-IN" sz="1600"/>
        </a:p>
      </dgm:t>
    </dgm:pt>
    <dgm:pt modelId="{288E2CCF-EA8C-413F-8FE5-8E48C98A4483}">
      <dgm:prSet custT="1"/>
      <dgm:spPr/>
      <dgm:t>
        <a:bodyPr/>
        <a:lstStyle/>
        <a:p>
          <a:pPr>
            <a:buFont typeface="Courier New" panose="02070309020205020404" pitchFamily="49" charset="0"/>
            <a:buNone/>
          </a:pPr>
          <a:r>
            <a:rPr lang="en-IN" sz="4000" dirty="0"/>
            <a:t>Develop proficiency in utilizing diverse assessment tools to gather relevant data on women's representation in leadership roles</a:t>
          </a:r>
          <a:endParaRPr lang="en-IN" sz="4000" b="0" dirty="0">
            <a:solidFill>
              <a:schemeClr val="tx1">
                <a:lumMod val="75000"/>
              </a:schemeClr>
            </a:solidFill>
          </a:endParaRPr>
        </a:p>
      </dgm:t>
    </dgm:pt>
    <dgm:pt modelId="{026D7B21-ECC2-4437-A5BA-3D809D420727}" type="parTrans" cxnId="{CB0139A6-E533-447A-80BD-39A06E7BB130}">
      <dgm:prSet/>
      <dgm:spPr/>
      <dgm:t>
        <a:bodyPr/>
        <a:lstStyle/>
        <a:p>
          <a:endParaRPr lang="en-IN" sz="1600"/>
        </a:p>
      </dgm:t>
    </dgm:pt>
    <dgm:pt modelId="{27CB2D7E-0665-4741-9619-6D239C6F828C}" type="sibTrans" cxnId="{CB0139A6-E533-447A-80BD-39A06E7BB130}">
      <dgm:prSet/>
      <dgm:spPr/>
      <dgm:t>
        <a:bodyPr/>
        <a:lstStyle/>
        <a:p>
          <a:endParaRPr lang="en-IN" sz="1600"/>
        </a:p>
      </dgm:t>
    </dgm:pt>
    <dgm:pt modelId="{A90751C5-E26F-47E6-B1FD-C24CB7838880}">
      <dgm:prSet custT="1"/>
      <dgm:spPr/>
      <dgm:t>
        <a:bodyPr/>
        <a:lstStyle/>
        <a:p>
          <a:pPr>
            <a:buFont typeface="Courier New" panose="02070309020205020404" pitchFamily="49" charset="0"/>
            <a:buNone/>
          </a:pPr>
          <a:r>
            <a:rPr lang="en-US" sz="4000" dirty="0"/>
            <a:t>Interpret assessment results to identify strengths, weaknesses, and areas for improvement regarding gender equality in leadership</a:t>
          </a:r>
          <a:endParaRPr lang="en-IN" sz="4000" b="0" dirty="0">
            <a:solidFill>
              <a:schemeClr val="tx1">
                <a:lumMod val="75000"/>
              </a:schemeClr>
            </a:solidFill>
          </a:endParaRPr>
        </a:p>
      </dgm:t>
    </dgm:pt>
    <dgm:pt modelId="{66A10AA6-2EAA-4FF7-87EB-D9BC2A98BD49}" type="parTrans" cxnId="{D3F64DB3-D4F4-4D31-A670-5332C0AC0C0E}">
      <dgm:prSet/>
      <dgm:spPr/>
      <dgm:t>
        <a:bodyPr/>
        <a:lstStyle/>
        <a:p>
          <a:endParaRPr lang="en-IN" sz="1600"/>
        </a:p>
      </dgm:t>
    </dgm:pt>
    <dgm:pt modelId="{A526FE86-BF97-46BE-A8CE-66C354509B74}" type="sibTrans" cxnId="{D3F64DB3-D4F4-4D31-A670-5332C0AC0C0E}">
      <dgm:prSet/>
      <dgm:spPr/>
      <dgm:t>
        <a:bodyPr/>
        <a:lstStyle/>
        <a:p>
          <a:endParaRPr lang="en-IN" sz="1600"/>
        </a:p>
      </dgm:t>
    </dgm:pt>
    <dgm:pt modelId="{997E8F0A-ABE1-49B3-BB6F-91B5F8D422D8}">
      <dgm:prSet phldrT="[Text]" custT="1"/>
      <dgm:spPr/>
      <dgm:t>
        <a:bodyPr/>
        <a:lstStyle/>
        <a:p>
          <a:r>
            <a:rPr lang="en-GB" sz="4800" dirty="0">
              <a:solidFill>
                <a:schemeClr val="bg1">
                  <a:lumMod val="10000"/>
                </a:schemeClr>
              </a:solidFill>
            </a:rPr>
            <a:t>2</a:t>
          </a:r>
        </a:p>
      </dgm:t>
    </dgm:pt>
    <dgm:pt modelId="{A050E384-1203-48B5-8AF9-F53928838EE3}" type="parTrans" cxnId="{21FC9FA3-922D-4631-8E5C-A12E10B46DF1}">
      <dgm:prSet/>
      <dgm:spPr/>
      <dgm:t>
        <a:bodyPr/>
        <a:lstStyle/>
        <a:p>
          <a:endParaRPr lang="en-IN" sz="1600"/>
        </a:p>
      </dgm:t>
    </dgm:pt>
    <dgm:pt modelId="{3E6D2F58-EEC7-4208-8966-4487CA0C7FC3}" type="sibTrans" cxnId="{21FC9FA3-922D-4631-8E5C-A12E10B46DF1}">
      <dgm:prSet/>
      <dgm:spPr/>
      <dgm:t>
        <a:bodyPr/>
        <a:lstStyle/>
        <a:p>
          <a:endParaRPr lang="en-IN" sz="1600"/>
        </a:p>
      </dgm:t>
    </dgm:pt>
    <dgm:pt modelId="{F4F25153-2834-48AB-9C7F-EC26DB9925D5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3600" dirty="0">
              <a:solidFill>
                <a:schemeClr val="bg1">
                  <a:lumMod val="10000"/>
                </a:schemeClr>
              </a:solidFill>
            </a:rPr>
            <a:t>3</a:t>
          </a:r>
          <a:endParaRPr lang="en-IN" sz="3600" dirty="0">
            <a:solidFill>
              <a:schemeClr val="bg1">
                <a:lumMod val="10000"/>
              </a:schemeClr>
            </a:solidFill>
          </a:endParaRPr>
        </a:p>
      </dgm:t>
    </dgm:pt>
    <dgm:pt modelId="{39B7CA0D-6F72-4FCA-B1D3-3B12CBEB9EBF}" type="parTrans" cxnId="{3CC13CC5-DC1C-4083-9F3E-BCFEB1B1AC82}">
      <dgm:prSet/>
      <dgm:spPr/>
      <dgm:t>
        <a:bodyPr/>
        <a:lstStyle/>
        <a:p>
          <a:endParaRPr lang="en-IN" sz="1600"/>
        </a:p>
      </dgm:t>
    </dgm:pt>
    <dgm:pt modelId="{4A258D2C-DF57-4C32-9A00-E7962C9B2584}" type="sibTrans" cxnId="{3CC13CC5-DC1C-4083-9F3E-BCFEB1B1AC82}">
      <dgm:prSet/>
      <dgm:spPr/>
      <dgm:t>
        <a:bodyPr/>
        <a:lstStyle/>
        <a:p>
          <a:endParaRPr lang="en-IN" sz="1600"/>
        </a:p>
      </dgm:t>
    </dgm:pt>
    <dgm:pt modelId="{0BF98BEF-8E8E-48AC-B55B-A2A18DC57DA5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3600" dirty="0">
              <a:solidFill>
                <a:schemeClr val="bg1">
                  <a:lumMod val="10000"/>
                </a:schemeClr>
              </a:solidFill>
            </a:rPr>
            <a:t>4</a:t>
          </a:r>
          <a:endParaRPr lang="en-IN" sz="3600" dirty="0">
            <a:solidFill>
              <a:schemeClr val="bg1">
                <a:lumMod val="10000"/>
              </a:schemeClr>
            </a:solidFill>
          </a:endParaRPr>
        </a:p>
      </dgm:t>
    </dgm:pt>
    <dgm:pt modelId="{1761B735-29F1-4920-8538-C26270556427}" type="parTrans" cxnId="{708779B1-1DF6-41BC-BACE-6EEB2D4A2435}">
      <dgm:prSet/>
      <dgm:spPr/>
      <dgm:t>
        <a:bodyPr/>
        <a:lstStyle/>
        <a:p>
          <a:endParaRPr lang="en-IN" sz="1600"/>
        </a:p>
      </dgm:t>
    </dgm:pt>
    <dgm:pt modelId="{8CBD16D6-CAA5-4464-B56A-2C1F84EADAF1}" type="sibTrans" cxnId="{708779B1-1DF6-41BC-BACE-6EEB2D4A2435}">
      <dgm:prSet/>
      <dgm:spPr/>
      <dgm:t>
        <a:bodyPr/>
        <a:lstStyle/>
        <a:p>
          <a:endParaRPr lang="en-IN" sz="1600"/>
        </a:p>
      </dgm:t>
    </dgm:pt>
    <dgm:pt modelId="{67B67B78-E088-4B40-8500-2E2C01DBE118}">
      <dgm:prSet custT="1"/>
      <dgm:spPr/>
      <dgm:t>
        <a:bodyPr/>
        <a:lstStyle/>
        <a:p>
          <a:pPr>
            <a:buFont typeface="Courier New" panose="02070309020205020404" pitchFamily="49" charset="0"/>
            <a:buNone/>
          </a:pPr>
          <a:r>
            <a:rPr lang="en-US" sz="4000" b="0" dirty="0">
              <a:solidFill>
                <a:schemeClr val="tx1">
                  <a:lumMod val="75000"/>
                </a:schemeClr>
              </a:solidFill>
            </a:rPr>
            <a:t>5</a:t>
          </a:r>
          <a:endParaRPr lang="en-IN" sz="4000" b="0" dirty="0">
            <a:solidFill>
              <a:schemeClr val="tx1">
                <a:lumMod val="75000"/>
              </a:schemeClr>
            </a:solidFill>
          </a:endParaRPr>
        </a:p>
      </dgm:t>
    </dgm:pt>
    <dgm:pt modelId="{18DDBDD4-FA18-4306-ABBF-FF2FF9631BDA}" type="parTrans" cxnId="{B5C83005-B398-4649-AE9F-1BAF9EF84F11}">
      <dgm:prSet/>
      <dgm:spPr/>
      <dgm:t>
        <a:bodyPr/>
        <a:lstStyle/>
        <a:p>
          <a:endParaRPr lang="en-IN" sz="1600"/>
        </a:p>
      </dgm:t>
    </dgm:pt>
    <dgm:pt modelId="{A9184F94-FF2F-492C-9014-8DC8F305A4F7}" type="sibTrans" cxnId="{B5C83005-B398-4649-AE9F-1BAF9EF84F11}">
      <dgm:prSet/>
      <dgm:spPr/>
      <dgm:t>
        <a:bodyPr/>
        <a:lstStyle/>
        <a:p>
          <a:endParaRPr lang="en-IN" sz="1600"/>
        </a:p>
      </dgm:t>
    </dgm:pt>
    <dgm:pt modelId="{6ACC0B7F-E66A-4DAA-B230-B05A55DBA16A}">
      <dgm:prSet custT="1"/>
      <dgm:spPr/>
      <dgm:t>
        <a:bodyPr/>
        <a:lstStyle/>
        <a:p>
          <a:pPr>
            <a:buFont typeface="Symbol" panose="05050102010706020507" pitchFamily="18" charset="2"/>
            <a:buNone/>
          </a:pPr>
          <a:r>
            <a:rPr lang="en-US" sz="4000" dirty="0"/>
            <a:t>Develop an action plan outlining concrete steps and milestones for implementing identified strategies and interventions and monitoring progress toward achieving gender equality goals in leadership</a:t>
          </a:r>
          <a:endParaRPr lang="en-IN" sz="4000" b="0" dirty="0">
            <a:solidFill>
              <a:schemeClr val="tx1">
                <a:lumMod val="75000"/>
              </a:schemeClr>
            </a:solidFill>
          </a:endParaRPr>
        </a:p>
      </dgm:t>
    </dgm:pt>
    <dgm:pt modelId="{4F0AC36B-D0E1-4FEB-9189-B506FE97BF02}" type="parTrans" cxnId="{675F7F2D-84E4-4799-A605-D3857A08574F}">
      <dgm:prSet/>
      <dgm:spPr/>
      <dgm:t>
        <a:bodyPr/>
        <a:lstStyle/>
        <a:p>
          <a:endParaRPr lang="en-IN" sz="1600"/>
        </a:p>
      </dgm:t>
    </dgm:pt>
    <dgm:pt modelId="{A751226F-6E91-41DB-986B-B2CEFB0955A1}" type="sibTrans" cxnId="{675F7F2D-84E4-4799-A605-D3857A08574F}">
      <dgm:prSet/>
      <dgm:spPr/>
      <dgm:t>
        <a:bodyPr/>
        <a:lstStyle/>
        <a:p>
          <a:endParaRPr lang="en-IN" sz="1600"/>
        </a:p>
      </dgm:t>
    </dgm:pt>
    <dgm:pt modelId="{40CFED46-ACE7-614D-9CC1-2BFCE07771B2}" type="pres">
      <dgm:prSet presAssocID="{51E01585-5A6C-C54F-8ACF-FE93BD251875}" presName="linearFlow" presStyleCnt="0">
        <dgm:presLayoutVars>
          <dgm:dir/>
          <dgm:animLvl val="lvl"/>
          <dgm:resizeHandles val="exact"/>
        </dgm:presLayoutVars>
      </dgm:prSet>
      <dgm:spPr/>
    </dgm:pt>
    <dgm:pt modelId="{E51FF863-DD64-EE48-9B09-812FA4433E79}" type="pres">
      <dgm:prSet presAssocID="{B3248341-AD2F-A940-B4EC-AD22E0CA7974}" presName="composite" presStyleCnt="0"/>
      <dgm:spPr/>
    </dgm:pt>
    <dgm:pt modelId="{13A01A04-E344-344F-B900-57A59AF2BBC8}" type="pres">
      <dgm:prSet presAssocID="{B3248341-AD2F-A940-B4EC-AD22E0CA7974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756295FD-2B4D-5649-8E74-4B344B7EE7D8}" type="pres">
      <dgm:prSet presAssocID="{B3248341-AD2F-A940-B4EC-AD22E0CA7974}" presName="descendantText" presStyleLbl="alignAcc1" presStyleIdx="0" presStyleCnt="5" custLinFactNeighborY="0">
        <dgm:presLayoutVars>
          <dgm:bulletEnabled val="1"/>
        </dgm:presLayoutVars>
      </dgm:prSet>
      <dgm:spPr/>
    </dgm:pt>
    <dgm:pt modelId="{E867E05D-88A3-6145-983F-276BA2739F49}" type="pres">
      <dgm:prSet presAssocID="{B1395996-38DE-1E4D-A877-CF6AE3452792}" presName="sp" presStyleCnt="0"/>
      <dgm:spPr/>
    </dgm:pt>
    <dgm:pt modelId="{52832A2E-D4CA-478F-931E-3FFD49957613}" type="pres">
      <dgm:prSet presAssocID="{997E8F0A-ABE1-49B3-BB6F-91B5F8D422D8}" presName="composite" presStyleCnt="0"/>
      <dgm:spPr/>
    </dgm:pt>
    <dgm:pt modelId="{BF3E731E-EACB-4755-8319-5E1D913425B4}" type="pres">
      <dgm:prSet presAssocID="{997E8F0A-ABE1-49B3-BB6F-91B5F8D422D8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7D488103-D4A2-49F7-AD89-69532F8830EB}" type="pres">
      <dgm:prSet presAssocID="{997E8F0A-ABE1-49B3-BB6F-91B5F8D422D8}" presName="descendantText" presStyleLbl="alignAcc1" presStyleIdx="1" presStyleCnt="5" custLinFactNeighborY="0">
        <dgm:presLayoutVars>
          <dgm:bulletEnabled val="1"/>
        </dgm:presLayoutVars>
      </dgm:prSet>
      <dgm:spPr/>
    </dgm:pt>
    <dgm:pt modelId="{42C5F969-64D8-44C0-A934-674FE4E799A1}" type="pres">
      <dgm:prSet presAssocID="{3E6D2F58-EEC7-4208-8966-4487CA0C7FC3}" presName="sp" presStyleCnt="0"/>
      <dgm:spPr/>
    </dgm:pt>
    <dgm:pt modelId="{565DC848-6A90-4DA6-BA79-5D65F6501B41}" type="pres">
      <dgm:prSet presAssocID="{F4F25153-2834-48AB-9C7F-EC26DB9925D5}" presName="composite" presStyleCnt="0"/>
      <dgm:spPr/>
    </dgm:pt>
    <dgm:pt modelId="{997F12A8-A97E-4D6E-B72B-89BF5B692787}" type="pres">
      <dgm:prSet presAssocID="{F4F25153-2834-48AB-9C7F-EC26DB9925D5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9F6ED375-8840-4352-A140-1591D064F4B8}" type="pres">
      <dgm:prSet presAssocID="{F4F25153-2834-48AB-9C7F-EC26DB9925D5}" presName="descendantText" presStyleLbl="alignAcc1" presStyleIdx="2" presStyleCnt="5" custLinFactNeighborY="0">
        <dgm:presLayoutVars>
          <dgm:bulletEnabled val="1"/>
        </dgm:presLayoutVars>
      </dgm:prSet>
      <dgm:spPr/>
    </dgm:pt>
    <dgm:pt modelId="{F593DB9B-A771-4DAD-A407-B70A3BC08BB3}" type="pres">
      <dgm:prSet presAssocID="{4A258D2C-DF57-4C32-9A00-E7962C9B2584}" presName="sp" presStyleCnt="0"/>
      <dgm:spPr/>
    </dgm:pt>
    <dgm:pt modelId="{17D97FFE-D7FE-44B4-B89F-3CC69CCE894E}" type="pres">
      <dgm:prSet presAssocID="{0BF98BEF-8E8E-48AC-B55B-A2A18DC57DA5}" presName="composite" presStyleCnt="0"/>
      <dgm:spPr/>
    </dgm:pt>
    <dgm:pt modelId="{82817155-F9B8-4326-B161-0278D5B5E6E4}" type="pres">
      <dgm:prSet presAssocID="{0BF98BEF-8E8E-48AC-B55B-A2A18DC57DA5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FFFDCC14-D2F9-4E7C-AE7A-6A666EB2C275}" type="pres">
      <dgm:prSet presAssocID="{0BF98BEF-8E8E-48AC-B55B-A2A18DC57DA5}" presName="descendantText" presStyleLbl="alignAcc1" presStyleIdx="3" presStyleCnt="5" custLinFactNeighborY="0">
        <dgm:presLayoutVars>
          <dgm:bulletEnabled val="1"/>
        </dgm:presLayoutVars>
      </dgm:prSet>
      <dgm:spPr/>
    </dgm:pt>
    <dgm:pt modelId="{D829E7A6-7515-4D1F-82F3-3789E01C860E}" type="pres">
      <dgm:prSet presAssocID="{8CBD16D6-CAA5-4464-B56A-2C1F84EADAF1}" presName="sp" presStyleCnt="0"/>
      <dgm:spPr/>
    </dgm:pt>
    <dgm:pt modelId="{95FF1CED-BA6A-4937-B7DD-46EBE529A4C3}" type="pres">
      <dgm:prSet presAssocID="{67B67B78-E088-4B40-8500-2E2C01DBE118}" presName="composite" presStyleCnt="0"/>
      <dgm:spPr/>
    </dgm:pt>
    <dgm:pt modelId="{F93EB462-5AB5-491E-B17E-1F6B658E87FA}" type="pres">
      <dgm:prSet presAssocID="{67B67B78-E088-4B40-8500-2E2C01DBE118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413D74E0-C58B-4609-BA55-C74411620D65}" type="pres">
      <dgm:prSet presAssocID="{67B67B78-E088-4B40-8500-2E2C01DBE118}" presName="descendantText" presStyleLbl="alignAcc1" presStyleIdx="4" presStyleCnt="5" custScaleY="169888">
        <dgm:presLayoutVars>
          <dgm:bulletEnabled val="1"/>
        </dgm:presLayoutVars>
      </dgm:prSet>
      <dgm:spPr/>
    </dgm:pt>
  </dgm:ptLst>
  <dgm:cxnLst>
    <dgm:cxn modelId="{B5C83005-B398-4649-AE9F-1BAF9EF84F11}" srcId="{51E01585-5A6C-C54F-8ACF-FE93BD251875}" destId="{67B67B78-E088-4B40-8500-2E2C01DBE118}" srcOrd="4" destOrd="0" parTransId="{18DDBDD4-FA18-4306-ABBF-FF2FF9631BDA}" sibTransId="{A9184F94-FF2F-492C-9014-8DC8F305A4F7}"/>
    <dgm:cxn modelId="{65535224-F097-4D02-B8A0-8CA7A0AAB33A}" type="presOf" srcId="{A90751C5-E26F-47E6-B1FD-C24CB7838880}" destId="{FFFDCC14-D2F9-4E7C-AE7A-6A666EB2C275}" srcOrd="0" destOrd="0" presId="urn:microsoft.com/office/officeart/2005/8/layout/chevron2"/>
    <dgm:cxn modelId="{675F7F2D-84E4-4799-A605-D3857A08574F}" srcId="{67B67B78-E088-4B40-8500-2E2C01DBE118}" destId="{6ACC0B7F-E66A-4DAA-B230-B05A55DBA16A}" srcOrd="0" destOrd="0" parTransId="{4F0AC36B-D0E1-4FEB-9189-B506FE97BF02}" sibTransId="{A751226F-6E91-41DB-986B-B2CEFB0955A1}"/>
    <dgm:cxn modelId="{D4624E3A-6A64-4DA1-B644-FABBEA5E1AB1}" type="presOf" srcId="{997E8F0A-ABE1-49B3-BB6F-91B5F8D422D8}" destId="{BF3E731E-EACB-4755-8319-5E1D913425B4}" srcOrd="0" destOrd="0" presId="urn:microsoft.com/office/officeart/2005/8/layout/chevron2"/>
    <dgm:cxn modelId="{7AFD2765-CB7F-4853-8C68-F85A033A991C}" srcId="{997E8F0A-ABE1-49B3-BB6F-91B5F8D422D8}" destId="{154D7CD0-2B32-45C2-9276-5CFF2EFD99E8}" srcOrd="0" destOrd="0" parTransId="{9AD31FB5-3632-4941-B4D5-64E2788E7489}" sibTransId="{B129F773-21A3-4CF5-8322-963061C6BCAF}"/>
    <dgm:cxn modelId="{EA155E6F-A5F1-48D9-AC10-88111855337D}" type="presOf" srcId="{F4F25153-2834-48AB-9C7F-EC26DB9925D5}" destId="{997F12A8-A97E-4D6E-B72B-89BF5B692787}" srcOrd="0" destOrd="0" presId="urn:microsoft.com/office/officeart/2005/8/layout/chevron2"/>
    <dgm:cxn modelId="{FE0A1E9B-1183-4002-88CB-9E4F2B438287}" type="presOf" srcId="{67B67B78-E088-4B40-8500-2E2C01DBE118}" destId="{F93EB462-5AB5-491E-B17E-1F6B658E87FA}" srcOrd="0" destOrd="0" presId="urn:microsoft.com/office/officeart/2005/8/layout/chevron2"/>
    <dgm:cxn modelId="{EA8ACB9C-E4F9-144D-A7D2-07217A1B50A8}" srcId="{51E01585-5A6C-C54F-8ACF-FE93BD251875}" destId="{B3248341-AD2F-A940-B4EC-AD22E0CA7974}" srcOrd="0" destOrd="0" parTransId="{A0BE7472-B9F1-0E4D-8262-1C2219FDBFEF}" sibTransId="{B1395996-38DE-1E4D-A877-CF6AE3452792}"/>
    <dgm:cxn modelId="{21FC9FA3-922D-4631-8E5C-A12E10B46DF1}" srcId="{51E01585-5A6C-C54F-8ACF-FE93BD251875}" destId="{997E8F0A-ABE1-49B3-BB6F-91B5F8D422D8}" srcOrd="1" destOrd="0" parTransId="{A050E384-1203-48B5-8AF9-F53928838EE3}" sibTransId="{3E6D2F58-EEC7-4208-8966-4487CA0C7FC3}"/>
    <dgm:cxn modelId="{CB0139A6-E533-447A-80BD-39A06E7BB130}" srcId="{F4F25153-2834-48AB-9C7F-EC26DB9925D5}" destId="{288E2CCF-EA8C-413F-8FE5-8E48C98A4483}" srcOrd="0" destOrd="0" parTransId="{026D7B21-ECC2-4437-A5BA-3D809D420727}" sibTransId="{27CB2D7E-0665-4741-9619-6D239C6F828C}"/>
    <dgm:cxn modelId="{B8229BA9-299B-E94B-9D7C-19EB0A7BD56D}" type="presOf" srcId="{51E01585-5A6C-C54F-8ACF-FE93BD251875}" destId="{40CFED46-ACE7-614D-9CC1-2BFCE07771B2}" srcOrd="0" destOrd="0" presId="urn:microsoft.com/office/officeart/2005/8/layout/chevron2"/>
    <dgm:cxn modelId="{708779B1-1DF6-41BC-BACE-6EEB2D4A2435}" srcId="{51E01585-5A6C-C54F-8ACF-FE93BD251875}" destId="{0BF98BEF-8E8E-48AC-B55B-A2A18DC57DA5}" srcOrd="3" destOrd="0" parTransId="{1761B735-29F1-4920-8538-C26270556427}" sibTransId="{8CBD16D6-CAA5-4464-B56A-2C1F84EADAF1}"/>
    <dgm:cxn modelId="{D3F64DB3-D4F4-4D31-A670-5332C0AC0C0E}" srcId="{0BF98BEF-8E8E-48AC-B55B-A2A18DC57DA5}" destId="{A90751C5-E26F-47E6-B1FD-C24CB7838880}" srcOrd="0" destOrd="0" parTransId="{66A10AA6-2EAA-4FF7-87EB-D9BC2A98BD49}" sibTransId="{A526FE86-BF97-46BE-A8CE-66C354509B74}"/>
    <dgm:cxn modelId="{D40939B4-B8FC-4D95-A4B9-1491862458DF}" type="presOf" srcId="{154D7CD0-2B32-45C2-9276-5CFF2EFD99E8}" destId="{7D488103-D4A2-49F7-AD89-69532F8830EB}" srcOrd="0" destOrd="0" presId="urn:microsoft.com/office/officeart/2005/8/layout/chevron2"/>
    <dgm:cxn modelId="{F27BF3C2-B7F2-4D40-9714-C12D44D1BC2F}" type="presOf" srcId="{B3248341-AD2F-A940-B4EC-AD22E0CA7974}" destId="{13A01A04-E344-344F-B900-57A59AF2BBC8}" srcOrd="0" destOrd="0" presId="urn:microsoft.com/office/officeart/2005/8/layout/chevron2"/>
    <dgm:cxn modelId="{3CC13CC5-DC1C-4083-9F3E-BCFEB1B1AC82}" srcId="{51E01585-5A6C-C54F-8ACF-FE93BD251875}" destId="{F4F25153-2834-48AB-9C7F-EC26DB9925D5}" srcOrd="2" destOrd="0" parTransId="{39B7CA0D-6F72-4FCA-B1D3-3B12CBEB9EBF}" sibTransId="{4A258D2C-DF57-4C32-9A00-E7962C9B2584}"/>
    <dgm:cxn modelId="{BDFFE1C7-B952-43B5-A6FC-B8E92EE2C86A}" type="presOf" srcId="{6ACC0B7F-E66A-4DAA-B230-B05A55DBA16A}" destId="{413D74E0-C58B-4609-BA55-C74411620D65}" srcOrd="0" destOrd="0" presId="urn:microsoft.com/office/officeart/2005/8/layout/chevron2"/>
    <dgm:cxn modelId="{661EDBD8-56D1-9542-AF95-3A8C87EFDDD2}" type="presOf" srcId="{CCAC4CE8-4957-644A-8C39-F6C829644009}" destId="{756295FD-2B4D-5649-8E74-4B344B7EE7D8}" srcOrd="0" destOrd="0" presId="urn:microsoft.com/office/officeart/2005/8/layout/chevron2"/>
    <dgm:cxn modelId="{04939DE9-DF4F-D545-90C3-F2CEA2BFBDFA}" srcId="{B3248341-AD2F-A940-B4EC-AD22E0CA7974}" destId="{CCAC4CE8-4957-644A-8C39-F6C829644009}" srcOrd="0" destOrd="0" parTransId="{299CCE20-6297-C443-87EB-8A998DD57BA5}" sibTransId="{B0A19A95-17F4-4344-8B56-4DE92969980F}"/>
    <dgm:cxn modelId="{6330EFF3-5166-4904-984F-1CF1CD41E0CD}" type="presOf" srcId="{288E2CCF-EA8C-413F-8FE5-8E48C98A4483}" destId="{9F6ED375-8840-4352-A140-1591D064F4B8}" srcOrd="0" destOrd="0" presId="urn:microsoft.com/office/officeart/2005/8/layout/chevron2"/>
    <dgm:cxn modelId="{E1BC6AF5-0E16-4EED-ABF1-C99A5365264E}" type="presOf" srcId="{0BF98BEF-8E8E-48AC-B55B-A2A18DC57DA5}" destId="{82817155-F9B8-4326-B161-0278D5B5E6E4}" srcOrd="0" destOrd="0" presId="urn:microsoft.com/office/officeart/2005/8/layout/chevron2"/>
    <dgm:cxn modelId="{5F3C6A96-CE49-DC49-8A45-8B1F5C64F108}" type="presParOf" srcId="{40CFED46-ACE7-614D-9CC1-2BFCE07771B2}" destId="{E51FF863-DD64-EE48-9B09-812FA4433E79}" srcOrd="0" destOrd="0" presId="urn:microsoft.com/office/officeart/2005/8/layout/chevron2"/>
    <dgm:cxn modelId="{ABCFD072-18F8-AD4B-9EE5-64D5B751A429}" type="presParOf" srcId="{E51FF863-DD64-EE48-9B09-812FA4433E79}" destId="{13A01A04-E344-344F-B900-57A59AF2BBC8}" srcOrd="0" destOrd="0" presId="urn:microsoft.com/office/officeart/2005/8/layout/chevron2"/>
    <dgm:cxn modelId="{367ED874-7ADC-804D-B113-2B03B3B7284E}" type="presParOf" srcId="{E51FF863-DD64-EE48-9B09-812FA4433E79}" destId="{756295FD-2B4D-5649-8E74-4B344B7EE7D8}" srcOrd="1" destOrd="0" presId="urn:microsoft.com/office/officeart/2005/8/layout/chevron2"/>
    <dgm:cxn modelId="{AD6FD717-E989-9442-8FD4-BDFA9ADA160F}" type="presParOf" srcId="{40CFED46-ACE7-614D-9CC1-2BFCE07771B2}" destId="{E867E05D-88A3-6145-983F-276BA2739F49}" srcOrd="1" destOrd="0" presId="urn:microsoft.com/office/officeart/2005/8/layout/chevron2"/>
    <dgm:cxn modelId="{E0C494B6-BF69-43B2-BCEB-C0E4E788B509}" type="presParOf" srcId="{40CFED46-ACE7-614D-9CC1-2BFCE07771B2}" destId="{52832A2E-D4CA-478F-931E-3FFD49957613}" srcOrd="2" destOrd="0" presId="urn:microsoft.com/office/officeart/2005/8/layout/chevron2"/>
    <dgm:cxn modelId="{5E8402D1-0C23-44ED-9148-E0B03155B159}" type="presParOf" srcId="{52832A2E-D4CA-478F-931E-3FFD49957613}" destId="{BF3E731E-EACB-4755-8319-5E1D913425B4}" srcOrd="0" destOrd="0" presId="urn:microsoft.com/office/officeart/2005/8/layout/chevron2"/>
    <dgm:cxn modelId="{A1CA2D9A-EDF3-4DB7-9B40-E114F4266806}" type="presParOf" srcId="{52832A2E-D4CA-478F-931E-3FFD49957613}" destId="{7D488103-D4A2-49F7-AD89-69532F8830EB}" srcOrd="1" destOrd="0" presId="urn:microsoft.com/office/officeart/2005/8/layout/chevron2"/>
    <dgm:cxn modelId="{33AC5AD6-5809-4268-9213-63B9D481AF6F}" type="presParOf" srcId="{40CFED46-ACE7-614D-9CC1-2BFCE07771B2}" destId="{42C5F969-64D8-44C0-A934-674FE4E799A1}" srcOrd="3" destOrd="0" presId="urn:microsoft.com/office/officeart/2005/8/layout/chevron2"/>
    <dgm:cxn modelId="{7833120C-950D-48B7-BE93-13BD711C6698}" type="presParOf" srcId="{40CFED46-ACE7-614D-9CC1-2BFCE07771B2}" destId="{565DC848-6A90-4DA6-BA79-5D65F6501B41}" srcOrd="4" destOrd="0" presId="urn:microsoft.com/office/officeart/2005/8/layout/chevron2"/>
    <dgm:cxn modelId="{B993FF34-1F38-4A3A-8102-0B3DD25BB4E9}" type="presParOf" srcId="{565DC848-6A90-4DA6-BA79-5D65F6501B41}" destId="{997F12A8-A97E-4D6E-B72B-89BF5B692787}" srcOrd="0" destOrd="0" presId="urn:microsoft.com/office/officeart/2005/8/layout/chevron2"/>
    <dgm:cxn modelId="{5DB26E61-5941-4B42-811F-CCEA8E232FE9}" type="presParOf" srcId="{565DC848-6A90-4DA6-BA79-5D65F6501B41}" destId="{9F6ED375-8840-4352-A140-1591D064F4B8}" srcOrd="1" destOrd="0" presId="urn:microsoft.com/office/officeart/2005/8/layout/chevron2"/>
    <dgm:cxn modelId="{00072702-00F1-4FAB-A7CC-15160C094AD7}" type="presParOf" srcId="{40CFED46-ACE7-614D-9CC1-2BFCE07771B2}" destId="{F593DB9B-A771-4DAD-A407-B70A3BC08BB3}" srcOrd="5" destOrd="0" presId="urn:microsoft.com/office/officeart/2005/8/layout/chevron2"/>
    <dgm:cxn modelId="{83F7D6B0-6945-4E76-B4BB-B7F35694029E}" type="presParOf" srcId="{40CFED46-ACE7-614D-9CC1-2BFCE07771B2}" destId="{17D97FFE-D7FE-44B4-B89F-3CC69CCE894E}" srcOrd="6" destOrd="0" presId="urn:microsoft.com/office/officeart/2005/8/layout/chevron2"/>
    <dgm:cxn modelId="{BF0379C9-2751-4989-B938-37EABB685A4C}" type="presParOf" srcId="{17D97FFE-D7FE-44B4-B89F-3CC69CCE894E}" destId="{82817155-F9B8-4326-B161-0278D5B5E6E4}" srcOrd="0" destOrd="0" presId="urn:microsoft.com/office/officeart/2005/8/layout/chevron2"/>
    <dgm:cxn modelId="{3B98F79A-2B5F-4C79-9EB0-B20CFB7E04E2}" type="presParOf" srcId="{17D97FFE-D7FE-44B4-B89F-3CC69CCE894E}" destId="{FFFDCC14-D2F9-4E7C-AE7A-6A666EB2C275}" srcOrd="1" destOrd="0" presId="urn:microsoft.com/office/officeart/2005/8/layout/chevron2"/>
    <dgm:cxn modelId="{2D458EDC-77BF-4A11-824E-37F5706C6E87}" type="presParOf" srcId="{40CFED46-ACE7-614D-9CC1-2BFCE07771B2}" destId="{D829E7A6-7515-4D1F-82F3-3789E01C860E}" srcOrd="7" destOrd="0" presId="urn:microsoft.com/office/officeart/2005/8/layout/chevron2"/>
    <dgm:cxn modelId="{8917A747-A392-4787-BCD4-5CF6665978D8}" type="presParOf" srcId="{40CFED46-ACE7-614D-9CC1-2BFCE07771B2}" destId="{95FF1CED-BA6A-4937-B7DD-46EBE529A4C3}" srcOrd="8" destOrd="0" presId="urn:microsoft.com/office/officeart/2005/8/layout/chevron2"/>
    <dgm:cxn modelId="{79552AF5-D30E-43B7-BBCD-067757C52EEF}" type="presParOf" srcId="{95FF1CED-BA6A-4937-B7DD-46EBE529A4C3}" destId="{F93EB462-5AB5-491E-B17E-1F6B658E87FA}" srcOrd="0" destOrd="0" presId="urn:microsoft.com/office/officeart/2005/8/layout/chevron2"/>
    <dgm:cxn modelId="{4A9AFEB5-6A13-4A76-8749-5335AAF7A334}" type="presParOf" srcId="{95FF1CED-BA6A-4937-B7DD-46EBE529A4C3}" destId="{413D74E0-C58B-4609-BA55-C74411620D6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0842A1-8227-479D-B97A-A796B934CD3E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124A4ED6-D3BE-4E36-A34D-6A51AB2504E7}">
      <dgm:prSet/>
      <dgm:spPr/>
      <dgm:t>
        <a:bodyPr/>
        <a:lstStyle/>
        <a:p>
          <a:r>
            <a:rPr lang="en-US" b="1" dirty="0">
              <a:solidFill>
                <a:srgbClr val="C00000"/>
              </a:solidFill>
            </a:rPr>
            <a:t>Economic Empowerment</a:t>
          </a:r>
          <a:endParaRPr lang="en-IN" dirty="0">
            <a:solidFill>
              <a:srgbClr val="C00000"/>
            </a:solidFill>
          </a:endParaRPr>
        </a:p>
      </dgm:t>
    </dgm:pt>
    <dgm:pt modelId="{EA492B26-284A-4368-A9B9-8842549B1CC8}" type="parTrans" cxnId="{2E4914FE-8621-4C2D-82A5-9BE50D246F85}">
      <dgm:prSet/>
      <dgm:spPr/>
      <dgm:t>
        <a:bodyPr/>
        <a:lstStyle/>
        <a:p>
          <a:endParaRPr lang="en-IN"/>
        </a:p>
      </dgm:t>
    </dgm:pt>
    <dgm:pt modelId="{C7B0DBEE-37CA-47D2-A5CF-10F1752453D5}" type="sibTrans" cxnId="{2E4914FE-8621-4C2D-82A5-9BE50D246F85}">
      <dgm:prSet/>
      <dgm:spPr/>
      <dgm:t>
        <a:bodyPr/>
        <a:lstStyle/>
        <a:p>
          <a:endParaRPr lang="en-IN"/>
        </a:p>
      </dgm:t>
    </dgm:pt>
    <dgm:pt modelId="{44186A9A-AAE4-42C1-8786-356ED5AE80AC}">
      <dgm:prSet/>
      <dgm:spPr/>
      <dgm:t>
        <a:bodyPr/>
        <a:lstStyle/>
        <a:p>
          <a:r>
            <a:rPr lang="en-US" b="1" dirty="0">
              <a:solidFill>
                <a:srgbClr val="C00000"/>
              </a:solidFill>
            </a:rPr>
            <a:t>Education</a:t>
          </a:r>
          <a:endParaRPr lang="en-IN" dirty="0">
            <a:solidFill>
              <a:srgbClr val="C00000"/>
            </a:solidFill>
          </a:endParaRPr>
        </a:p>
      </dgm:t>
    </dgm:pt>
    <dgm:pt modelId="{D9A46D3B-C741-42B7-9A1C-1B1920C5BE91}" type="parTrans" cxnId="{EE02783B-B308-4454-AFCB-1FCFC0042E56}">
      <dgm:prSet/>
      <dgm:spPr/>
      <dgm:t>
        <a:bodyPr/>
        <a:lstStyle/>
        <a:p>
          <a:endParaRPr lang="en-IN"/>
        </a:p>
      </dgm:t>
    </dgm:pt>
    <dgm:pt modelId="{B44C8BA2-A933-4147-9941-6C423FD42694}" type="sibTrans" cxnId="{EE02783B-B308-4454-AFCB-1FCFC0042E56}">
      <dgm:prSet/>
      <dgm:spPr/>
      <dgm:t>
        <a:bodyPr/>
        <a:lstStyle/>
        <a:p>
          <a:endParaRPr lang="en-IN"/>
        </a:p>
      </dgm:t>
    </dgm:pt>
    <dgm:pt modelId="{D504CD79-266C-4D63-BC9F-7732CB35F9BE}">
      <dgm:prSet/>
      <dgm:spPr/>
      <dgm:t>
        <a:bodyPr/>
        <a:lstStyle/>
        <a:p>
          <a:r>
            <a:rPr lang="en-US" b="1" dirty="0">
              <a:solidFill>
                <a:srgbClr val="C00000"/>
              </a:solidFill>
            </a:rPr>
            <a:t>Political Empowerment</a:t>
          </a:r>
          <a:endParaRPr lang="en-IN" dirty="0">
            <a:solidFill>
              <a:srgbClr val="C00000"/>
            </a:solidFill>
          </a:endParaRPr>
        </a:p>
      </dgm:t>
    </dgm:pt>
    <dgm:pt modelId="{4D0C1EC7-CB2F-4147-A690-167F369D9243}" type="parTrans" cxnId="{864839E5-84A7-462B-A72C-A323E697A1FD}">
      <dgm:prSet/>
      <dgm:spPr/>
      <dgm:t>
        <a:bodyPr/>
        <a:lstStyle/>
        <a:p>
          <a:endParaRPr lang="en-IN"/>
        </a:p>
      </dgm:t>
    </dgm:pt>
    <dgm:pt modelId="{9F2CAA3A-DF16-413B-9EB4-E898BC58C22C}" type="sibTrans" cxnId="{864839E5-84A7-462B-A72C-A323E697A1FD}">
      <dgm:prSet/>
      <dgm:spPr/>
      <dgm:t>
        <a:bodyPr/>
        <a:lstStyle/>
        <a:p>
          <a:endParaRPr lang="en-IN"/>
        </a:p>
      </dgm:t>
    </dgm:pt>
    <dgm:pt modelId="{CABF4ADB-77E5-4941-B810-D8580C4C940A}">
      <dgm:prSet/>
      <dgm:spPr/>
      <dgm:t>
        <a:bodyPr/>
        <a:lstStyle/>
        <a:p>
          <a:r>
            <a:rPr lang="en-US" b="1" dirty="0">
              <a:solidFill>
                <a:srgbClr val="C00000"/>
              </a:solidFill>
            </a:rPr>
            <a:t>Social and Cultural Empowerment</a:t>
          </a:r>
          <a:endParaRPr lang="en-IN" dirty="0">
            <a:solidFill>
              <a:srgbClr val="C00000"/>
            </a:solidFill>
          </a:endParaRPr>
        </a:p>
      </dgm:t>
    </dgm:pt>
    <dgm:pt modelId="{286AE162-584A-42D5-B7EA-4E427680D2AF}" type="parTrans" cxnId="{370B1F6A-35BD-43B0-827B-AEE57A33419F}">
      <dgm:prSet/>
      <dgm:spPr/>
      <dgm:t>
        <a:bodyPr/>
        <a:lstStyle/>
        <a:p>
          <a:endParaRPr lang="en-IN"/>
        </a:p>
      </dgm:t>
    </dgm:pt>
    <dgm:pt modelId="{86445097-F5F1-41A8-A025-83E8C79A64F3}" type="sibTrans" cxnId="{370B1F6A-35BD-43B0-827B-AEE57A33419F}">
      <dgm:prSet/>
      <dgm:spPr/>
      <dgm:t>
        <a:bodyPr/>
        <a:lstStyle/>
        <a:p>
          <a:endParaRPr lang="en-IN"/>
        </a:p>
      </dgm:t>
    </dgm:pt>
    <dgm:pt modelId="{19989BE2-961B-4F38-B8F9-A94E0CB165D1}">
      <dgm:prSet/>
      <dgm:spPr/>
      <dgm:t>
        <a:bodyPr/>
        <a:lstStyle/>
        <a:p>
          <a:r>
            <a:rPr lang="en-US" dirty="0"/>
            <a:t>equal access to resources, job opportunities, and fair wages promoting women's entrepreneurship and financial independence</a:t>
          </a:r>
          <a:endParaRPr lang="en-IN" dirty="0"/>
        </a:p>
      </dgm:t>
    </dgm:pt>
    <dgm:pt modelId="{3B2AE5CC-960C-4CC5-BA4F-DA9A3C63E773}" type="parTrans" cxnId="{0675A3FA-E290-4042-99A1-E6F93DCFB71F}">
      <dgm:prSet/>
      <dgm:spPr/>
      <dgm:t>
        <a:bodyPr/>
        <a:lstStyle/>
        <a:p>
          <a:endParaRPr lang="en-IN"/>
        </a:p>
      </dgm:t>
    </dgm:pt>
    <dgm:pt modelId="{C6388BF0-1EAD-4496-ACEF-16E79798E38A}" type="sibTrans" cxnId="{0675A3FA-E290-4042-99A1-E6F93DCFB71F}">
      <dgm:prSet/>
      <dgm:spPr/>
      <dgm:t>
        <a:bodyPr/>
        <a:lstStyle/>
        <a:p>
          <a:endParaRPr lang="en-IN"/>
        </a:p>
      </dgm:t>
    </dgm:pt>
    <dgm:pt modelId="{48AFD2C9-8370-4379-897A-5F17E7CD0449}">
      <dgm:prSet/>
      <dgm:spPr/>
      <dgm:t>
        <a:bodyPr/>
        <a:lstStyle/>
        <a:p>
          <a:r>
            <a:rPr lang="en-US" dirty="0"/>
            <a:t>Providing equal access to education and encouraging girls to pursue higher education giving them the knowledge and skills needed to succeed</a:t>
          </a:r>
          <a:endParaRPr lang="en-IN" dirty="0"/>
        </a:p>
      </dgm:t>
    </dgm:pt>
    <dgm:pt modelId="{9AA528B3-8DB7-48BF-9D65-9E03EB1A76ED}" type="parTrans" cxnId="{C2A158F5-8786-4E44-944F-171D49C8F3D0}">
      <dgm:prSet/>
      <dgm:spPr/>
      <dgm:t>
        <a:bodyPr/>
        <a:lstStyle/>
        <a:p>
          <a:endParaRPr lang="en-IN"/>
        </a:p>
      </dgm:t>
    </dgm:pt>
    <dgm:pt modelId="{6D44071B-BDA6-44C0-8F75-EDF506BEF5A6}" type="sibTrans" cxnId="{C2A158F5-8786-4E44-944F-171D49C8F3D0}">
      <dgm:prSet/>
      <dgm:spPr/>
      <dgm:t>
        <a:bodyPr/>
        <a:lstStyle/>
        <a:p>
          <a:endParaRPr lang="en-IN"/>
        </a:p>
      </dgm:t>
    </dgm:pt>
    <dgm:pt modelId="{6AEF7ECD-97F1-43DA-95BF-978BCE8D5F06}">
      <dgm:prSet/>
      <dgm:spPr/>
      <dgm:t>
        <a:bodyPr/>
        <a:lstStyle/>
        <a:p>
          <a:r>
            <a:rPr lang="en-US" dirty="0"/>
            <a:t>Encouraging women's participation in politics and decision-making at all levels, from local communities to national governments.</a:t>
          </a:r>
          <a:endParaRPr lang="en-IN" dirty="0"/>
        </a:p>
      </dgm:t>
    </dgm:pt>
    <dgm:pt modelId="{7EDBE535-584E-448C-9A1C-923DDC5B0DB2}" type="parTrans" cxnId="{A28D258D-03BD-4019-B2E6-6721D2C92D39}">
      <dgm:prSet/>
      <dgm:spPr/>
      <dgm:t>
        <a:bodyPr/>
        <a:lstStyle/>
        <a:p>
          <a:endParaRPr lang="en-IN"/>
        </a:p>
      </dgm:t>
    </dgm:pt>
    <dgm:pt modelId="{A24EF43F-81D6-48E2-BD0A-7CA34B576DEC}" type="sibTrans" cxnId="{A28D258D-03BD-4019-B2E6-6721D2C92D39}">
      <dgm:prSet/>
      <dgm:spPr/>
      <dgm:t>
        <a:bodyPr/>
        <a:lstStyle/>
        <a:p>
          <a:endParaRPr lang="en-IN"/>
        </a:p>
      </dgm:t>
    </dgm:pt>
    <dgm:pt modelId="{601F2EFC-CABD-4582-929B-62921201B6A6}">
      <dgm:prSet/>
      <dgm:spPr/>
      <dgm:t>
        <a:bodyPr/>
        <a:lstStyle/>
        <a:p>
          <a:r>
            <a:rPr lang="en-US" b="1" dirty="0">
              <a:solidFill>
                <a:srgbClr val="C00000"/>
              </a:solidFill>
            </a:rPr>
            <a:t>Health and Well-being</a:t>
          </a:r>
          <a:endParaRPr lang="en-IN" dirty="0">
            <a:solidFill>
              <a:srgbClr val="C00000"/>
            </a:solidFill>
          </a:endParaRPr>
        </a:p>
      </dgm:t>
    </dgm:pt>
    <dgm:pt modelId="{C94EFDF8-57A9-4FBB-83A9-424B8A517C99}" type="parTrans" cxnId="{35D8DD45-8BF5-453B-BCAA-7E9EB8C6499F}">
      <dgm:prSet/>
      <dgm:spPr/>
      <dgm:t>
        <a:bodyPr/>
        <a:lstStyle/>
        <a:p>
          <a:endParaRPr lang="en-IN"/>
        </a:p>
      </dgm:t>
    </dgm:pt>
    <dgm:pt modelId="{36B0A25E-9A1B-458C-9C92-3FADEE972195}" type="sibTrans" cxnId="{35D8DD45-8BF5-453B-BCAA-7E9EB8C6499F}">
      <dgm:prSet/>
      <dgm:spPr/>
      <dgm:t>
        <a:bodyPr/>
        <a:lstStyle/>
        <a:p>
          <a:endParaRPr lang="en-IN"/>
        </a:p>
      </dgm:t>
    </dgm:pt>
    <dgm:pt modelId="{C423E38D-F711-4694-BAB9-4E5DCF347D75}">
      <dgm:prSet/>
      <dgm:spPr/>
      <dgm:t>
        <a:bodyPr/>
        <a:lstStyle/>
        <a:p>
          <a:r>
            <a:rPr lang="en-US"/>
            <a:t>access to healthcare services, reproductive rights, and the ability to make decisions about their bodies.</a:t>
          </a:r>
          <a:endParaRPr lang="en-IN" dirty="0"/>
        </a:p>
      </dgm:t>
    </dgm:pt>
    <dgm:pt modelId="{22C15488-EEAD-4ED6-8BA8-FC356AEB9676}" type="parTrans" cxnId="{345B25B0-E0CA-4545-8282-74D5C03D6FF2}">
      <dgm:prSet/>
      <dgm:spPr/>
      <dgm:t>
        <a:bodyPr/>
        <a:lstStyle/>
        <a:p>
          <a:endParaRPr lang="en-IN"/>
        </a:p>
      </dgm:t>
    </dgm:pt>
    <dgm:pt modelId="{9A7A2FF0-26B0-4221-8D3B-09F03ADFEC19}" type="sibTrans" cxnId="{345B25B0-E0CA-4545-8282-74D5C03D6FF2}">
      <dgm:prSet/>
      <dgm:spPr/>
      <dgm:t>
        <a:bodyPr/>
        <a:lstStyle/>
        <a:p>
          <a:endParaRPr lang="en-IN"/>
        </a:p>
      </dgm:t>
    </dgm:pt>
    <dgm:pt modelId="{16B00BFD-8185-4506-B93E-7AEC92A03DCA}">
      <dgm:prSet/>
      <dgm:spPr/>
      <dgm:t>
        <a:bodyPr/>
        <a:lstStyle/>
        <a:p>
          <a:r>
            <a:rPr lang="en-US" dirty="0"/>
            <a:t>Challenging and changing societal norms and stereotypes that limit women's roles and opportunities. </a:t>
          </a:r>
          <a:endParaRPr lang="en-IN" dirty="0"/>
        </a:p>
      </dgm:t>
    </dgm:pt>
    <dgm:pt modelId="{835A8100-5235-4A11-A1A3-669A49C00545}" type="parTrans" cxnId="{FF26BBBA-E630-4834-BA0D-D48A10672C9F}">
      <dgm:prSet/>
      <dgm:spPr/>
      <dgm:t>
        <a:bodyPr/>
        <a:lstStyle/>
        <a:p>
          <a:endParaRPr lang="en-IN"/>
        </a:p>
      </dgm:t>
    </dgm:pt>
    <dgm:pt modelId="{48766647-FF73-4923-B331-F351745268B4}" type="sibTrans" cxnId="{FF26BBBA-E630-4834-BA0D-D48A10672C9F}">
      <dgm:prSet/>
      <dgm:spPr/>
      <dgm:t>
        <a:bodyPr/>
        <a:lstStyle/>
        <a:p>
          <a:endParaRPr lang="en-IN"/>
        </a:p>
      </dgm:t>
    </dgm:pt>
    <dgm:pt modelId="{ED445E39-A4BE-48A9-A24A-347C0994D3A4}">
      <dgm:prSet/>
      <dgm:spPr/>
      <dgm:t>
        <a:bodyPr/>
        <a:lstStyle/>
        <a:p>
          <a:r>
            <a:rPr lang="en-US" b="1" dirty="0">
              <a:solidFill>
                <a:srgbClr val="C00000"/>
              </a:solidFill>
            </a:rPr>
            <a:t>Legal Rights</a:t>
          </a:r>
          <a:endParaRPr lang="en-IN" dirty="0">
            <a:solidFill>
              <a:srgbClr val="C00000"/>
            </a:solidFill>
          </a:endParaRPr>
        </a:p>
      </dgm:t>
    </dgm:pt>
    <dgm:pt modelId="{B63DAA0B-80ED-4E6F-A781-6946B232C260}" type="parTrans" cxnId="{9DFC02FC-C4C6-4486-8505-987416985F5B}">
      <dgm:prSet/>
      <dgm:spPr/>
      <dgm:t>
        <a:bodyPr/>
        <a:lstStyle/>
        <a:p>
          <a:endParaRPr lang="en-IN"/>
        </a:p>
      </dgm:t>
    </dgm:pt>
    <dgm:pt modelId="{E43100D4-0DC7-4A48-8915-8CD03D7C228F}" type="sibTrans" cxnId="{9DFC02FC-C4C6-4486-8505-987416985F5B}">
      <dgm:prSet/>
      <dgm:spPr/>
      <dgm:t>
        <a:bodyPr/>
        <a:lstStyle/>
        <a:p>
          <a:endParaRPr lang="en-IN"/>
        </a:p>
      </dgm:t>
    </dgm:pt>
    <dgm:pt modelId="{681A1D0D-B99B-44B5-AB6D-F2209111053B}">
      <dgm:prSet/>
      <dgm:spPr/>
      <dgm:t>
        <a:bodyPr/>
        <a:lstStyle/>
        <a:p>
          <a:r>
            <a:rPr lang="en-US" dirty="0"/>
            <a:t>Ensuring women have equal rights under the law, including property rights, inheritance rights, and protection against discrimination and violence.</a:t>
          </a:r>
          <a:endParaRPr lang="en-IN" dirty="0"/>
        </a:p>
      </dgm:t>
    </dgm:pt>
    <dgm:pt modelId="{DAEF9599-09F5-4DCC-8AB5-8CB0234D2BD8}" type="parTrans" cxnId="{CE959959-2D2B-4564-8AE2-B733E2C137E0}">
      <dgm:prSet/>
      <dgm:spPr/>
      <dgm:t>
        <a:bodyPr/>
        <a:lstStyle/>
        <a:p>
          <a:endParaRPr lang="en-IN"/>
        </a:p>
      </dgm:t>
    </dgm:pt>
    <dgm:pt modelId="{6B395208-8F7B-4E7C-AB68-F7CA5C49B44A}" type="sibTrans" cxnId="{CE959959-2D2B-4564-8AE2-B733E2C137E0}">
      <dgm:prSet/>
      <dgm:spPr/>
      <dgm:t>
        <a:bodyPr/>
        <a:lstStyle/>
        <a:p>
          <a:endParaRPr lang="en-IN"/>
        </a:p>
      </dgm:t>
    </dgm:pt>
    <dgm:pt modelId="{914A3F08-C143-459E-9B8B-B356B50600D0}" type="pres">
      <dgm:prSet presAssocID="{780842A1-8227-479D-B97A-A796B934CD3E}" presName="vert0" presStyleCnt="0">
        <dgm:presLayoutVars>
          <dgm:dir/>
          <dgm:animOne val="branch"/>
          <dgm:animLvl val="lvl"/>
        </dgm:presLayoutVars>
      </dgm:prSet>
      <dgm:spPr/>
    </dgm:pt>
    <dgm:pt modelId="{23A85F2B-DCF9-4033-85BF-71A4620EC8AC}" type="pres">
      <dgm:prSet presAssocID="{124A4ED6-D3BE-4E36-A34D-6A51AB2504E7}" presName="thickLine" presStyleLbl="alignNode1" presStyleIdx="0" presStyleCnt="6"/>
      <dgm:spPr/>
    </dgm:pt>
    <dgm:pt modelId="{EE413726-EAE9-43C2-AE1F-04C64464A12F}" type="pres">
      <dgm:prSet presAssocID="{124A4ED6-D3BE-4E36-A34D-6A51AB2504E7}" presName="horz1" presStyleCnt="0"/>
      <dgm:spPr/>
    </dgm:pt>
    <dgm:pt modelId="{631E3BFA-1856-47D2-8B89-14BC5037E886}" type="pres">
      <dgm:prSet presAssocID="{124A4ED6-D3BE-4E36-A34D-6A51AB2504E7}" presName="tx1" presStyleLbl="revTx" presStyleIdx="0" presStyleCnt="12"/>
      <dgm:spPr/>
    </dgm:pt>
    <dgm:pt modelId="{82EE92E1-45C5-4621-853B-0E740551F755}" type="pres">
      <dgm:prSet presAssocID="{124A4ED6-D3BE-4E36-A34D-6A51AB2504E7}" presName="vert1" presStyleCnt="0"/>
      <dgm:spPr/>
    </dgm:pt>
    <dgm:pt modelId="{1D79B3D1-D8D2-4919-8BFC-98FEA548F31B}" type="pres">
      <dgm:prSet presAssocID="{19989BE2-961B-4F38-B8F9-A94E0CB165D1}" presName="vertSpace2a" presStyleCnt="0"/>
      <dgm:spPr/>
    </dgm:pt>
    <dgm:pt modelId="{9C30EC48-F0D9-4E25-AB24-8D48433E0A82}" type="pres">
      <dgm:prSet presAssocID="{19989BE2-961B-4F38-B8F9-A94E0CB165D1}" presName="horz2" presStyleCnt="0"/>
      <dgm:spPr/>
    </dgm:pt>
    <dgm:pt modelId="{C1A53BDB-09C1-4F98-BAC5-0421323847F6}" type="pres">
      <dgm:prSet presAssocID="{19989BE2-961B-4F38-B8F9-A94E0CB165D1}" presName="horzSpace2" presStyleCnt="0"/>
      <dgm:spPr/>
    </dgm:pt>
    <dgm:pt modelId="{A0B29626-8DE5-49C0-9898-DF2F38E40519}" type="pres">
      <dgm:prSet presAssocID="{19989BE2-961B-4F38-B8F9-A94E0CB165D1}" presName="tx2" presStyleLbl="revTx" presStyleIdx="1" presStyleCnt="12"/>
      <dgm:spPr/>
    </dgm:pt>
    <dgm:pt modelId="{5125CD6B-93E0-41E2-ADEC-355635162F6B}" type="pres">
      <dgm:prSet presAssocID="{19989BE2-961B-4F38-B8F9-A94E0CB165D1}" presName="vert2" presStyleCnt="0"/>
      <dgm:spPr/>
    </dgm:pt>
    <dgm:pt modelId="{C47968ED-23B0-4CC7-BCCA-5F5657332D6D}" type="pres">
      <dgm:prSet presAssocID="{19989BE2-961B-4F38-B8F9-A94E0CB165D1}" presName="thinLine2b" presStyleLbl="callout" presStyleIdx="0" presStyleCnt="6"/>
      <dgm:spPr/>
    </dgm:pt>
    <dgm:pt modelId="{77C87937-7C3E-450C-BEDA-0BA36BD316CB}" type="pres">
      <dgm:prSet presAssocID="{19989BE2-961B-4F38-B8F9-A94E0CB165D1}" presName="vertSpace2b" presStyleCnt="0"/>
      <dgm:spPr/>
    </dgm:pt>
    <dgm:pt modelId="{B003B0F2-6FB6-44B8-89F9-BC425B33E098}" type="pres">
      <dgm:prSet presAssocID="{44186A9A-AAE4-42C1-8786-356ED5AE80AC}" presName="thickLine" presStyleLbl="alignNode1" presStyleIdx="1" presStyleCnt="6"/>
      <dgm:spPr/>
    </dgm:pt>
    <dgm:pt modelId="{1D377BE9-068F-47B8-8A30-DACD8E1B5EF1}" type="pres">
      <dgm:prSet presAssocID="{44186A9A-AAE4-42C1-8786-356ED5AE80AC}" presName="horz1" presStyleCnt="0"/>
      <dgm:spPr/>
    </dgm:pt>
    <dgm:pt modelId="{04C7C0D3-D465-48AF-BDE2-FC5B3442AAB3}" type="pres">
      <dgm:prSet presAssocID="{44186A9A-AAE4-42C1-8786-356ED5AE80AC}" presName="tx1" presStyleLbl="revTx" presStyleIdx="2" presStyleCnt="12"/>
      <dgm:spPr/>
    </dgm:pt>
    <dgm:pt modelId="{E609288C-0D82-40DD-89D0-6EA0BB263540}" type="pres">
      <dgm:prSet presAssocID="{44186A9A-AAE4-42C1-8786-356ED5AE80AC}" presName="vert1" presStyleCnt="0"/>
      <dgm:spPr/>
    </dgm:pt>
    <dgm:pt modelId="{86AE31C1-9750-4C34-A830-821D81F0AF07}" type="pres">
      <dgm:prSet presAssocID="{48AFD2C9-8370-4379-897A-5F17E7CD0449}" presName="vertSpace2a" presStyleCnt="0"/>
      <dgm:spPr/>
    </dgm:pt>
    <dgm:pt modelId="{61B2885C-3103-4613-9449-76D4F15CAC12}" type="pres">
      <dgm:prSet presAssocID="{48AFD2C9-8370-4379-897A-5F17E7CD0449}" presName="horz2" presStyleCnt="0"/>
      <dgm:spPr/>
    </dgm:pt>
    <dgm:pt modelId="{9AFF3404-807A-4CA8-BC4A-D0282BF89D6A}" type="pres">
      <dgm:prSet presAssocID="{48AFD2C9-8370-4379-897A-5F17E7CD0449}" presName="horzSpace2" presStyleCnt="0"/>
      <dgm:spPr/>
    </dgm:pt>
    <dgm:pt modelId="{93AAB770-6FE5-4216-8020-0BED2860708D}" type="pres">
      <dgm:prSet presAssocID="{48AFD2C9-8370-4379-897A-5F17E7CD0449}" presName="tx2" presStyleLbl="revTx" presStyleIdx="3" presStyleCnt="12"/>
      <dgm:spPr/>
    </dgm:pt>
    <dgm:pt modelId="{CDE55E1A-A055-42C8-A884-A5CA518F5282}" type="pres">
      <dgm:prSet presAssocID="{48AFD2C9-8370-4379-897A-5F17E7CD0449}" presName="vert2" presStyleCnt="0"/>
      <dgm:spPr/>
    </dgm:pt>
    <dgm:pt modelId="{8B47DDAE-4713-4F15-951D-A6DB690C8542}" type="pres">
      <dgm:prSet presAssocID="{48AFD2C9-8370-4379-897A-5F17E7CD0449}" presName="thinLine2b" presStyleLbl="callout" presStyleIdx="1" presStyleCnt="6"/>
      <dgm:spPr/>
    </dgm:pt>
    <dgm:pt modelId="{EB59BB26-EA3C-45CC-9765-96C5AF5F14E0}" type="pres">
      <dgm:prSet presAssocID="{48AFD2C9-8370-4379-897A-5F17E7CD0449}" presName="vertSpace2b" presStyleCnt="0"/>
      <dgm:spPr/>
    </dgm:pt>
    <dgm:pt modelId="{63135DA6-3058-4274-8DCF-04AA369FF18F}" type="pres">
      <dgm:prSet presAssocID="{D504CD79-266C-4D63-BC9F-7732CB35F9BE}" presName="thickLine" presStyleLbl="alignNode1" presStyleIdx="2" presStyleCnt="6"/>
      <dgm:spPr/>
    </dgm:pt>
    <dgm:pt modelId="{78D1B0B2-4A92-47F9-9FCF-B409D4F36CCC}" type="pres">
      <dgm:prSet presAssocID="{D504CD79-266C-4D63-BC9F-7732CB35F9BE}" presName="horz1" presStyleCnt="0"/>
      <dgm:spPr/>
    </dgm:pt>
    <dgm:pt modelId="{56EF1DF9-50AE-46EC-84B3-01CD8D1F515A}" type="pres">
      <dgm:prSet presAssocID="{D504CD79-266C-4D63-BC9F-7732CB35F9BE}" presName="tx1" presStyleLbl="revTx" presStyleIdx="4" presStyleCnt="12"/>
      <dgm:spPr/>
    </dgm:pt>
    <dgm:pt modelId="{0913D59D-8735-41D5-9D0E-A4D3569D3229}" type="pres">
      <dgm:prSet presAssocID="{D504CD79-266C-4D63-BC9F-7732CB35F9BE}" presName="vert1" presStyleCnt="0"/>
      <dgm:spPr/>
    </dgm:pt>
    <dgm:pt modelId="{EC5D7D8D-B0A2-46F2-9FD7-FDE1A7FDACC9}" type="pres">
      <dgm:prSet presAssocID="{6AEF7ECD-97F1-43DA-95BF-978BCE8D5F06}" presName="vertSpace2a" presStyleCnt="0"/>
      <dgm:spPr/>
    </dgm:pt>
    <dgm:pt modelId="{BB009AF0-3CBC-48F0-B3AA-1C29641AA45F}" type="pres">
      <dgm:prSet presAssocID="{6AEF7ECD-97F1-43DA-95BF-978BCE8D5F06}" presName="horz2" presStyleCnt="0"/>
      <dgm:spPr/>
    </dgm:pt>
    <dgm:pt modelId="{8D80B5CD-F0D0-4A66-8D79-50596ADF22F6}" type="pres">
      <dgm:prSet presAssocID="{6AEF7ECD-97F1-43DA-95BF-978BCE8D5F06}" presName="horzSpace2" presStyleCnt="0"/>
      <dgm:spPr/>
    </dgm:pt>
    <dgm:pt modelId="{0E6DFA33-555E-46B1-AEDD-530F2BDA8207}" type="pres">
      <dgm:prSet presAssocID="{6AEF7ECD-97F1-43DA-95BF-978BCE8D5F06}" presName="tx2" presStyleLbl="revTx" presStyleIdx="5" presStyleCnt="12"/>
      <dgm:spPr/>
    </dgm:pt>
    <dgm:pt modelId="{A4467B6D-F962-4820-B959-27CA9A425ADB}" type="pres">
      <dgm:prSet presAssocID="{6AEF7ECD-97F1-43DA-95BF-978BCE8D5F06}" presName="vert2" presStyleCnt="0"/>
      <dgm:spPr/>
    </dgm:pt>
    <dgm:pt modelId="{2943297F-B0A5-41E2-B32C-F511C69FA365}" type="pres">
      <dgm:prSet presAssocID="{6AEF7ECD-97F1-43DA-95BF-978BCE8D5F06}" presName="thinLine2b" presStyleLbl="callout" presStyleIdx="2" presStyleCnt="6"/>
      <dgm:spPr/>
    </dgm:pt>
    <dgm:pt modelId="{CCF39783-9A56-44D5-822B-9ECDD69A5828}" type="pres">
      <dgm:prSet presAssocID="{6AEF7ECD-97F1-43DA-95BF-978BCE8D5F06}" presName="vertSpace2b" presStyleCnt="0"/>
      <dgm:spPr/>
    </dgm:pt>
    <dgm:pt modelId="{6399D22C-A30E-421C-A920-98CEE20E4617}" type="pres">
      <dgm:prSet presAssocID="{601F2EFC-CABD-4582-929B-62921201B6A6}" presName="thickLine" presStyleLbl="alignNode1" presStyleIdx="3" presStyleCnt="6"/>
      <dgm:spPr/>
    </dgm:pt>
    <dgm:pt modelId="{D413BEB3-44AB-4F4B-9CE7-878089B04F7D}" type="pres">
      <dgm:prSet presAssocID="{601F2EFC-CABD-4582-929B-62921201B6A6}" presName="horz1" presStyleCnt="0"/>
      <dgm:spPr/>
    </dgm:pt>
    <dgm:pt modelId="{0839F695-1566-400C-9FA9-0C9A117CDF41}" type="pres">
      <dgm:prSet presAssocID="{601F2EFC-CABD-4582-929B-62921201B6A6}" presName="tx1" presStyleLbl="revTx" presStyleIdx="6" presStyleCnt="12"/>
      <dgm:spPr/>
    </dgm:pt>
    <dgm:pt modelId="{8A06E6F2-144C-475B-8380-CCC982BBB271}" type="pres">
      <dgm:prSet presAssocID="{601F2EFC-CABD-4582-929B-62921201B6A6}" presName="vert1" presStyleCnt="0"/>
      <dgm:spPr/>
    </dgm:pt>
    <dgm:pt modelId="{2667E087-5718-45E5-9088-A114FA2A0DD5}" type="pres">
      <dgm:prSet presAssocID="{C423E38D-F711-4694-BAB9-4E5DCF347D75}" presName="vertSpace2a" presStyleCnt="0"/>
      <dgm:spPr/>
    </dgm:pt>
    <dgm:pt modelId="{01A998A9-8FA2-4257-9609-8E0281174226}" type="pres">
      <dgm:prSet presAssocID="{C423E38D-F711-4694-BAB9-4E5DCF347D75}" presName="horz2" presStyleCnt="0"/>
      <dgm:spPr/>
    </dgm:pt>
    <dgm:pt modelId="{BE63D6BF-5084-436B-B6DA-75745D5A7E18}" type="pres">
      <dgm:prSet presAssocID="{C423E38D-F711-4694-BAB9-4E5DCF347D75}" presName="horzSpace2" presStyleCnt="0"/>
      <dgm:spPr/>
    </dgm:pt>
    <dgm:pt modelId="{947C4D95-6199-401E-B3A0-AFE032EAAF75}" type="pres">
      <dgm:prSet presAssocID="{C423E38D-F711-4694-BAB9-4E5DCF347D75}" presName="tx2" presStyleLbl="revTx" presStyleIdx="7" presStyleCnt="12"/>
      <dgm:spPr/>
    </dgm:pt>
    <dgm:pt modelId="{C9A632D7-29E2-439B-AF25-3A96F6118201}" type="pres">
      <dgm:prSet presAssocID="{C423E38D-F711-4694-BAB9-4E5DCF347D75}" presName="vert2" presStyleCnt="0"/>
      <dgm:spPr/>
    </dgm:pt>
    <dgm:pt modelId="{F4C10D01-91EB-42EF-AF78-A78CD35D3FD9}" type="pres">
      <dgm:prSet presAssocID="{C423E38D-F711-4694-BAB9-4E5DCF347D75}" presName="thinLine2b" presStyleLbl="callout" presStyleIdx="3" presStyleCnt="6"/>
      <dgm:spPr/>
    </dgm:pt>
    <dgm:pt modelId="{3ED0DEF2-B051-4D07-972D-091D0AD9B257}" type="pres">
      <dgm:prSet presAssocID="{C423E38D-F711-4694-BAB9-4E5DCF347D75}" presName="vertSpace2b" presStyleCnt="0"/>
      <dgm:spPr/>
    </dgm:pt>
    <dgm:pt modelId="{B5F56522-9081-4A41-88E2-4103B46D595A}" type="pres">
      <dgm:prSet presAssocID="{CABF4ADB-77E5-4941-B810-D8580C4C940A}" presName="thickLine" presStyleLbl="alignNode1" presStyleIdx="4" presStyleCnt="6"/>
      <dgm:spPr/>
    </dgm:pt>
    <dgm:pt modelId="{DB07F585-7ED9-4160-B774-29A72DCFB5A9}" type="pres">
      <dgm:prSet presAssocID="{CABF4ADB-77E5-4941-B810-D8580C4C940A}" presName="horz1" presStyleCnt="0"/>
      <dgm:spPr/>
    </dgm:pt>
    <dgm:pt modelId="{D1B6B3A1-7DA6-4592-8F22-C90E6DCA3139}" type="pres">
      <dgm:prSet presAssocID="{CABF4ADB-77E5-4941-B810-D8580C4C940A}" presName="tx1" presStyleLbl="revTx" presStyleIdx="8" presStyleCnt="12"/>
      <dgm:spPr/>
    </dgm:pt>
    <dgm:pt modelId="{5B8680E1-A7D0-4833-81AB-38BD19BE73D8}" type="pres">
      <dgm:prSet presAssocID="{CABF4ADB-77E5-4941-B810-D8580C4C940A}" presName="vert1" presStyleCnt="0"/>
      <dgm:spPr/>
    </dgm:pt>
    <dgm:pt modelId="{FEB1EEEB-7C9A-43F3-A507-45598575C221}" type="pres">
      <dgm:prSet presAssocID="{16B00BFD-8185-4506-B93E-7AEC92A03DCA}" presName="vertSpace2a" presStyleCnt="0"/>
      <dgm:spPr/>
    </dgm:pt>
    <dgm:pt modelId="{3555D987-5E6D-41BC-92C9-2E7E504F4FDD}" type="pres">
      <dgm:prSet presAssocID="{16B00BFD-8185-4506-B93E-7AEC92A03DCA}" presName="horz2" presStyleCnt="0"/>
      <dgm:spPr/>
    </dgm:pt>
    <dgm:pt modelId="{15949C69-6AA8-46E3-B11A-FA5EEB5200A7}" type="pres">
      <dgm:prSet presAssocID="{16B00BFD-8185-4506-B93E-7AEC92A03DCA}" presName="horzSpace2" presStyleCnt="0"/>
      <dgm:spPr/>
    </dgm:pt>
    <dgm:pt modelId="{23967551-DFFD-4FF8-B42A-F637F11F97DE}" type="pres">
      <dgm:prSet presAssocID="{16B00BFD-8185-4506-B93E-7AEC92A03DCA}" presName="tx2" presStyleLbl="revTx" presStyleIdx="9" presStyleCnt="12"/>
      <dgm:spPr/>
    </dgm:pt>
    <dgm:pt modelId="{A8D14C51-A766-4F0D-A229-CA292D2C2DAF}" type="pres">
      <dgm:prSet presAssocID="{16B00BFD-8185-4506-B93E-7AEC92A03DCA}" presName="vert2" presStyleCnt="0"/>
      <dgm:spPr/>
    </dgm:pt>
    <dgm:pt modelId="{9868904C-22C8-4C33-B66D-E48F50BD9272}" type="pres">
      <dgm:prSet presAssocID="{16B00BFD-8185-4506-B93E-7AEC92A03DCA}" presName="thinLine2b" presStyleLbl="callout" presStyleIdx="4" presStyleCnt="6"/>
      <dgm:spPr/>
    </dgm:pt>
    <dgm:pt modelId="{D8E3A089-37A9-4621-9D4D-C44591D2EBD3}" type="pres">
      <dgm:prSet presAssocID="{16B00BFD-8185-4506-B93E-7AEC92A03DCA}" presName="vertSpace2b" presStyleCnt="0"/>
      <dgm:spPr/>
    </dgm:pt>
    <dgm:pt modelId="{C0BD8896-7AD7-47FD-9C5C-929ADCD84A35}" type="pres">
      <dgm:prSet presAssocID="{ED445E39-A4BE-48A9-A24A-347C0994D3A4}" presName="thickLine" presStyleLbl="alignNode1" presStyleIdx="5" presStyleCnt="6"/>
      <dgm:spPr/>
    </dgm:pt>
    <dgm:pt modelId="{C8648B78-9F6C-4B8F-8A7D-07C02131817F}" type="pres">
      <dgm:prSet presAssocID="{ED445E39-A4BE-48A9-A24A-347C0994D3A4}" presName="horz1" presStyleCnt="0"/>
      <dgm:spPr/>
    </dgm:pt>
    <dgm:pt modelId="{9D10FD09-7957-4011-8ECD-C9D38BEBB19A}" type="pres">
      <dgm:prSet presAssocID="{ED445E39-A4BE-48A9-A24A-347C0994D3A4}" presName="tx1" presStyleLbl="revTx" presStyleIdx="10" presStyleCnt="12"/>
      <dgm:spPr/>
    </dgm:pt>
    <dgm:pt modelId="{F8370111-3CB5-4DEB-BAE3-387602CFF7B5}" type="pres">
      <dgm:prSet presAssocID="{ED445E39-A4BE-48A9-A24A-347C0994D3A4}" presName="vert1" presStyleCnt="0"/>
      <dgm:spPr/>
    </dgm:pt>
    <dgm:pt modelId="{459B3293-C2B1-441A-95E2-373CB7824A0D}" type="pres">
      <dgm:prSet presAssocID="{681A1D0D-B99B-44B5-AB6D-F2209111053B}" presName="vertSpace2a" presStyleCnt="0"/>
      <dgm:spPr/>
    </dgm:pt>
    <dgm:pt modelId="{229C1008-A20B-4E25-9EA5-908F4B5847E7}" type="pres">
      <dgm:prSet presAssocID="{681A1D0D-B99B-44B5-AB6D-F2209111053B}" presName="horz2" presStyleCnt="0"/>
      <dgm:spPr/>
    </dgm:pt>
    <dgm:pt modelId="{09FA6668-D322-4040-800B-FCB3EA8D6C19}" type="pres">
      <dgm:prSet presAssocID="{681A1D0D-B99B-44B5-AB6D-F2209111053B}" presName="horzSpace2" presStyleCnt="0"/>
      <dgm:spPr/>
    </dgm:pt>
    <dgm:pt modelId="{AACC1E23-530F-4D02-A9E8-7D1FCEE0AE80}" type="pres">
      <dgm:prSet presAssocID="{681A1D0D-B99B-44B5-AB6D-F2209111053B}" presName="tx2" presStyleLbl="revTx" presStyleIdx="11" presStyleCnt="12"/>
      <dgm:spPr/>
    </dgm:pt>
    <dgm:pt modelId="{0927B664-E45B-4B87-A122-4C9B14D45C85}" type="pres">
      <dgm:prSet presAssocID="{681A1D0D-B99B-44B5-AB6D-F2209111053B}" presName="vert2" presStyleCnt="0"/>
      <dgm:spPr/>
    </dgm:pt>
    <dgm:pt modelId="{7BDBAC3B-8576-40C2-9D8A-FC87E27347AE}" type="pres">
      <dgm:prSet presAssocID="{681A1D0D-B99B-44B5-AB6D-F2209111053B}" presName="thinLine2b" presStyleLbl="callout" presStyleIdx="5" presStyleCnt="6"/>
      <dgm:spPr/>
    </dgm:pt>
    <dgm:pt modelId="{97C4CB75-FAF7-40A6-AAB5-6581ABDAC3F6}" type="pres">
      <dgm:prSet presAssocID="{681A1D0D-B99B-44B5-AB6D-F2209111053B}" presName="vertSpace2b" presStyleCnt="0"/>
      <dgm:spPr/>
    </dgm:pt>
  </dgm:ptLst>
  <dgm:cxnLst>
    <dgm:cxn modelId="{A9BDF212-3D72-427D-B08A-85E95D69A27E}" type="presOf" srcId="{124A4ED6-D3BE-4E36-A34D-6A51AB2504E7}" destId="{631E3BFA-1856-47D2-8B89-14BC5037E886}" srcOrd="0" destOrd="0" presId="urn:microsoft.com/office/officeart/2008/layout/LinedList"/>
    <dgm:cxn modelId="{C4D38817-EB05-495C-9394-25704F2CBFC5}" type="presOf" srcId="{19989BE2-961B-4F38-B8F9-A94E0CB165D1}" destId="{A0B29626-8DE5-49C0-9898-DF2F38E40519}" srcOrd="0" destOrd="0" presId="urn:microsoft.com/office/officeart/2008/layout/LinedList"/>
    <dgm:cxn modelId="{53587422-936F-4499-A61B-004566258FA0}" type="presOf" srcId="{ED445E39-A4BE-48A9-A24A-347C0994D3A4}" destId="{9D10FD09-7957-4011-8ECD-C9D38BEBB19A}" srcOrd="0" destOrd="0" presId="urn:microsoft.com/office/officeart/2008/layout/LinedList"/>
    <dgm:cxn modelId="{EE02783B-B308-4454-AFCB-1FCFC0042E56}" srcId="{780842A1-8227-479D-B97A-A796B934CD3E}" destId="{44186A9A-AAE4-42C1-8786-356ED5AE80AC}" srcOrd="1" destOrd="0" parTransId="{D9A46D3B-C741-42B7-9A1C-1B1920C5BE91}" sibTransId="{B44C8BA2-A933-4147-9941-6C423FD42694}"/>
    <dgm:cxn modelId="{35D8DD45-8BF5-453B-BCAA-7E9EB8C6499F}" srcId="{780842A1-8227-479D-B97A-A796B934CD3E}" destId="{601F2EFC-CABD-4582-929B-62921201B6A6}" srcOrd="3" destOrd="0" parTransId="{C94EFDF8-57A9-4FBB-83A9-424B8A517C99}" sibTransId="{36B0A25E-9A1B-458C-9C92-3FADEE972195}"/>
    <dgm:cxn modelId="{370B1F6A-35BD-43B0-827B-AEE57A33419F}" srcId="{780842A1-8227-479D-B97A-A796B934CD3E}" destId="{CABF4ADB-77E5-4941-B810-D8580C4C940A}" srcOrd="4" destOrd="0" parTransId="{286AE162-584A-42D5-B7EA-4E427680D2AF}" sibTransId="{86445097-F5F1-41A8-A025-83E8C79A64F3}"/>
    <dgm:cxn modelId="{057F036D-E9D1-4240-9FE7-C24763C9AA03}" type="presOf" srcId="{16B00BFD-8185-4506-B93E-7AEC92A03DCA}" destId="{23967551-DFFD-4FF8-B42A-F637F11F97DE}" srcOrd="0" destOrd="0" presId="urn:microsoft.com/office/officeart/2008/layout/LinedList"/>
    <dgm:cxn modelId="{CE959959-2D2B-4564-8AE2-B733E2C137E0}" srcId="{ED445E39-A4BE-48A9-A24A-347C0994D3A4}" destId="{681A1D0D-B99B-44B5-AB6D-F2209111053B}" srcOrd="0" destOrd="0" parTransId="{DAEF9599-09F5-4DCC-8AB5-8CB0234D2BD8}" sibTransId="{6B395208-8F7B-4E7C-AB68-F7CA5C49B44A}"/>
    <dgm:cxn modelId="{71D6FF7E-AE1F-4256-B30A-7F69AE5C1CA9}" type="presOf" srcId="{48AFD2C9-8370-4379-897A-5F17E7CD0449}" destId="{93AAB770-6FE5-4216-8020-0BED2860708D}" srcOrd="0" destOrd="0" presId="urn:microsoft.com/office/officeart/2008/layout/LinedList"/>
    <dgm:cxn modelId="{A28D258D-03BD-4019-B2E6-6721D2C92D39}" srcId="{D504CD79-266C-4D63-BC9F-7732CB35F9BE}" destId="{6AEF7ECD-97F1-43DA-95BF-978BCE8D5F06}" srcOrd="0" destOrd="0" parTransId="{7EDBE535-584E-448C-9A1C-923DDC5B0DB2}" sibTransId="{A24EF43F-81D6-48E2-BD0A-7CA34B576DEC}"/>
    <dgm:cxn modelId="{8A77C0A0-22C5-4A9D-A372-96532D8ED729}" type="presOf" srcId="{C423E38D-F711-4694-BAB9-4E5DCF347D75}" destId="{947C4D95-6199-401E-B3A0-AFE032EAAF75}" srcOrd="0" destOrd="0" presId="urn:microsoft.com/office/officeart/2008/layout/LinedList"/>
    <dgm:cxn modelId="{345B25B0-E0CA-4545-8282-74D5C03D6FF2}" srcId="{601F2EFC-CABD-4582-929B-62921201B6A6}" destId="{C423E38D-F711-4694-BAB9-4E5DCF347D75}" srcOrd="0" destOrd="0" parTransId="{22C15488-EEAD-4ED6-8BA8-FC356AEB9676}" sibTransId="{9A7A2FF0-26B0-4221-8D3B-09F03ADFEC19}"/>
    <dgm:cxn modelId="{D3A994B5-C1FB-4355-8F06-8820449273FA}" type="presOf" srcId="{44186A9A-AAE4-42C1-8786-356ED5AE80AC}" destId="{04C7C0D3-D465-48AF-BDE2-FC5B3442AAB3}" srcOrd="0" destOrd="0" presId="urn:microsoft.com/office/officeart/2008/layout/LinedList"/>
    <dgm:cxn modelId="{FF26BBBA-E630-4834-BA0D-D48A10672C9F}" srcId="{CABF4ADB-77E5-4941-B810-D8580C4C940A}" destId="{16B00BFD-8185-4506-B93E-7AEC92A03DCA}" srcOrd="0" destOrd="0" parTransId="{835A8100-5235-4A11-A1A3-669A49C00545}" sibTransId="{48766647-FF73-4923-B331-F351745268B4}"/>
    <dgm:cxn modelId="{7207AED4-1E02-4A91-8D7F-5419DE4AD820}" type="presOf" srcId="{780842A1-8227-479D-B97A-A796B934CD3E}" destId="{914A3F08-C143-459E-9B8B-B356B50600D0}" srcOrd="0" destOrd="0" presId="urn:microsoft.com/office/officeart/2008/layout/LinedList"/>
    <dgm:cxn modelId="{0046D5D7-072A-4E11-9D25-B8B943B74812}" type="presOf" srcId="{D504CD79-266C-4D63-BC9F-7732CB35F9BE}" destId="{56EF1DF9-50AE-46EC-84B3-01CD8D1F515A}" srcOrd="0" destOrd="0" presId="urn:microsoft.com/office/officeart/2008/layout/LinedList"/>
    <dgm:cxn modelId="{864839E5-84A7-462B-A72C-A323E697A1FD}" srcId="{780842A1-8227-479D-B97A-A796B934CD3E}" destId="{D504CD79-266C-4D63-BC9F-7732CB35F9BE}" srcOrd="2" destOrd="0" parTransId="{4D0C1EC7-CB2F-4147-A690-167F369D9243}" sibTransId="{9F2CAA3A-DF16-413B-9EB4-E898BC58C22C}"/>
    <dgm:cxn modelId="{4C9C06E6-AB6A-4F80-AD22-C1870D4BA85F}" type="presOf" srcId="{6AEF7ECD-97F1-43DA-95BF-978BCE8D5F06}" destId="{0E6DFA33-555E-46B1-AEDD-530F2BDA8207}" srcOrd="0" destOrd="0" presId="urn:microsoft.com/office/officeart/2008/layout/LinedList"/>
    <dgm:cxn modelId="{C2A158F5-8786-4E44-944F-171D49C8F3D0}" srcId="{44186A9A-AAE4-42C1-8786-356ED5AE80AC}" destId="{48AFD2C9-8370-4379-897A-5F17E7CD0449}" srcOrd="0" destOrd="0" parTransId="{9AA528B3-8DB7-48BF-9D65-9E03EB1A76ED}" sibTransId="{6D44071B-BDA6-44C0-8F75-EDF506BEF5A6}"/>
    <dgm:cxn modelId="{F03D87F6-FF64-4E3A-A236-4B16A21F35CD}" type="presOf" srcId="{601F2EFC-CABD-4582-929B-62921201B6A6}" destId="{0839F695-1566-400C-9FA9-0C9A117CDF41}" srcOrd="0" destOrd="0" presId="urn:microsoft.com/office/officeart/2008/layout/LinedList"/>
    <dgm:cxn modelId="{0A464FF7-C5B7-40F8-97F8-ACB1FDD0E1D4}" type="presOf" srcId="{681A1D0D-B99B-44B5-AB6D-F2209111053B}" destId="{AACC1E23-530F-4D02-A9E8-7D1FCEE0AE80}" srcOrd="0" destOrd="0" presId="urn:microsoft.com/office/officeart/2008/layout/LinedList"/>
    <dgm:cxn modelId="{6BE14EFA-4369-4884-A934-97DD77A233D2}" type="presOf" srcId="{CABF4ADB-77E5-4941-B810-D8580C4C940A}" destId="{D1B6B3A1-7DA6-4592-8F22-C90E6DCA3139}" srcOrd="0" destOrd="0" presId="urn:microsoft.com/office/officeart/2008/layout/LinedList"/>
    <dgm:cxn modelId="{0675A3FA-E290-4042-99A1-E6F93DCFB71F}" srcId="{124A4ED6-D3BE-4E36-A34D-6A51AB2504E7}" destId="{19989BE2-961B-4F38-B8F9-A94E0CB165D1}" srcOrd="0" destOrd="0" parTransId="{3B2AE5CC-960C-4CC5-BA4F-DA9A3C63E773}" sibTransId="{C6388BF0-1EAD-4496-ACEF-16E79798E38A}"/>
    <dgm:cxn modelId="{9DFC02FC-C4C6-4486-8505-987416985F5B}" srcId="{780842A1-8227-479D-B97A-A796B934CD3E}" destId="{ED445E39-A4BE-48A9-A24A-347C0994D3A4}" srcOrd="5" destOrd="0" parTransId="{B63DAA0B-80ED-4E6F-A781-6946B232C260}" sibTransId="{E43100D4-0DC7-4A48-8915-8CD03D7C228F}"/>
    <dgm:cxn modelId="{2E4914FE-8621-4C2D-82A5-9BE50D246F85}" srcId="{780842A1-8227-479D-B97A-A796B934CD3E}" destId="{124A4ED6-D3BE-4E36-A34D-6A51AB2504E7}" srcOrd="0" destOrd="0" parTransId="{EA492B26-284A-4368-A9B9-8842549B1CC8}" sibTransId="{C7B0DBEE-37CA-47D2-A5CF-10F1752453D5}"/>
    <dgm:cxn modelId="{2916A468-69A9-4E0D-AB13-9B0D11373139}" type="presParOf" srcId="{914A3F08-C143-459E-9B8B-B356B50600D0}" destId="{23A85F2B-DCF9-4033-85BF-71A4620EC8AC}" srcOrd="0" destOrd="0" presId="urn:microsoft.com/office/officeart/2008/layout/LinedList"/>
    <dgm:cxn modelId="{B7C1ABC1-4A66-4C7D-BAA2-03FE0A760B90}" type="presParOf" srcId="{914A3F08-C143-459E-9B8B-B356B50600D0}" destId="{EE413726-EAE9-43C2-AE1F-04C64464A12F}" srcOrd="1" destOrd="0" presId="urn:microsoft.com/office/officeart/2008/layout/LinedList"/>
    <dgm:cxn modelId="{52BB5210-8B5D-4E2E-94E0-3A87E5BB36EB}" type="presParOf" srcId="{EE413726-EAE9-43C2-AE1F-04C64464A12F}" destId="{631E3BFA-1856-47D2-8B89-14BC5037E886}" srcOrd="0" destOrd="0" presId="urn:microsoft.com/office/officeart/2008/layout/LinedList"/>
    <dgm:cxn modelId="{605D0952-F35D-442B-B84F-2BA8D58909D1}" type="presParOf" srcId="{EE413726-EAE9-43C2-AE1F-04C64464A12F}" destId="{82EE92E1-45C5-4621-853B-0E740551F755}" srcOrd="1" destOrd="0" presId="urn:microsoft.com/office/officeart/2008/layout/LinedList"/>
    <dgm:cxn modelId="{A27B5D29-5702-4AAB-940B-6B5AB9F2E321}" type="presParOf" srcId="{82EE92E1-45C5-4621-853B-0E740551F755}" destId="{1D79B3D1-D8D2-4919-8BFC-98FEA548F31B}" srcOrd="0" destOrd="0" presId="urn:microsoft.com/office/officeart/2008/layout/LinedList"/>
    <dgm:cxn modelId="{1EA57EF1-D05F-4D13-A487-930B17A28BDF}" type="presParOf" srcId="{82EE92E1-45C5-4621-853B-0E740551F755}" destId="{9C30EC48-F0D9-4E25-AB24-8D48433E0A82}" srcOrd="1" destOrd="0" presId="urn:microsoft.com/office/officeart/2008/layout/LinedList"/>
    <dgm:cxn modelId="{DD208C02-A9A1-4815-BBD5-4B5863AD9B50}" type="presParOf" srcId="{9C30EC48-F0D9-4E25-AB24-8D48433E0A82}" destId="{C1A53BDB-09C1-4F98-BAC5-0421323847F6}" srcOrd="0" destOrd="0" presId="urn:microsoft.com/office/officeart/2008/layout/LinedList"/>
    <dgm:cxn modelId="{96136973-9CAA-4450-887B-148B36892B42}" type="presParOf" srcId="{9C30EC48-F0D9-4E25-AB24-8D48433E0A82}" destId="{A0B29626-8DE5-49C0-9898-DF2F38E40519}" srcOrd="1" destOrd="0" presId="urn:microsoft.com/office/officeart/2008/layout/LinedList"/>
    <dgm:cxn modelId="{7536E0D1-DB59-444A-AA6E-5EF582196A18}" type="presParOf" srcId="{9C30EC48-F0D9-4E25-AB24-8D48433E0A82}" destId="{5125CD6B-93E0-41E2-ADEC-355635162F6B}" srcOrd="2" destOrd="0" presId="urn:microsoft.com/office/officeart/2008/layout/LinedList"/>
    <dgm:cxn modelId="{BCAA237F-EB46-41EA-9C93-A7AB894BF6BB}" type="presParOf" srcId="{82EE92E1-45C5-4621-853B-0E740551F755}" destId="{C47968ED-23B0-4CC7-BCCA-5F5657332D6D}" srcOrd="2" destOrd="0" presId="urn:microsoft.com/office/officeart/2008/layout/LinedList"/>
    <dgm:cxn modelId="{57A4D277-7115-4FB6-AB76-D8B8B89A7D8A}" type="presParOf" srcId="{82EE92E1-45C5-4621-853B-0E740551F755}" destId="{77C87937-7C3E-450C-BEDA-0BA36BD316CB}" srcOrd="3" destOrd="0" presId="urn:microsoft.com/office/officeart/2008/layout/LinedList"/>
    <dgm:cxn modelId="{36CD7533-0E86-4791-B109-AD3147A8A18A}" type="presParOf" srcId="{914A3F08-C143-459E-9B8B-B356B50600D0}" destId="{B003B0F2-6FB6-44B8-89F9-BC425B33E098}" srcOrd="2" destOrd="0" presId="urn:microsoft.com/office/officeart/2008/layout/LinedList"/>
    <dgm:cxn modelId="{BE6AD74E-1A42-4983-B788-6D485F419439}" type="presParOf" srcId="{914A3F08-C143-459E-9B8B-B356B50600D0}" destId="{1D377BE9-068F-47B8-8A30-DACD8E1B5EF1}" srcOrd="3" destOrd="0" presId="urn:microsoft.com/office/officeart/2008/layout/LinedList"/>
    <dgm:cxn modelId="{90D75F6C-DE44-41C3-83D7-6ABE6EBEBF8D}" type="presParOf" srcId="{1D377BE9-068F-47B8-8A30-DACD8E1B5EF1}" destId="{04C7C0D3-D465-48AF-BDE2-FC5B3442AAB3}" srcOrd="0" destOrd="0" presId="urn:microsoft.com/office/officeart/2008/layout/LinedList"/>
    <dgm:cxn modelId="{555C2B29-4EC3-4AAD-BFA2-77CC63CD7ACA}" type="presParOf" srcId="{1D377BE9-068F-47B8-8A30-DACD8E1B5EF1}" destId="{E609288C-0D82-40DD-89D0-6EA0BB263540}" srcOrd="1" destOrd="0" presId="urn:microsoft.com/office/officeart/2008/layout/LinedList"/>
    <dgm:cxn modelId="{D3E200B6-72C1-4008-813E-1D95A77443A9}" type="presParOf" srcId="{E609288C-0D82-40DD-89D0-6EA0BB263540}" destId="{86AE31C1-9750-4C34-A830-821D81F0AF07}" srcOrd="0" destOrd="0" presId="urn:microsoft.com/office/officeart/2008/layout/LinedList"/>
    <dgm:cxn modelId="{66B59158-25AA-49AA-BA9D-81AB71DC644D}" type="presParOf" srcId="{E609288C-0D82-40DD-89D0-6EA0BB263540}" destId="{61B2885C-3103-4613-9449-76D4F15CAC12}" srcOrd="1" destOrd="0" presId="urn:microsoft.com/office/officeart/2008/layout/LinedList"/>
    <dgm:cxn modelId="{1F5EB9CE-5175-4028-984F-C1BD5D814F94}" type="presParOf" srcId="{61B2885C-3103-4613-9449-76D4F15CAC12}" destId="{9AFF3404-807A-4CA8-BC4A-D0282BF89D6A}" srcOrd="0" destOrd="0" presId="urn:microsoft.com/office/officeart/2008/layout/LinedList"/>
    <dgm:cxn modelId="{0A6CA3A9-435C-4668-81F1-8F91B941E85E}" type="presParOf" srcId="{61B2885C-3103-4613-9449-76D4F15CAC12}" destId="{93AAB770-6FE5-4216-8020-0BED2860708D}" srcOrd="1" destOrd="0" presId="urn:microsoft.com/office/officeart/2008/layout/LinedList"/>
    <dgm:cxn modelId="{F622E7AA-3632-4FD2-BB0F-9FEA93B4BF27}" type="presParOf" srcId="{61B2885C-3103-4613-9449-76D4F15CAC12}" destId="{CDE55E1A-A055-42C8-A884-A5CA518F5282}" srcOrd="2" destOrd="0" presId="urn:microsoft.com/office/officeart/2008/layout/LinedList"/>
    <dgm:cxn modelId="{07D64391-91F3-4D4B-8D7F-F270F8976B45}" type="presParOf" srcId="{E609288C-0D82-40DD-89D0-6EA0BB263540}" destId="{8B47DDAE-4713-4F15-951D-A6DB690C8542}" srcOrd="2" destOrd="0" presId="urn:microsoft.com/office/officeart/2008/layout/LinedList"/>
    <dgm:cxn modelId="{10572F0B-FDA8-4DED-A9A4-AD6A53E01FA6}" type="presParOf" srcId="{E609288C-0D82-40DD-89D0-6EA0BB263540}" destId="{EB59BB26-EA3C-45CC-9765-96C5AF5F14E0}" srcOrd="3" destOrd="0" presId="urn:microsoft.com/office/officeart/2008/layout/LinedList"/>
    <dgm:cxn modelId="{376FC320-D1B7-469F-B815-926F0CBA1110}" type="presParOf" srcId="{914A3F08-C143-459E-9B8B-B356B50600D0}" destId="{63135DA6-3058-4274-8DCF-04AA369FF18F}" srcOrd="4" destOrd="0" presId="urn:microsoft.com/office/officeart/2008/layout/LinedList"/>
    <dgm:cxn modelId="{C887A518-640E-4B24-8AD7-0D2BBB69BED5}" type="presParOf" srcId="{914A3F08-C143-459E-9B8B-B356B50600D0}" destId="{78D1B0B2-4A92-47F9-9FCF-B409D4F36CCC}" srcOrd="5" destOrd="0" presId="urn:microsoft.com/office/officeart/2008/layout/LinedList"/>
    <dgm:cxn modelId="{93CDD8CC-9AAE-4A08-B472-64B1544F2215}" type="presParOf" srcId="{78D1B0B2-4A92-47F9-9FCF-B409D4F36CCC}" destId="{56EF1DF9-50AE-46EC-84B3-01CD8D1F515A}" srcOrd="0" destOrd="0" presId="urn:microsoft.com/office/officeart/2008/layout/LinedList"/>
    <dgm:cxn modelId="{B62B0FF3-C917-449B-9236-C0A861E1EB0B}" type="presParOf" srcId="{78D1B0B2-4A92-47F9-9FCF-B409D4F36CCC}" destId="{0913D59D-8735-41D5-9D0E-A4D3569D3229}" srcOrd="1" destOrd="0" presId="urn:microsoft.com/office/officeart/2008/layout/LinedList"/>
    <dgm:cxn modelId="{04AABE37-2069-4742-A5B9-77D79265B5EA}" type="presParOf" srcId="{0913D59D-8735-41D5-9D0E-A4D3569D3229}" destId="{EC5D7D8D-B0A2-46F2-9FD7-FDE1A7FDACC9}" srcOrd="0" destOrd="0" presId="urn:microsoft.com/office/officeart/2008/layout/LinedList"/>
    <dgm:cxn modelId="{F3F5E92B-68DE-4C5C-93D4-8C25F7DAF73E}" type="presParOf" srcId="{0913D59D-8735-41D5-9D0E-A4D3569D3229}" destId="{BB009AF0-3CBC-48F0-B3AA-1C29641AA45F}" srcOrd="1" destOrd="0" presId="urn:microsoft.com/office/officeart/2008/layout/LinedList"/>
    <dgm:cxn modelId="{4935630E-53CC-41AA-9C1E-6DC8A2038E91}" type="presParOf" srcId="{BB009AF0-3CBC-48F0-B3AA-1C29641AA45F}" destId="{8D80B5CD-F0D0-4A66-8D79-50596ADF22F6}" srcOrd="0" destOrd="0" presId="urn:microsoft.com/office/officeart/2008/layout/LinedList"/>
    <dgm:cxn modelId="{CEE5E659-ECA3-4E49-845C-1B311A7C6CE0}" type="presParOf" srcId="{BB009AF0-3CBC-48F0-B3AA-1C29641AA45F}" destId="{0E6DFA33-555E-46B1-AEDD-530F2BDA8207}" srcOrd="1" destOrd="0" presId="urn:microsoft.com/office/officeart/2008/layout/LinedList"/>
    <dgm:cxn modelId="{64DEA954-B46B-4B45-841D-4D4535D84A56}" type="presParOf" srcId="{BB009AF0-3CBC-48F0-B3AA-1C29641AA45F}" destId="{A4467B6D-F962-4820-B959-27CA9A425ADB}" srcOrd="2" destOrd="0" presId="urn:microsoft.com/office/officeart/2008/layout/LinedList"/>
    <dgm:cxn modelId="{463445B0-3183-4508-9F23-3EF83653BEA4}" type="presParOf" srcId="{0913D59D-8735-41D5-9D0E-A4D3569D3229}" destId="{2943297F-B0A5-41E2-B32C-F511C69FA365}" srcOrd="2" destOrd="0" presId="urn:microsoft.com/office/officeart/2008/layout/LinedList"/>
    <dgm:cxn modelId="{9C443729-A2DA-4674-9E3F-42E3C655A14E}" type="presParOf" srcId="{0913D59D-8735-41D5-9D0E-A4D3569D3229}" destId="{CCF39783-9A56-44D5-822B-9ECDD69A5828}" srcOrd="3" destOrd="0" presId="urn:microsoft.com/office/officeart/2008/layout/LinedList"/>
    <dgm:cxn modelId="{CBA96B6A-F89F-42A6-B803-06BBA940E552}" type="presParOf" srcId="{914A3F08-C143-459E-9B8B-B356B50600D0}" destId="{6399D22C-A30E-421C-A920-98CEE20E4617}" srcOrd="6" destOrd="0" presId="urn:microsoft.com/office/officeart/2008/layout/LinedList"/>
    <dgm:cxn modelId="{5DE98870-4FD3-46C0-B68B-38A0E6355DED}" type="presParOf" srcId="{914A3F08-C143-459E-9B8B-B356B50600D0}" destId="{D413BEB3-44AB-4F4B-9CE7-878089B04F7D}" srcOrd="7" destOrd="0" presId="urn:microsoft.com/office/officeart/2008/layout/LinedList"/>
    <dgm:cxn modelId="{59AC4A8A-D0E8-4E63-9B44-86A5A334F7FD}" type="presParOf" srcId="{D413BEB3-44AB-4F4B-9CE7-878089B04F7D}" destId="{0839F695-1566-400C-9FA9-0C9A117CDF41}" srcOrd="0" destOrd="0" presId="urn:microsoft.com/office/officeart/2008/layout/LinedList"/>
    <dgm:cxn modelId="{4AB1653A-0FC4-4C19-875C-9D039534D931}" type="presParOf" srcId="{D413BEB3-44AB-4F4B-9CE7-878089B04F7D}" destId="{8A06E6F2-144C-475B-8380-CCC982BBB271}" srcOrd="1" destOrd="0" presId="urn:microsoft.com/office/officeart/2008/layout/LinedList"/>
    <dgm:cxn modelId="{9010D0F3-3242-4CF0-BB30-72A69B7BFA9C}" type="presParOf" srcId="{8A06E6F2-144C-475B-8380-CCC982BBB271}" destId="{2667E087-5718-45E5-9088-A114FA2A0DD5}" srcOrd="0" destOrd="0" presId="urn:microsoft.com/office/officeart/2008/layout/LinedList"/>
    <dgm:cxn modelId="{CDCE0022-3FE2-4454-A6BB-7625205AAB90}" type="presParOf" srcId="{8A06E6F2-144C-475B-8380-CCC982BBB271}" destId="{01A998A9-8FA2-4257-9609-8E0281174226}" srcOrd="1" destOrd="0" presId="urn:microsoft.com/office/officeart/2008/layout/LinedList"/>
    <dgm:cxn modelId="{AB9AD7B4-B864-4312-8661-4FE365D11771}" type="presParOf" srcId="{01A998A9-8FA2-4257-9609-8E0281174226}" destId="{BE63D6BF-5084-436B-B6DA-75745D5A7E18}" srcOrd="0" destOrd="0" presId="urn:microsoft.com/office/officeart/2008/layout/LinedList"/>
    <dgm:cxn modelId="{2FE7F5C5-3873-4433-AFA5-DC1C3F60B581}" type="presParOf" srcId="{01A998A9-8FA2-4257-9609-8E0281174226}" destId="{947C4D95-6199-401E-B3A0-AFE032EAAF75}" srcOrd="1" destOrd="0" presId="urn:microsoft.com/office/officeart/2008/layout/LinedList"/>
    <dgm:cxn modelId="{AEBB003D-5505-4358-A9BB-F59E88058AF6}" type="presParOf" srcId="{01A998A9-8FA2-4257-9609-8E0281174226}" destId="{C9A632D7-29E2-439B-AF25-3A96F6118201}" srcOrd="2" destOrd="0" presId="urn:microsoft.com/office/officeart/2008/layout/LinedList"/>
    <dgm:cxn modelId="{14F10BE5-674D-44AF-9069-240614BF048C}" type="presParOf" srcId="{8A06E6F2-144C-475B-8380-CCC982BBB271}" destId="{F4C10D01-91EB-42EF-AF78-A78CD35D3FD9}" srcOrd="2" destOrd="0" presId="urn:microsoft.com/office/officeart/2008/layout/LinedList"/>
    <dgm:cxn modelId="{A60C5B91-42C0-4A09-91C3-2DF6E8B1AACC}" type="presParOf" srcId="{8A06E6F2-144C-475B-8380-CCC982BBB271}" destId="{3ED0DEF2-B051-4D07-972D-091D0AD9B257}" srcOrd="3" destOrd="0" presId="urn:microsoft.com/office/officeart/2008/layout/LinedList"/>
    <dgm:cxn modelId="{AA313775-0575-4567-AC06-05B4A75B5A7A}" type="presParOf" srcId="{914A3F08-C143-459E-9B8B-B356B50600D0}" destId="{B5F56522-9081-4A41-88E2-4103B46D595A}" srcOrd="8" destOrd="0" presId="urn:microsoft.com/office/officeart/2008/layout/LinedList"/>
    <dgm:cxn modelId="{8B88F7F6-35CB-48E9-9323-9D94F672A53E}" type="presParOf" srcId="{914A3F08-C143-459E-9B8B-B356B50600D0}" destId="{DB07F585-7ED9-4160-B774-29A72DCFB5A9}" srcOrd="9" destOrd="0" presId="urn:microsoft.com/office/officeart/2008/layout/LinedList"/>
    <dgm:cxn modelId="{2A7A8E77-AF8C-499B-8E5D-EF865C0D5B5C}" type="presParOf" srcId="{DB07F585-7ED9-4160-B774-29A72DCFB5A9}" destId="{D1B6B3A1-7DA6-4592-8F22-C90E6DCA3139}" srcOrd="0" destOrd="0" presId="urn:microsoft.com/office/officeart/2008/layout/LinedList"/>
    <dgm:cxn modelId="{B98FC444-7D6B-48F3-83EB-672D798D4994}" type="presParOf" srcId="{DB07F585-7ED9-4160-B774-29A72DCFB5A9}" destId="{5B8680E1-A7D0-4833-81AB-38BD19BE73D8}" srcOrd="1" destOrd="0" presId="urn:microsoft.com/office/officeart/2008/layout/LinedList"/>
    <dgm:cxn modelId="{5E8B6219-0243-4D39-B36B-9F10B46EBD7D}" type="presParOf" srcId="{5B8680E1-A7D0-4833-81AB-38BD19BE73D8}" destId="{FEB1EEEB-7C9A-43F3-A507-45598575C221}" srcOrd="0" destOrd="0" presId="urn:microsoft.com/office/officeart/2008/layout/LinedList"/>
    <dgm:cxn modelId="{9EA6C6EE-4500-4547-A553-36082606737C}" type="presParOf" srcId="{5B8680E1-A7D0-4833-81AB-38BD19BE73D8}" destId="{3555D987-5E6D-41BC-92C9-2E7E504F4FDD}" srcOrd="1" destOrd="0" presId="urn:microsoft.com/office/officeart/2008/layout/LinedList"/>
    <dgm:cxn modelId="{F1999538-F553-459B-B47A-C6CF74A18014}" type="presParOf" srcId="{3555D987-5E6D-41BC-92C9-2E7E504F4FDD}" destId="{15949C69-6AA8-46E3-B11A-FA5EEB5200A7}" srcOrd="0" destOrd="0" presId="urn:microsoft.com/office/officeart/2008/layout/LinedList"/>
    <dgm:cxn modelId="{33DBBA1C-36C7-4315-8980-49A3AE17F5B5}" type="presParOf" srcId="{3555D987-5E6D-41BC-92C9-2E7E504F4FDD}" destId="{23967551-DFFD-4FF8-B42A-F637F11F97DE}" srcOrd="1" destOrd="0" presId="urn:microsoft.com/office/officeart/2008/layout/LinedList"/>
    <dgm:cxn modelId="{A5AAD007-3FF6-498E-8938-1B8F96C64A3E}" type="presParOf" srcId="{3555D987-5E6D-41BC-92C9-2E7E504F4FDD}" destId="{A8D14C51-A766-4F0D-A229-CA292D2C2DAF}" srcOrd="2" destOrd="0" presId="urn:microsoft.com/office/officeart/2008/layout/LinedList"/>
    <dgm:cxn modelId="{BF67CCF3-C929-431F-BF57-32725857E3D8}" type="presParOf" srcId="{5B8680E1-A7D0-4833-81AB-38BD19BE73D8}" destId="{9868904C-22C8-4C33-B66D-E48F50BD9272}" srcOrd="2" destOrd="0" presId="urn:microsoft.com/office/officeart/2008/layout/LinedList"/>
    <dgm:cxn modelId="{404BDC39-5CF8-4C54-B3C7-26E638B4817B}" type="presParOf" srcId="{5B8680E1-A7D0-4833-81AB-38BD19BE73D8}" destId="{D8E3A089-37A9-4621-9D4D-C44591D2EBD3}" srcOrd="3" destOrd="0" presId="urn:microsoft.com/office/officeart/2008/layout/LinedList"/>
    <dgm:cxn modelId="{B8292F10-E2B3-450E-8567-9FAD45CEE50A}" type="presParOf" srcId="{914A3F08-C143-459E-9B8B-B356B50600D0}" destId="{C0BD8896-7AD7-47FD-9C5C-929ADCD84A35}" srcOrd="10" destOrd="0" presId="urn:microsoft.com/office/officeart/2008/layout/LinedList"/>
    <dgm:cxn modelId="{8D1CEDDD-3A40-4143-9428-4C8DFD322ED4}" type="presParOf" srcId="{914A3F08-C143-459E-9B8B-B356B50600D0}" destId="{C8648B78-9F6C-4B8F-8A7D-07C02131817F}" srcOrd="11" destOrd="0" presId="urn:microsoft.com/office/officeart/2008/layout/LinedList"/>
    <dgm:cxn modelId="{E62C7402-A312-4B30-A8B0-1910E505F724}" type="presParOf" srcId="{C8648B78-9F6C-4B8F-8A7D-07C02131817F}" destId="{9D10FD09-7957-4011-8ECD-C9D38BEBB19A}" srcOrd="0" destOrd="0" presId="urn:microsoft.com/office/officeart/2008/layout/LinedList"/>
    <dgm:cxn modelId="{7093C385-1CB2-4277-BEFE-90E7D60911E8}" type="presParOf" srcId="{C8648B78-9F6C-4B8F-8A7D-07C02131817F}" destId="{F8370111-3CB5-4DEB-BAE3-387602CFF7B5}" srcOrd="1" destOrd="0" presId="urn:microsoft.com/office/officeart/2008/layout/LinedList"/>
    <dgm:cxn modelId="{F2B49277-ABC1-48AC-BAEC-CE139F288D85}" type="presParOf" srcId="{F8370111-3CB5-4DEB-BAE3-387602CFF7B5}" destId="{459B3293-C2B1-441A-95E2-373CB7824A0D}" srcOrd="0" destOrd="0" presId="urn:microsoft.com/office/officeart/2008/layout/LinedList"/>
    <dgm:cxn modelId="{AFF18B86-EE2C-4D6E-8B6C-BFDADAB14F65}" type="presParOf" srcId="{F8370111-3CB5-4DEB-BAE3-387602CFF7B5}" destId="{229C1008-A20B-4E25-9EA5-908F4B5847E7}" srcOrd="1" destOrd="0" presId="urn:microsoft.com/office/officeart/2008/layout/LinedList"/>
    <dgm:cxn modelId="{444E90EA-ED4F-46E3-B685-A74A320E356F}" type="presParOf" srcId="{229C1008-A20B-4E25-9EA5-908F4B5847E7}" destId="{09FA6668-D322-4040-800B-FCB3EA8D6C19}" srcOrd="0" destOrd="0" presId="urn:microsoft.com/office/officeart/2008/layout/LinedList"/>
    <dgm:cxn modelId="{FE4E31C8-532A-45AC-B71C-76E07E4137B6}" type="presParOf" srcId="{229C1008-A20B-4E25-9EA5-908F4B5847E7}" destId="{AACC1E23-530F-4D02-A9E8-7D1FCEE0AE80}" srcOrd="1" destOrd="0" presId="urn:microsoft.com/office/officeart/2008/layout/LinedList"/>
    <dgm:cxn modelId="{2481052A-018F-479F-8592-1D15664DA57C}" type="presParOf" srcId="{229C1008-A20B-4E25-9EA5-908F4B5847E7}" destId="{0927B664-E45B-4B87-A122-4C9B14D45C85}" srcOrd="2" destOrd="0" presId="urn:microsoft.com/office/officeart/2008/layout/LinedList"/>
    <dgm:cxn modelId="{95D88566-A6DD-4280-AA5F-228C708DFC17}" type="presParOf" srcId="{F8370111-3CB5-4DEB-BAE3-387602CFF7B5}" destId="{7BDBAC3B-8576-40C2-9D8A-FC87E27347AE}" srcOrd="2" destOrd="0" presId="urn:microsoft.com/office/officeart/2008/layout/LinedList"/>
    <dgm:cxn modelId="{C5FFAFC6-8721-4211-8A0F-71EC48AA3ECA}" type="presParOf" srcId="{F8370111-3CB5-4DEB-BAE3-387602CFF7B5}" destId="{97C4CB75-FAF7-40A6-AAB5-6581ABDAC3F6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E01585-5A6C-C54F-8ACF-FE93BD251875}" type="doc">
      <dgm:prSet loTypeId="urn:microsoft.com/office/officeart/2005/8/layout/hProcess9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GB"/>
        </a:p>
      </dgm:t>
    </dgm:pt>
    <dgm:pt modelId="{B3248341-AD2F-A940-B4EC-AD22E0CA7974}">
      <dgm:prSet phldrT="[Text]" custT="1"/>
      <dgm:spPr>
        <a:solidFill>
          <a:srgbClr val="FFC000"/>
        </a:solidFill>
      </dgm:spPr>
      <dgm:t>
        <a:bodyPr/>
        <a:lstStyle/>
        <a:p>
          <a:pPr algn="ctr" rtl="0"/>
          <a:r>
            <a:rPr lang="en-IN" sz="2800">
              <a:solidFill>
                <a:schemeClr val="bg1">
                  <a:lumMod val="10000"/>
                </a:schemeClr>
              </a:solidFill>
            </a:rPr>
            <a:t>A girl who is born into a poor household (Target 1.2) and forced into early marriage (Target 5.3), for example</a:t>
          </a:r>
          <a:endParaRPr lang="en-GB" sz="2800" b="1" dirty="0">
            <a:solidFill>
              <a:schemeClr val="bg1">
                <a:lumMod val="10000"/>
              </a:schemeClr>
            </a:solidFill>
          </a:endParaRPr>
        </a:p>
      </dgm:t>
    </dgm:pt>
    <dgm:pt modelId="{A0BE7472-B9F1-0E4D-8262-1C2219FDBFEF}" type="parTrans" cxnId="{EA8ACB9C-E4F9-144D-A7D2-07217A1B50A8}">
      <dgm:prSet/>
      <dgm:spPr/>
      <dgm:t>
        <a:bodyPr/>
        <a:lstStyle/>
        <a:p>
          <a:endParaRPr lang="en-GB" sz="2400"/>
        </a:p>
      </dgm:t>
    </dgm:pt>
    <dgm:pt modelId="{B1395996-38DE-1E4D-A877-CF6AE3452792}" type="sibTrans" cxnId="{EA8ACB9C-E4F9-144D-A7D2-07217A1B50A8}">
      <dgm:prSet/>
      <dgm:spPr/>
      <dgm:t>
        <a:bodyPr/>
        <a:lstStyle/>
        <a:p>
          <a:endParaRPr lang="en-GB" sz="2400"/>
        </a:p>
      </dgm:t>
    </dgm:pt>
    <dgm:pt modelId="{E006CF4D-1B26-514B-9F53-864E6104C3B1}">
      <dgm:prSet phldrT="[Text]" custT="1"/>
      <dgm:spPr>
        <a:solidFill>
          <a:srgbClr val="BE8A2D"/>
        </a:solidFill>
      </dgm:spPr>
      <dgm:t>
        <a:bodyPr/>
        <a:lstStyle/>
        <a:p>
          <a:pPr algn="ctr" rtl="0"/>
          <a:r>
            <a:rPr lang="en-IN" sz="3600" dirty="0">
              <a:solidFill>
                <a:schemeClr val="bg1">
                  <a:lumMod val="10000"/>
                </a:schemeClr>
              </a:solidFill>
            </a:rPr>
            <a:t>give birth at an early age (Target 3.7), </a:t>
          </a:r>
          <a:endParaRPr lang="en-GB" sz="3600" b="1" dirty="0">
            <a:solidFill>
              <a:schemeClr val="bg1">
                <a:lumMod val="10000"/>
              </a:schemeClr>
            </a:solidFill>
          </a:endParaRPr>
        </a:p>
      </dgm:t>
    </dgm:pt>
    <dgm:pt modelId="{1741CDC9-ADA5-C949-AE4D-D2DFC9E6C504}" type="parTrans" cxnId="{DFA2FED9-CAB0-E140-B316-0459B9B88511}">
      <dgm:prSet/>
      <dgm:spPr/>
      <dgm:t>
        <a:bodyPr/>
        <a:lstStyle/>
        <a:p>
          <a:endParaRPr lang="en-GB" sz="2400"/>
        </a:p>
      </dgm:t>
    </dgm:pt>
    <dgm:pt modelId="{0E015EDB-BB58-1549-8532-13346D54AD1A}" type="sibTrans" cxnId="{DFA2FED9-CAB0-E140-B316-0459B9B88511}">
      <dgm:prSet/>
      <dgm:spPr/>
      <dgm:t>
        <a:bodyPr/>
        <a:lstStyle/>
        <a:p>
          <a:endParaRPr lang="en-GB" sz="2400"/>
        </a:p>
      </dgm:t>
    </dgm:pt>
    <dgm:pt modelId="{D5A562CA-8E46-8E4B-807D-8E9438FD445F}">
      <dgm:prSet phldrT="[Text]" custT="1"/>
      <dgm:spPr>
        <a:solidFill>
          <a:srgbClr val="BE8A2D"/>
        </a:solidFill>
      </dgm:spPr>
      <dgm:t>
        <a:bodyPr/>
        <a:lstStyle/>
        <a:p>
          <a:pPr algn="ctr" rtl="0"/>
          <a:r>
            <a:rPr lang="en-IN" sz="3600">
              <a:solidFill>
                <a:schemeClr val="bg1">
                  <a:lumMod val="10000"/>
                </a:schemeClr>
              </a:solidFill>
            </a:rPr>
            <a:t>is more likely to drop out of school (Target 4.1), </a:t>
          </a:r>
          <a:endParaRPr lang="en-GB" sz="3600" b="1" dirty="0">
            <a:solidFill>
              <a:schemeClr val="bg1">
                <a:lumMod val="10000"/>
              </a:schemeClr>
            </a:solidFill>
          </a:endParaRPr>
        </a:p>
      </dgm:t>
    </dgm:pt>
    <dgm:pt modelId="{D93EAB47-79BE-8448-A74E-34544C0CF8AC}" type="parTrans" cxnId="{8C25E88A-2DFF-834D-96B0-880F458CCF26}">
      <dgm:prSet/>
      <dgm:spPr/>
      <dgm:t>
        <a:bodyPr/>
        <a:lstStyle/>
        <a:p>
          <a:endParaRPr lang="en-GB" sz="2400"/>
        </a:p>
      </dgm:t>
    </dgm:pt>
    <dgm:pt modelId="{E14F8543-88C5-8C4E-A737-6B9A96579E62}" type="sibTrans" cxnId="{8C25E88A-2DFF-834D-96B0-880F458CCF26}">
      <dgm:prSet/>
      <dgm:spPr/>
      <dgm:t>
        <a:bodyPr/>
        <a:lstStyle/>
        <a:p>
          <a:endParaRPr lang="en-GB" sz="2400"/>
        </a:p>
      </dgm:t>
    </dgm:pt>
    <dgm:pt modelId="{CF0AB59E-6CCD-4FA6-826B-E7840AAFDEFC}">
      <dgm:prSet phldrT="[Text]" custT="1"/>
      <dgm:spPr>
        <a:solidFill>
          <a:srgbClr val="BE8A2D"/>
        </a:solidFill>
      </dgm:spPr>
      <dgm:t>
        <a:bodyPr/>
        <a:lstStyle/>
        <a:p>
          <a:pPr algn="ctr"/>
          <a:r>
            <a:rPr lang="en-IN" sz="3600" dirty="0">
              <a:solidFill>
                <a:schemeClr val="bg1">
                  <a:lumMod val="10000"/>
                </a:schemeClr>
              </a:solidFill>
            </a:rPr>
            <a:t>suffer complications during childbirth (Target 3.1)</a:t>
          </a:r>
          <a:endParaRPr lang="en-GB" sz="3600" b="1" dirty="0">
            <a:solidFill>
              <a:schemeClr val="bg1">
                <a:lumMod val="10000"/>
              </a:schemeClr>
            </a:solidFill>
          </a:endParaRPr>
        </a:p>
      </dgm:t>
    </dgm:pt>
    <dgm:pt modelId="{7A4EAD26-1B7D-4801-95E9-4AF25D87AA94}" type="parTrans" cxnId="{AC9086DD-ABE4-4F30-AD74-DAEAD3A4933B}">
      <dgm:prSet/>
      <dgm:spPr/>
      <dgm:t>
        <a:bodyPr/>
        <a:lstStyle/>
        <a:p>
          <a:endParaRPr lang="en-IN" sz="2400"/>
        </a:p>
      </dgm:t>
    </dgm:pt>
    <dgm:pt modelId="{8A967810-F59C-4135-9F4D-ACA94A99E6CA}" type="sibTrans" cxnId="{AC9086DD-ABE4-4F30-AD74-DAEAD3A4933B}">
      <dgm:prSet/>
      <dgm:spPr/>
      <dgm:t>
        <a:bodyPr/>
        <a:lstStyle/>
        <a:p>
          <a:endParaRPr lang="en-IN" sz="2400"/>
        </a:p>
      </dgm:t>
    </dgm:pt>
    <dgm:pt modelId="{198E1997-56CA-482A-94D3-6218A39F7FD0}">
      <dgm:prSet phldrT="[Text]" custT="1"/>
      <dgm:spPr>
        <a:solidFill>
          <a:srgbClr val="BE8A2D"/>
        </a:solidFill>
      </dgm:spPr>
      <dgm:t>
        <a:bodyPr/>
        <a:lstStyle/>
        <a:p>
          <a:pPr algn="ctr"/>
          <a:r>
            <a:rPr lang="en-IN" sz="3600">
              <a:solidFill>
                <a:schemeClr val="bg1">
                  <a:lumMod val="10000"/>
                </a:schemeClr>
              </a:solidFill>
            </a:rPr>
            <a:t>and experience violence (Target 5.2)</a:t>
          </a:r>
          <a:endParaRPr lang="en-GB" sz="3600" b="1" dirty="0">
            <a:solidFill>
              <a:schemeClr val="bg1">
                <a:lumMod val="10000"/>
              </a:schemeClr>
            </a:solidFill>
          </a:endParaRPr>
        </a:p>
      </dgm:t>
    </dgm:pt>
    <dgm:pt modelId="{02A18E75-A387-409D-82C1-4B32E5EE85E7}" type="parTrans" cxnId="{C3D8DADC-2AB3-44BC-8382-A4CBC528AFD7}">
      <dgm:prSet/>
      <dgm:spPr/>
      <dgm:t>
        <a:bodyPr/>
        <a:lstStyle/>
        <a:p>
          <a:endParaRPr lang="en-IN" sz="2400"/>
        </a:p>
      </dgm:t>
    </dgm:pt>
    <dgm:pt modelId="{A6EAC60E-03FC-44AB-9F71-D9AD481897AA}" type="sibTrans" cxnId="{C3D8DADC-2AB3-44BC-8382-A4CBC528AFD7}">
      <dgm:prSet/>
      <dgm:spPr/>
      <dgm:t>
        <a:bodyPr/>
        <a:lstStyle/>
        <a:p>
          <a:endParaRPr lang="en-IN" sz="2400"/>
        </a:p>
      </dgm:t>
    </dgm:pt>
    <dgm:pt modelId="{9597381C-744D-4796-AAD6-2DFDBB247E6B}" type="pres">
      <dgm:prSet presAssocID="{51E01585-5A6C-C54F-8ACF-FE93BD251875}" presName="CompostProcess" presStyleCnt="0">
        <dgm:presLayoutVars>
          <dgm:dir/>
          <dgm:resizeHandles val="exact"/>
        </dgm:presLayoutVars>
      </dgm:prSet>
      <dgm:spPr/>
    </dgm:pt>
    <dgm:pt modelId="{2DF789BD-2249-4F81-9EB2-661EF13F3DE5}" type="pres">
      <dgm:prSet presAssocID="{51E01585-5A6C-C54F-8ACF-FE93BD251875}" presName="arrow" presStyleLbl="bgShp" presStyleIdx="0" presStyleCnt="1" custScaleX="115340"/>
      <dgm:spPr/>
    </dgm:pt>
    <dgm:pt modelId="{F61DC6D2-F7D9-418F-871F-FC201E26E232}" type="pres">
      <dgm:prSet presAssocID="{51E01585-5A6C-C54F-8ACF-FE93BD251875}" presName="linearProcess" presStyleCnt="0"/>
      <dgm:spPr/>
    </dgm:pt>
    <dgm:pt modelId="{E8E69718-56C1-46AC-B7CD-36A002D4164A}" type="pres">
      <dgm:prSet presAssocID="{B3248341-AD2F-A940-B4EC-AD22E0CA7974}" presName="textNode" presStyleLbl="node1" presStyleIdx="0" presStyleCnt="5" custScaleX="86577" custScaleY="99160" custLinFactNeighborX="-64137" custLinFactNeighborY="0">
        <dgm:presLayoutVars>
          <dgm:bulletEnabled val="1"/>
        </dgm:presLayoutVars>
      </dgm:prSet>
      <dgm:spPr/>
    </dgm:pt>
    <dgm:pt modelId="{83D3EAF5-EB5A-42C5-8A1F-74333B0C2BEF}" type="pres">
      <dgm:prSet presAssocID="{B1395996-38DE-1E4D-A877-CF6AE3452792}" presName="sibTrans" presStyleCnt="0"/>
      <dgm:spPr/>
    </dgm:pt>
    <dgm:pt modelId="{C8218CDF-6BD1-4941-B18C-B1799E476C19}" type="pres">
      <dgm:prSet presAssocID="{D5A562CA-8E46-8E4B-807D-8E9438FD445F}" presName="textNode" presStyleLbl="node1" presStyleIdx="1" presStyleCnt="5" custScaleX="84390" custScaleY="99160" custLinFactNeighborX="-78507" custLinFactNeighborY="0">
        <dgm:presLayoutVars>
          <dgm:bulletEnabled val="1"/>
        </dgm:presLayoutVars>
      </dgm:prSet>
      <dgm:spPr/>
    </dgm:pt>
    <dgm:pt modelId="{117B43AD-7AFE-554F-BACF-D4062296FE08}" type="pres">
      <dgm:prSet presAssocID="{E14F8543-88C5-8C4E-A737-6B9A96579E62}" presName="sibTrans" presStyleCnt="0"/>
      <dgm:spPr/>
    </dgm:pt>
    <dgm:pt modelId="{30A8E16A-E437-9C4A-917E-BC957F8495C4}" type="pres">
      <dgm:prSet presAssocID="{E006CF4D-1B26-514B-9F53-864E6104C3B1}" presName="textNode" presStyleLbl="node1" presStyleIdx="2" presStyleCnt="5" custScaleX="84567" custScaleY="99160" custLinFactNeighborX="-83268" custLinFactNeighborY="0">
        <dgm:presLayoutVars>
          <dgm:bulletEnabled val="1"/>
        </dgm:presLayoutVars>
      </dgm:prSet>
      <dgm:spPr/>
    </dgm:pt>
    <dgm:pt modelId="{0E1BA3F3-A432-43ED-A4B7-FDA9EEEF3B35}" type="pres">
      <dgm:prSet presAssocID="{0E015EDB-BB58-1549-8532-13346D54AD1A}" presName="sibTrans" presStyleCnt="0"/>
      <dgm:spPr/>
    </dgm:pt>
    <dgm:pt modelId="{5081C15A-C4D2-4554-9C88-501088529D35}" type="pres">
      <dgm:prSet presAssocID="{CF0AB59E-6CCD-4FA6-826B-E7840AAFDEFC}" presName="textNode" presStyleLbl="node1" presStyleIdx="3" presStyleCnt="5" custScaleX="81989" custScaleY="99160" custLinFactNeighborX="-88368" custLinFactNeighborY="0">
        <dgm:presLayoutVars>
          <dgm:bulletEnabled val="1"/>
        </dgm:presLayoutVars>
      </dgm:prSet>
      <dgm:spPr/>
    </dgm:pt>
    <dgm:pt modelId="{F1B22135-1D50-4E5B-A77A-8BAA51C78334}" type="pres">
      <dgm:prSet presAssocID="{8A967810-F59C-4135-9F4D-ACA94A99E6CA}" presName="sibTrans" presStyleCnt="0"/>
      <dgm:spPr/>
    </dgm:pt>
    <dgm:pt modelId="{F5CA089B-C05C-4515-AECC-C7AE39AA0B40}" type="pres">
      <dgm:prSet presAssocID="{198E1997-56CA-482A-94D3-6218A39F7FD0}" presName="textNode" presStyleLbl="node1" presStyleIdx="4" presStyleCnt="5" custScaleX="78996" custScaleY="99160" custLinFactNeighborX="-79626" custLinFactNeighborY="0">
        <dgm:presLayoutVars>
          <dgm:bulletEnabled val="1"/>
        </dgm:presLayoutVars>
      </dgm:prSet>
      <dgm:spPr/>
    </dgm:pt>
  </dgm:ptLst>
  <dgm:cxnLst>
    <dgm:cxn modelId="{1805572C-FD31-4546-A16C-0DE8FDEE324E}" type="presOf" srcId="{E006CF4D-1B26-514B-9F53-864E6104C3B1}" destId="{30A8E16A-E437-9C4A-917E-BC957F8495C4}" srcOrd="0" destOrd="0" presId="urn:microsoft.com/office/officeart/2005/8/layout/hProcess9"/>
    <dgm:cxn modelId="{0B60B22C-B173-4FC4-9241-845C58E38A3D}" type="presOf" srcId="{51E01585-5A6C-C54F-8ACF-FE93BD251875}" destId="{9597381C-744D-4796-AAD6-2DFDBB247E6B}" srcOrd="0" destOrd="0" presId="urn:microsoft.com/office/officeart/2005/8/layout/hProcess9"/>
    <dgm:cxn modelId="{FFCC4F71-EB27-45F2-8EC2-13E49A38ED61}" type="presOf" srcId="{198E1997-56CA-482A-94D3-6218A39F7FD0}" destId="{F5CA089B-C05C-4515-AECC-C7AE39AA0B40}" srcOrd="0" destOrd="0" presId="urn:microsoft.com/office/officeart/2005/8/layout/hProcess9"/>
    <dgm:cxn modelId="{8C25E88A-2DFF-834D-96B0-880F458CCF26}" srcId="{51E01585-5A6C-C54F-8ACF-FE93BD251875}" destId="{D5A562CA-8E46-8E4B-807D-8E9438FD445F}" srcOrd="1" destOrd="0" parTransId="{D93EAB47-79BE-8448-A74E-34544C0CF8AC}" sibTransId="{E14F8543-88C5-8C4E-A737-6B9A96579E62}"/>
    <dgm:cxn modelId="{EA8ACB9C-E4F9-144D-A7D2-07217A1B50A8}" srcId="{51E01585-5A6C-C54F-8ACF-FE93BD251875}" destId="{B3248341-AD2F-A940-B4EC-AD22E0CA7974}" srcOrd="0" destOrd="0" parTransId="{A0BE7472-B9F1-0E4D-8262-1C2219FDBFEF}" sibTransId="{B1395996-38DE-1E4D-A877-CF6AE3452792}"/>
    <dgm:cxn modelId="{3603E7BD-6E28-4115-B08E-B7E6A5CA8A8D}" type="presOf" srcId="{CF0AB59E-6CCD-4FA6-826B-E7840AAFDEFC}" destId="{5081C15A-C4D2-4554-9C88-501088529D35}" srcOrd="0" destOrd="0" presId="urn:microsoft.com/office/officeart/2005/8/layout/hProcess9"/>
    <dgm:cxn modelId="{DFA2FED9-CAB0-E140-B316-0459B9B88511}" srcId="{51E01585-5A6C-C54F-8ACF-FE93BD251875}" destId="{E006CF4D-1B26-514B-9F53-864E6104C3B1}" srcOrd="2" destOrd="0" parTransId="{1741CDC9-ADA5-C949-AE4D-D2DFC9E6C504}" sibTransId="{0E015EDB-BB58-1549-8532-13346D54AD1A}"/>
    <dgm:cxn modelId="{C3D8DADC-2AB3-44BC-8382-A4CBC528AFD7}" srcId="{51E01585-5A6C-C54F-8ACF-FE93BD251875}" destId="{198E1997-56CA-482A-94D3-6218A39F7FD0}" srcOrd="4" destOrd="0" parTransId="{02A18E75-A387-409D-82C1-4B32E5EE85E7}" sibTransId="{A6EAC60E-03FC-44AB-9F71-D9AD481897AA}"/>
    <dgm:cxn modelId="{AC9086DD-ABE4-4F30-AD74-DAEAD3A4933B}" srcId="{51E01585-5A6C-C54F-8ACF-FE93BD251875}" destId="{CF0AB59E-6CCD-4FA6-826B-E7840AAFDEFC}" srcOrd="3" destOrd="0" parTransId="{7A4EAD26-1B7D-4801-95E9-4AF25D87AA94}" sibTransId="{8A967810-F59C-4135-9F4D-ACA94A99E6CA}"/>
    <dgm:cxn modelId="{77EA52E3-DD97-4F9D-82E3-B28F66A5FE41}" type="presOf" srcId="{B3248341-AD2F-A940-B4EC-AD22E0CA7974}" destId="{E8E69718-56C1-46AC-B7CD-36A002D4164A}" srcOrd="0" destOrd="0" presId="urn:microsoft.com/office/officeart/2005/8/layout/hProcess9"/>
    <dgm:cxn modelId="{9EE2DDFC-0ACD-7B47-B412-98F04E183ABA}" type="presOf" srcId="{D5A562CA-8E46-8E4B-807D-8E9438FD445F}" destId="{C8218CDF-6BD1-4941-B18C-B1799E476C19}" srcOrd="0" destOrd="0" presId="urn:microsoft.com/office/officeart/2005/8/layout/hProcess9"/>
    <dgm:cxn modelId="{B47015AB-1AB4-419E-8790-13C45D8843EE}" type="presParOf" srcId="{9597381C-744D-4796-AAD6-2DFDBB247E6B}" destId="{2DF789BD-2249-4F81-9EB2-661EF13F3DE5}" srcOrd="0" destOrd="0" presId="urn:microsoft.com/office/officeart/2005/8/layout/hProcess9"/>
    <dgm:cxn modelId="{3C8A2813-6DE7-4997-A96F-A891430B42BF}" type="presParOf" srcId="{9597381C-744D-4796-AAD6-2DFDBB247E6B}" destId="{F61DC6D2-F7D9-418F-871F-FC201E26E232}" srcOrd="1" destOrd="0" presId="urn:microsoft.com/office/officeart/2005/8/layout/hProcess9"/>
    <dgm:cxn modelId="{95E0892B-6A6D-48A5-97DF-752D829E547D}" type="presParOf" srcId="{F61DC6D2-F7D9-418F-871F-FC201E26E232}" destId="{E8E69718-56C1-46AC-B7CD-36A002D4164A}" srcOrd="0" destOrd="0" presId="urn:microsoft.com/office/officeart/2005/8/layout/hProcess9"/>
    <dgm:cxn modelId="{A2613559-12FC-476C-BB98-0B94FBD92458}" type="presParOf" srcId="{F61DC6D2-F7D9-418F-871F-FC201E26E232}" destId="{83D3EAF5-EB5A-42C5-8A1F-74333B0C2BEF}" srcOrd="1" destOrd="0" presId="urn:microsoft.com/office/officeart/2005/8/layout/hProcess9"/>
    <dgm:cxn modelId="{4969CFFF-593A-6C4E-BA1C-556B200A8373}" type="presParOf" srcId="{F61DC6D2-F7D9-418F-871F-FC201E26E232}" destId="{C8218CDF-6BD1-4941-B18C-B1799E476C19}" srcOrd="2" destOrd="0" presId="urn:microsoft.com/office/officeart/2005/8/layout/hProcess9"/>
    <dgm:cxn modelId="{4EE75DBE-F783-7F46-8186-539B82DFE076}" type="presParOf" srcId="{F61DC6D2-F7D9-418F-871F-FC201E26E232}" destId="{117B43AD-7AFE-554F-BACF-D4062296FE08}" srcOrd="3" destOrd="0" presId="urn:microsoft.com/office/officeart/2005/8/layout/hProcess9"/>
    <dgm:cxn modelId="{0A659377-D426-194C-8B7E-2A565709049A}" type="presParOf" srcId="{F61DC6D2-F7D9-418F-871F-FC201E26E232}" destId="{30A8E16A-E437-9C4A-917E-BC957F8495C4}" srcOrd="4" destOrd="0" presId="urn:microsoft.com/office/officeart/2005/8/layout/hProcess9"/>
    <dgm:cxn modelId="{A5AF4E27-50EE-4454-A137-90AE7934BBB4}" type="presParOf" srcId="{F61DC6D2-F7D9-418F-871F-FC201E26E232}" destId="{0E1BA3F3-A432-43ED-A4B7-FDA9EEEF3B35}" srcOrd="5" destOrd="0" presId="urn:microsoft.com/office/officeart/2005/8/layout/hProcess9"/>
    <dgm:cxn modelId="{AAA683C8-E4C2-48F7-9815-EF92B617ACE7}" type="presParOf" srcId="{F61DC6D2-F7D9-418F-871F-FC201E26E232}" destId="{5081C15A-C4D2-4554-9C88-501088529D35}" srcOrd="6" destOrd="0" presId="urn:microsoft.com/office/officeart/2005/8/layout/hProcess9"/>
    <dgm:cxn modelId="{4991E3B1-0CB5-47C4-8177-268D769CB59D}" type="presParOf" srcId="{F61DC6D2-F7D9-418F-871F-FC201E26E232}" destId="{F1B22135-1D50-4E5B-A77A-8BAA51C78334}" srcOrd="7" destOrd="0" presId="urn:microsoft.com/office/officeart/2005/8/layout/hProcess9"/>
    <dgm:cxn modelId="{4EDC5B5C-ECDB-4CD9-90FF-2C13835F2C2C}" type="presParOf" srcId="{F61DC6D2-F7D9-418F-871F-FC201E26E232}" destId="{F5CA089B-C05C-4515-AECC-C7AE39AA0B40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C96D76-B69C-4038-9702-EFE38DECA994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33C7711E-1B1D-4BAB-9055-AF9D268DF0D2}">
      <dgm:prSet phldrT="[Text]" custT="1"/>
      <dgm:spPr>
        <a:solidFill>
          <a:srgbClr val="BE8A2D"/>
        </a:solidFill>
      </dgm:spPr>
      <dgm:t>
        <a:bodyPr/>
        <a:lstStyle/>
        <a:p>
          <a:r>
            <a:rPr lang="en-US" sz="3200" dirty="0"/>
            <a:t>poverty</a:t>
          </a:r>
          <a:endParaRPr lang="en-IN" sz="3200" dirty="0"/>
        </a:p>
      </dgm:t>
    </dgm:pt>
    <dgm:pt modelId="{AA7C954A-9FF7-41C0-BDD0-499C73D45D97}" type="parTrans" cxnId="{B73F3F5C-F47A-4898-B731-3483703EEE58}">
      <dgm:prSet/>
      <dgm:spPr/>
      <dgm:t>
        <a:bodyPr/>
        <a:lstStyle/>
        <a:p>
          <a:endParaRPr lang="en-IN" sz="2000"/>
        </a:p>
      </dgm:t>
    </dgm:pt>
    <dgm:pt modelId="{8EE614F6-5E95-448A-BF95-C8960A71A90A}" type="sibTrans" cxnId="{B73F3F5C-F47A-4898-B731-3483703EEE58}">
      <dgm:prSet custT="1"/>
      <dgm:spPr>
        <a:solidFill>
          <a:srgbClr val="BE8A2D"/>
        </a:solidFill>
      </dgm:spPr>
      <dgm:t>
        <a:bodyPr/>
        <a:lstStyle/>
        <a:p>
          <a:endParaRPr lang="en-IN" sz="4000"/>
        </a:p>
      </dgm:t>
    </dgm:pt>
    <dgm:pt modelId="{82BCE519-4AA0-4C1A-81B5-D8ED9DD5DB59}">
      <dgm:prSet phldrT="[Text]" custT="1"/>
      <dgm:spPr>
        <a:solidFill>
          <a:srgbClr val="FC9D23"/>
        </a:solidFill>
      </dgm:spPr>
      <dgm:t>
        <a:bodyPr/>
        <a:lstStyle/>
        <a:p>
          <a:r>
            <a:rPr lang="en-US" sz="2800" b="1" dirty="0"/>
            <a:t>Gender dimensions</a:t>
          </a:r>
          <a:endParaRPr lang="en-IN" sz="2800" b="1" dirty="0"/>
        </a:p>
      </dgm:t>
    </dgm:pt>
    <dgm:pt modelId="{67A0A8E3-6B34-479A-89AA-F0D2DD702E9C}" type="parTrans" cxnId="{F89C48C8-4D67-475A-9DCD-5C28B529E11B}">
      <dgm:prSet/>
      <dgm:spPr/>
      <dgm:t>
        <a:bodyPr/>
        <a:lstStyle/>
        <a:p>
          <a:endParaRPr lang="en-IN" sz="2000"/>
        </a:p>
      </dgm:t>
    </dgm:pt>
    <dgm:pt modelId="{1083FE97-07F4-4036-BBE6-5739A65B6149}" type="sibTrans" cxnId="{F89C48C8-4D67-475A-9DCD-5C28B529E11B}">
      <dgm:prSet custT="1"/>
      <dgm:spPr>
        <a:solidFill>
          <a:srgbClr val="BE8A2D"/>
        </a:solidFill>
      </dgm:spPr>
      <dgm:t>
        <a:bodyPr/>
        <a:lstStyle/>
        <a:p>
          <a:endParaRPr lang="en-IN" sz="4000"/>
        </a:p>
      </dgm:t>
    </dgm:pt>
    <dgm:pt modelId="{752B5050-2F7A-42EE-B223-91AC1936EF0D}">
      <dgm:prSet phldrT="[Text]" custT="1"/>
      <dgm:spPr>
        <a:solidFill>
          <a:srgbClr val="BE8A2D"/>
        </a:solidFill>
      </dgm:spPr>
      <dgm:t>
        <a:bodyPr/>
        <a:lstStyle/>
        <a:p>
          <a:r>
            <a:rPr lang="en-US" sz="3200" dirty="0"/>
            <a:t>Hunger </a:t>
          </a:r>
          <a:endParaRPr lang="en-IN" sz="3200" dirty="0"/>
        </a:p>
      </dgm:t>
    </dgm:pt>
    <dgm:pt modelId="{64E0F34B-3C61-4E47-B3E2-BE54DB13C293}" type="parTrans" cxnId="{45B54161-242E-465B-88D8-61CA33144732}">
      <dgm:prSet/>
      <dgm:spPr/>
      <dgm:t>
        <a:bodyPr/>
        <a:lstStyle/>
        <a:p>
          <a:endParaRPr lang="en-IN" sz="2000"/>
        </a:p>
      </dgm:t>
    </dgm:pt>
    <dgm:pt modelId="{E6F2B028-E75A-4D8B-B7F6-AAC3D4FD5BD5}" type="sibTrans" cxnId="{45B54161-242E-465B-88D8-61CA33144732}">
      <dgm:prSet custT="1"/>
      <dgm:spPr>
        <a:solidFill>
          <a:srgbClr val="BE8A2D"/>
        </a:solidFill>
      </dgm:spPr>
      <dgm:t>
        <a:bodyPr/>
        <a:lstStyle/>
        <a:p>
          <a:endParaRPr lang="en-IN" sz="4000"/>
        </a:p>
      </dgm:t>
    </dgm:pt>
    <dgm:pt modelId="{8C34D61D-ABB9-4309-8524-B45BC8189BF1}" type="pres">
      <dgm:prSet presAssocID="{CDC96D76-B69C-4038-9702-EFE38DECA994}" presName="Name0" presStyleCnt="0">
        <dgm:presLayoutVars>
          <dgm:chMax/>
          <dgm:chPref/>
          <dgm:dir/>
          <dgm:animLvl val="lvl"/>
        </dgm:presLayoutVars>
      </dgm:prSet>
      <dgm:spPr/>
    </dgm:pt>
    <dgm:pt modelId="{5665A07B-0696-4977-8C47-7C41EE4B232D}" type="pres">
      <dgm:prSet presAssocID="{33C7711E-1B1D-4BAB-9055-AF9D268DF0D2}" presName="composite" presStyleCnt="0"/>
      <dgm:spPr/>
    </dgm:pt>
    <dgm:pt modelId="{136926A2-04A9-4891-B26D-F043B1099C28}" type="pres">
      <dgm:prSet presAssocID="{33C7711E-1B1D-4BAB-9055-AF9D268DF0D2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28194488-D206-4A2E-9C49-E34CD2A647F9}" type="pres">
      <dgm:prSet presAssocID="{33C7711E-1B1D-4BAB-9055-AF9D268DF0D2}" presName="Childtext1" presStyleLbl="revTx" presStyleIdx="0" presStyleCnt="3" custLinFactNeighborX="3994" custLinFactNeighborY="48502">
        <dgm:presLayoutVars>
          <dgm:chMax val="0"/>
          <dgm:chPref val="0"/>
          <dgm:bulletEnabled val="1"/>
        </dgm:presLayoutVars>
      </dgm:prSet>
      <dgm:spPr/>
    </dgm:pt>
    <dgm:pt modelId="{916E24F9-961D-40FE-AF45-A6A7C326C772}" type="pres">
      <dgm:prSet presAssocID="{33C7711E-1B1D-4BAB-9055-AF9D268DF0D2}" presName="BalanceSpacing" presStyleCnt="0"/>
      <dgm:spPr/>
    </dgm:pt>
    <dgm:pt modelId="{E8433C3C-D845-45FA-88C9-E874CC949864}" type="pres">
      <dgm:prSet presAssocID="{33C7711E-1B1D-4BAB-9055-AF9D268DF0D2}" presName="BalanceSpacing1" presStyleCnt="0"/>
      <dgm:spPr/>
    </dgm:pt>
    <dgm:pt modelId="{CB970515-5C4D-44B7-B831-B2153534BFCE}" type="pres">
      <dgm:prSet presAssocID="{8EE614F6-5E95-448A-BF95-C8960A71A90A}" presName="Accent1Text" presStyleLbl="node1" presStyleIdx="1" presStyleCnt="6" custLinFactNeighborX="-2735" custLinFactNeighborY="426"/>
      <dgm:spPr/>
    </dgm:pt>
    <dgm:pt modelId="{36AD51D3-9DBE-446E-A42A-9C08C1889B19}" type="pres">
      <dgm:prSet presAssocID="{8EE614F6-5E95-448A-BF95-C8960A71A90A}" presName="spaceBetweenRectangles" presStyleCnt="0"/>
      <dgm:spPr/>
    </dgm:pt>
    <dgm:pt modelId="{F344FB08-5DDB-41C1-8A1E-6814D12BF009}" type="pres">
      <dgm:prSet presAssocID="{82BCE519-4AA0-4C1A-81B5-D8ED9DD5DB59}" presName="composite" presStyleCnt="0"/>
      <dgm:spPr/>
    </dgm:pt>
    <dgm:pt modelId="{CCC23417-A193-47C2-AF94-8F8D9DBC528F}" type="pres">
      <dgm:prSet presAssocID="{82BCE519-4AA0-4C1A-81B5-D8ED9DD5DB59}" presName="Parent1" presStyleLbl="node1" presStyleIdx="2" presStyleCnt="6" custLinFactNeighborX="1698" custLinFactNeighborY="-93">
        <dgm:presLayoutVars>
          <dgm:chMax val="1"/>
          <dgm:chPref val="1"/>
          <dgm:bulletEnabled val="1"/>
        </dgm:presLayoutVars>
      </dgm:prSet>
      <dgm:spPr/>
    </dgm:pt>
    <dgm:pt modelId="{02684487-770C-46AC-B026-FF2C84DF5DF3}" type="pres">
      <dgm:prSet presAssocID="{82BCE519-4AA0-4C1A-81B5-D8ED9DD5DB59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FA04C8F7-8116-4207-BE57-DF86E2674F40}" type="pres">
      <dgm:prSet presAssocID="{82BCE519-4AA0-4C1A-81B5-D8ED9DD5DB59}" presName="BalanceSpacing" presStyleCnt="0"/>
      <dgm:spPr/>
    </dgm:pt>
    <dgm:pt modelId="{6DE6A05B-7362-4CE8-AD76-E4E58D9FFE88}" type="pres">
      <dgm:prSet presAssocID="{82BCE519-4AA0-4C1A-81B5-D8ED9DD5DB59}" presName="BalanceSpacing1" presStyleCnt="0"/>
      <dgm:spPr/>
    </dgm:pt>
    <dgm:pt modelId="{A6FD102E-63B2-4415-9047-82652E954025}" type="pres">
      <dgm:prSet presAssocID="{1083FE97-07F4-4036-BBE6-5739A65B6149}" presName="Accent1Text" presStyleLbl="node1" presStyleIdx="3" presStyleCnt="6"/>
      <dgm:spPr/>
    </dgm:pt>
    <dgm:pt modelId="{7CA34DD4-B84D-4A7A-A0AF-66EBFF1C9D67}" type="pres">
      <dgm:prSet presAssocID="{1083FE97-07F4-4036-BBE6-5739A65B6149}" presName="spaceBetweenRectangles" presStyleCnt="0"/>
      <dgm:spPr/>
    </dgm:pt>
    <dgm:pt modelId="{BBB1BE2B-2C1E-44FE-A024-C2C3423EC72E}" type="pres">
      <dgm:prSet presAssocID="{752B5050-2F7A-42EE-B223-91AC1936EF0D}" presName="composite" presStyleCnt="0"/>
      <dgm:spPr/>
    </dgm:pt>
    <dgm:pt modelId="{D6C828AB-D8B3-4977-8E46-9A852202E7DC}" type="pres">
      <dgm:prSet presAssocID="{752B5050-2F7A-42EE-B223-91AC1936EF0D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A04C0099-6092-4480-AEE4-1F829C8AFB79}" type="pres">
      <dgm:prSet presAssocID="{752B5050-2F7A-42EE-B223-91AC1936EF0D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D294906E-41CA-44CF-B7CF-9266509F404E}" type="pres">
      <dgm:prSet presAssocID="{752B5050-2F7A-42EE-B223-91AC1936EF0D}" presName="BalanceSpacing" presStyleCnt="0"/>
      <dgm:spPr/>
    </dgm:pt>
    <dgm:pt modelId="{A58109B5-DA3B-46D9-89BB-99B1BFE457A5}" type="pres">
      <dgm:prSet presAssocID="{752B5050-2F7A-42EE-B223-91AC1936EF0D}" presName="BalanceSpacing1" presStyleCnt="0"/>
      <dgm:spPr/>
    </dgm:pt>
    <dgm:pt modelId="{D2476ACF-0BC3-42AF-8F8B-1F56F430BA10}" type="pres">
      <dgm:prSet presAssocID="{E6F2B028-E75A-4D8B-B7F6-AAC3D4FD5BD5}" presName="Accent1Text" presStyleLbl="node1" presStyleIdx="5" presStyleCnt="6"/>
      <dgm:spPr/>
    </dgm:pt>
  </dgm:ptLst>
  <dgm:cxnLst>
    <dgm:cxn modelId="{D2016B3D-422E-4AF4-B021-9FBE34659EBB}" type="presOf" srcId="{1083FE97-07F4-4036-BBE6-5739A65B6149}" destId="{A6FD102E-63B2-4415-9047-82652E954025}" srcOrd="0" destOrd="0" presId="urn:microsoft.com/office/officeart/2008/layout/AlternatingHexagons"/>
    <dgm:cxn modelId="{B73F3F5C-F47A-4898-B731-3483703EEE58}" srcId="{CDC96D76-B69C-4038-9702-EFE38DECA994}" destId="{33C7711E-1B1D-4BAB-9055-AF9D268DF0D2}" srcOrd="0" destOrd="0" parTransId="{AA7C954A-9FF7-41C0-BDD0-499C73D45D97}" sibTransId="{8EE614F6-5E95-448A-BF95-C8960A71A90A}"/>
    <dgm:cxn modelId="{0AAEAF60-A549-4927-9C32-ECA057BDE84D}" type="presOf" srcId="{E6F2B028-E75A-4D8B-B7F6-AAC3D4FD5BD5}" destId="{D2476ACF-0BC3-42AF-8F8B-1F56F430BA10}" srcOrd="0" destOrd="0" presId="urn:microsoft.com/office/officeart/2008/layout/AlternatingHexagons"/>
    <dgm:cxn modelId="{45B54161-242E-465B-88D8-61CA33144732}" srcId="{CDC96D76-B69C-4038-9702-EFE38DECA994}" destId="{752B5050-2F7A-42EE-B223-91AC1936EF0D}" srcOrd="2" destOrd="0" parTransId="{64E0F34B-3C61-4E47-B3E2-BE54DB13C293}" sibTransId="{E6F2B028-E75A-4D8B-B7F6-AAC3D4FD5BD5}"/>
    <dgm:cxn modelId="{C1C4F56D-DA68-4DAE-BA99-94E4D0B46E81}" type="presOf" srcId="{82BCE519-4AA0-4C1A-81B5-D8ED9DD5DB59}" destId="{CCC23417-A193-47C2-AF94-8F8D9DBC528F}" srcOrd="0" destOrd="0" presId="urn:microsoft.com/office/officeart/2008/layout/AlternatingHexagons"/>
    <dgm:cxn modelId="{E4D8F670-33DB-4183-BF82-68ADF15C379D}" type="presOf" srcId="{CDC96D76-B69C-4038-9702-EFE38DECA994}" destId="{8C34D61D-ABB9-4309-8524-B45BC8189BF1}" srcOrd="0" destOrd="0" presId="urn:microsoft.com/office/officeart/2008/layout/AlternatingHexagons"/>
    <dgm:cxn modelId="{AC27D7A3-2DF3-4451-9978-D5D8B7B3CFDB}" type="presOf" srcId="{752B5050-2F7A-42EE-B223-91AC1936EF0D}" destId="{D6C828AB-D8B3-4977-8E46-9A852202E7DC}" srcOrd="0" destOrd="0" presId="urn:microsoft.com/office/officeart/2008/layout/AlternatingHexagons"/>
    <dgm:cxn modelId="{C4E3B9BE-75B5-4D7C-8D98-8C17ADAA87BE}" type="presOf" srcId="{33C7711E-1B1D-4BAB-9055-AF9D268DF0D2}" destId="{136926A2-04A9-4891-B26D-F043B1099C28}" srcOrd="0" destOrd="0" presId="urn:microsoft.com/office/officeart/2008/layout/AlternatingHexagons"/>
    <dgm:cxn modelId="{F89C48C8-4D67-475A-9DCD-5C28B529E11B}" srcId="{CDC96D76-B69C-4038-9702-EFE38DECA994}" destId="{82BCE519-4AA0-4C1A-81B5-D8ED9DD5DB59}" srcOrd="1" destOrd="0" parTransId="{67A0A8E3-6B34-479A-89AA-F0D2DD702E9C}" sibTransId="{1083FE97-07F4-4036-BBE6-5739A65B6149}"/>
    <dgm:cxn modelId="{2719DBCF-2E82-4E94-9465-C21A2AB52C7C}" type="presOf" srcId="{8EE614F6-5E95-448A-BF95-C8960A71A90A}" destId="{CB970515-5C4D-44B7-B831-B2153534BFCE}" srcOrd="0" destOrd="0" presId="urn:microsoft.com/office/officeart/2008/layout/AlternatingHexagons"/>
    <dgm:cxn modelId="{5B40F1B6-B55B-4DC1-A9EE-26FC56650057}" type="presParOf" srcId="{8C34D61D-ABB9-4309-8524-B45BC8189BF1}" destId="{5665A07B-0696-4977-8C47-7C41EE4B232D}" srcOrd="0" destOrd="0" presId="urn:microsoft.com/office/officeart/2008/layout/AlternatingHexagons"/>
    <dgm:cxn modelId="{102DE636-18F8-4D0E-A792-8F335FCCA58E}" type="presParOf" srcId="{5665A07B-0696-4977-8C47-7C41EE4B232D}" destId="{136926A2-04A9-4891-B26D-F043B1099C28}" srcOrd="0" destOrd="0" presId="urn:microsoft.com/office/officeart/2008/layout/AlternatingHexagons"/>
    <dgm:cxn modelId="{99F7AA50-6D33-4ED2-A477-507A38E0A25E}" type="presParOf" srcId="{5665A07B-0696-4977-8C47-7C41EE4B232D}" destId="{28194488-D206-4A2E-9C49-E34CD2A647F9}" srcOrd="1" destOrd="0" presId="urn:microsoft.com/office/officeart/2008/layout/AlternatingHexagons"/>
    <dgm:cxn modelId="{5814D6E2-E83C-496B-B10A-21C2AC5584E2}" type="presParOf" srcId="{5665A07B-0696-4977-8C47-7C41EE4B232D}" destId="{916E24F9-961D-40FE-AF45-A6A7C326C772}" srcOrd="2" destOrd="0" presId="urn:microsoft.com/office/officeart/2008/layout/AlternatingHexagons"/>
    <dgm:cxn modelId="{AED8F65B-13C7-4BA7-91EB-BEF39260FC16}" type="presParOf" srcId="{5665A07B-0696-4977-8C47-7C41EE4B232D}" destId="{E8433C3C-D845-45FA-88C9-E874CC949864}" srcOrd="3" destOrd="0" presId="urn:microsoft.com/office/officeart/2008/layout/AlternatingHexagons"/>
    <dgm:cxn modelId="{141226AE-4508-499D-9D4C-7BB69FBE6F38}" type="presParOf" srcId="{5665A07B-0696-4977-8C47-7C41EE4B232D}" destId="{CB970515-5C4D-44B7-B831-B2153534BFCE}" srcOrd="4" destOrd="0" presId="urn:microsoft.com/office/officeart/2008/layout/AlternatingHexagons"/>
    <dgm:cxn modelId="{7B5ED279-9EBB-4F9F-8809-8EBEBDC2981F}" type="presParOf" srcId="{8C34D61D-ABB9-4309-8524-B45BC8189BF1}" destId="{36AD51D3-9DBE-446E-A42A-9C08C1889B19}" srcOrd="1" destOrd="0" presId="urn:microsoft.com/office/officeart/2008/layout/AlternatingHexagons"/>
    <dgm:cxn modelId="{4ECAA891-B0E2-4B45-9354-5D4DD7BE4CAC}" type="presParOf" srcId="{8C34D61D-ABB9-4309-8524-B45BC8189BF1}" destId="{F344FB08-5DDB-41C1-8A1E-6814D12BF009}" srcOrd="2" destOrd="0" presId="urn:microsoft.com/office/officeart/2008/layout/AlternatingHexagons"/>
    <dgm:cxn modelId="{73B06850-71C4-4D25-8254-C299E4204951}" type="presParOf" srcId="{F344FB08-5DDB-41C1-8A1E-6814D12BF009}" destId="{CCC23417-A193-47C2-AF94-8F8D9DBC528F}" srcOrd="0" destOrd="0" presId="urn:microsoft.com/office/officeart/2008/layout/AlternatingHexagons"/>
    <dgm:cxn modelId="{E7186184-14DC-4DE2-B5A8-C277B875EF71}" type="presParOf" srcId="{F344FB08-5DDB-41C1-8A1E-6814D12BF009}" destId="{02684487-770C-46AC-B026-FF2C84DF5DF3}" srcOrd="1" destOrd="0" presId="urn:microsoft.com/office/officeart/2008/layout/AlternatingHexagons"/>
    <dgm:cxn modelId="{513837F9-3ECC-4795-827E-F827551F44D3}" type="presParOf" srcId="{F344FB08-5DDB-41C1-8A1E-6814D12BF009}" destId="{FA04C8F7-8116-4207-BE57-DF86E2674F40}" srcOrd="2" destOrd="0" presId="urn:microsoft.com/office/officeart/2008/layout/AlternatingHexagons"/>
    <dgm:cxn modelId="{3A2F011A-86E8-48FB-9B11-48D24010687C}" type="presParOf" srcId="{F344FB08-5DDB-41C1-8A1E-6814D12BF009}" destId="{6DE6A05B-7362-4CE8-AD76-E4E58D9FFE88}" srcOrd="3" destOrd="0" presId="urn:microsoft.com/office/officeart/2008/layout/AlternatingHexagons"/>
    <dgm:cxn modelId="{1B574A71-A862-4A7E-A039-AC96CB5EC797}" type="presParOf" srcId="{F344FB08-5DDB-41C1-8A1E-6814D12BF009}" destId="{A6FD102E-63B2-4415-9047-82652E954025}" srcOrd="4" destOrd="0" presId="urn:microsoft.com/office/officeart/2008/layout/AlternatingHexagons"/>
    <dgm:cxn modelId="{6F4C11C7-0F91-4275-B407-67B9579BAF44}" type="presParOf" srcId="{8C34D61D-ABB9-4309-8524-B45BC8189BF1}" destId="{7CA34DD4-B84D-4A7A-A0AF-66EBFF1C9D67}" srcOrd="3" destOrd="0" presId="urn:microsoft.com/office/officeart/2008/layout/AlternatingHexagons"/>
    <dgm:cxn modelId="{16142430-4DFF-4FDD-8118-A7E6E29383D1}" type="presParOf" srcId="{8C34D61D-ABB9-4309-8524-B45BC8189BF1}" destId="{BBB1BE2B-2C1E-44FE-A024-C2C3423EC72E}" srcOrd="4" destOrd="0" presId="urn:microsoft.com/office/officeart/2008/layout/AlternatingHexagons"/>
    <dgm:cxn modelId="{7A381C54-F7C5-4BC4-BC06-74B974569173}" type="presParOf" srcId="{BBB1BE2B-2C1E-44FE-A024-C2C3423EC72E}" destId="{D6C828AB-D8B3-4977-8E46-9A852202E7DC}" srcOrd="0" destOrd="0" presId="urn:microsoft.com/office/officeart/2008/layout/AlternatingHexagons"/>
    <dgm:cxn modelId="{90903308-E87F-446F-9A6A-0C4981B9A5D0}" type="presParOf" srcId="{BBB1BE2B-2C1E-44FE-A024-C2C3423EC72E}" destId="{A04C0099-6092-4480-AEE4-1F829C8AFB79}" srcOrd="1" destOrd="0" presId="urn:microsoft.com/office/officeart/2008/layout/AlternatingHexagons"/>
    <dgm:cxn modelId="{2B4FF0AB-2C46-4AA6-B846-7778FECB8ECB}" type="presParOf" srcId="{BBB1BE2B-2C1E-44FE-A024-C2C3423EC72E}" destId="{D294906E-41CA-44CF-B7CF-9266509F404E}" srcOrd="2" destOrd="0" presId="urn:microsoft.com/office/officeart/2008/layout/AlternatingHexagons"/>
    <dgm:cxn modelId="{52EAEA17-D11A-435F-A7EB-3C34577A3A8A}" type="presParOf" srcId="{BBB1BE2B-2C1E-44FE-A024-C2C3423EC72E}" destId="{A58109B5-DA3B-46D9-89BB-99B1BFE457A5}" srcOrd="3" destOrd="0" presId="urn:microsoft.com/office/officeart/2008/layout/AlternatingHexagons"/>
    <dgm:cxn modelId="{F4F3D538-E66A-45D9-AC81-55F8DA236FD3}" type="presParOf" srcId="{BBB1BE2B-2C1E-44FE-A024-C2C3423EC72E}" destId="{D2476ACF-0BC3-42AF-8F8B-1F56F430BA10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9FE80C1-7B43-408C-8703-94E91312C1EE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E5F27D73-97FA-4386-86BC-DCD459E2944B}">
      <dgm:prSet custT="1"/>
      <dgm:spPr/>
      <dgm:t>
        <a:bodyPr/>
        <a:lstStyle/>
        <a:p>
          <a:r>
            <a:rPr lang="en-US" sz="6600" dirty="0">
              <a:solidFill>
                <a:srgbClr val="C00000"/>
              </a:solidFill>
            </a:rPr>
            <a:t>Gender issues to leadership</a:t>
          </a:r>
          <a:endParaRPr lang="en-IN" sz="6600" dirty="0">
            <a:solidFill>
              <a:srgbClr val="C00000"/>
            </a:solidFill>
          </a:endParaRPr>
        </a:p>
      </dgm:t>
    </dgm:pt>
    <dgm:pt modelId="{F8B50D63-E247-4AD7-9923-C72E613FA32B}" type="parTrans" cxnId="{D64C1E3B-696F-4BB8-89AD-DF74549AD65C}">
      <dgm:prSet/>
      <dgm:spPr/>
      <dgm:t>
        <a:bodyPr/>
        <a:lstStyle/>
        <a:p>
          <a:endParaRPr lang="en-IN" sz="2000"/>
        </a:p>
      </dgm:t>
    </dgm:pt>
    <dgm:pt modelId="{BB00DBB9-3207-4DD3-8E38-8703F7AE853D}" type="sibTrans" cxnId="{D64C1E3B-696F-4BB8-89AD-DF74549AD65C}">
      <dgm:prSet/>
      <dgm:spPr/>
      <dgm:t>
        <a:bodyPr/>
        <a:lstStyle/>
        <a:p>
          <a:endParaRPr lang="en-IN" sz="2000"/>
        </a:p>
      </dgm:t>
    </dgm:pt>
    <dgm:pt modelId="{DFB4D8F5-5D8A-4BA4-A168-7AD9CA4FCCA3}">
      <dgm:prSet custT="1"/>
      <dgm:spPr/>
      <dgm:t>
        <a:bodyPr/>
        <a:lstStyle/>
        <a:p>
          <a:r>
            <a:rPr lang="en-US" sz="3600" b="1" u="sng" dirty="0">
              <a:solidFill>
                <a:srgbClr val="BE8A2D"/>
              </a:solidFill>
            </a:rPr>
            <a:t>Underrepresentation</a:t>
          </a:r>
          <a:r>
            <a:rPr lang="en-US" sz="3600" dirty="0">
              <a:solidFill>
                <a:srgbClr val="BE8A2D"/>
              </a:solidFill>
            </a:rPr>
            <a:t> of women in positions of power and decision making </a:t>
          </a:r>
          <a:endParaRPr lang="en-IN" sz="3600" dirty="0">
            <a:solidFill>
              <a:srgbClr val="BE8A2D"/>
            </a:solidFill>
          </a:endParaRPr>
        </a:p>
      </dgm:t>
    </dgm:pt>
    <dgm:pt modelId="{054DCE9B-F551-44FC-A682-9021A48F2052}" type="parTrans" cxnId="{52897A93-0BCD-4CDD-929B-CCDA59FC1EF2}">
      <dgm:prSet/>
      <dgm:spPr/>
      <dgm:t>
        <a:bodyPr/>
        <a:lstStyle/>
        <a:p>
          <a:endParaRPr lang="en-IN" sz="2000"/>
        </a:p>
      </dgm:t>
    </dgm:pt>
    <dgm:pt modelId="{EBADD6AE-3A0F-4622-A11F-57BE4C3A6038}" type="sibTrans" cxnId="{52897A93-0BCD-4CDD-929B-CCDA59FC1EF2}">
      <dgm:prSet/>
      <dgm:spPr/>
      <dgm:t>
        <a:bodyPr/>
        <a:lstStyle/>
        <a:p>
          <a:endParaRPr lang="en-IN" sz="2000"/>
        </a:p>
      </dgm:t>
    </dgm:pt>
    <dgm:pt modelId="{BCFFC664-725B-4339-86B7-BDD70B0B252E}">
      <dgm:prSet custT="1"/>
      <dgm:spPr/>
      <dgm:t>
        <a:bodyPr/>
        <a:lstStyle/>
        <a:p>
          <a:r>
            <a:rPr lang="en-US" sz="3600" b="1" u="sng" dirty="0">
              <a:solidFill>
                <a:srgbClr val="BE8A2D"/>
              </a:solidFill>
            </a:rPr>
            <a:t>barriers</a:t>
          </a:r>
          <a:r>
            <a:rPr lang="en-US" sz="3600" dirty="0">
              <a:solidFill>
                <a:srgbClr val="BE8A2D"/>
              </a:solidFill>
            </a:rPr>
            <a:t> that directly or indirectly discriminate against the participation of women</a:t>
          </a:r>
          <a:endParaRPr lang="en-IN" sz="3600" dirty="0">
            <a:solidFill>
              <a:srgbClr val="BE8A2D"/>
            </a:solidFill>
          </a:endParaRPr>
        </a:p>
      </dgm:t>
    </dgm:pt>
    <dgm:pt modelId="{BCC37F20-1BD3-4070-AE9C-951FFDE9082C}" type="parTrans" cxnId="{94A93596-44A2-445F-948E-49706B70D2E4}">
      <dgm:prSet/>
      <dgm:spPr/>
      <dgm:t>
        <a:bodyPr/>
        <a:lstStyle/>
        <a:p>
          <a:endParaRPr lang="en-IN" sz="2000"/>
        </a:p>
      </dgm:t>
    </dgm:pt>
    <dgm:pt modelId="{B475C8C9-DBD9-4043-8D27-8F3DC93664E8}" type="sibTrans" cxnId="{94A93596-44A2-445F-948E-49706B70D2E4}">
      <dgm:prSet/>
      <dgm:spPr/>
      <dgm:t>
        <a:bodyPr/>
        <a:lstStyle/>
        <a:p>
          <a:endParaRPr lang="en-IN" sz="2000"/>
        </a:p>
      </dgm:t>
    </dgm:pt>
    <dgm:pt modelId="{20FD7D8B-549F-4839-BB4E-722B61842D2B}">
      <dgm:prSet custT="1"/>
      <dgm:spPr/>
      <dgm:t>
        <a:bodyPr/>
        <a:lstStyle/>
        <a:p>
          <a:r>
            <a:rPr lang="en-US" sz="3600" b="1" u="sng" dirty="0">
              <a:solidFill>
                <a:srgbClr val="BE8A2D"/>
              </a:solidFill>
            </a:rPr>
            <a:t>factors, </a:t>
          </a:r>
          <a:r>
            <a:rPr lang="en-US" sz="3600" dirty="0">
              <a:solidFill>
                <a:srgbClr val="BE8A2D"/>
              </a:solidFill>
            </a:rPr>
            <a:t>including gender stereotypes, unconscious bias, and a lack of support for work-life balance</a:t>
          </a:r>
          <a:endParaRPr lang="en-IN" sz="3600" dirty="0">
            <a:solidFill>
              <a:srgbClr val="BE8A2D"/>
            </a:solidFill>
          </a:endParaRPr>
        </a:p>
      </dgm:t>
    </dgm:pt>
    <dgm:pt modelId="{C71B064C-041A-4483-99A0-7F9DC8D2C7FE}" type="parTrans" cxnId="{D57237CC-B949-4F86-BF56-090C25115C3B}">
      <dgm:prSet/>
      <dgm:spPr/>
      <dgm:t>
        <a:bodyPr/>
        <a:lstStyle/>
        <a:p>
          <a:endParaRPr lang="en-IN" sz="2000"/>
        </a:p>
      </dgm:t>
    </dgm:pt>
    <dgm:pt modelId="{95C2E990-24A0-4FEA-BB5F-019F4A8EBC5A}" type="sibTrans" cxnId="{D57237CC-B949-4F86-BF56-090C25115C3B}">
      <dgm:prSet/>
      <dgm:spPr/>
      <dgm:t>
        <a:bodyPr/>
        <a:lstStyle/>
        <a:p>
          <a:endParaRPr lang="en-IN" sz="2000"/>
        </a:p>
      </dgm:t>
    </dgm:pt>
    <dgm:pt modelId="{1EF9812B-2EE4-4245-8BDE-64A13F1114FF}">
      <dgm:prSet custT="1"/>
      <dgm:spPr/>
      <dgm:t>
        <a:bodyPr/>
        <a:lstStyle/>
        <a:p>
          <a:r>
            <a:rPr lang="en-US" sz="6600" dirty="0">
              <a:solidFill>
                <a:srgbClr val="00B050"/>
              </a:solidFill>
            </a:rPr>
            <a:t>Global policy instruments that address these</a:t>
          </a:r>
          <a:endParaRPr lang="en-IN" sz="6600" dirty="0">
            <a:solidFill>
              <a:srgbClr val="00B050"/>
            </a:solidFill>
          </a:endParaRPr>
        </a:p>
      </dgm:t>
    </dgm:pt>
    <dgm:pt modelId="{9FFF0DFD-B855-44F7-841E-554B1FEEFB33}" type="parTrans" cxnId="{A29B97F8-B191-4B8A-B5AD-56185578B884}">
      <dgm:prSet/>
      <dgm:spPr/>
      <dgm:t>
        <a:bodyPr/>
        <a:lstStyle/>
        <a:p>
          <a:endParaRPr lang="en-IN" sz="2000"/>
        </a:p>
      </dgm:t>
    </dgm:pt>
    <dgm:pt modelId="{A310F421-9977-4EFE-8601-7B07C22082D5}" type="sibTrans" cxnId="{A29B97F8-B191-4B8A-B5AD-56185578B884}">
      <dgm:prSet/>
      <dgm:spPr/>
      <dgm:t>
        <a:bodyPr/>
        <a:lstStyle/>
        <a:p>
          <a:endParaRPr lang="en-IN" sz="2000"/>
        </a:p>
      </dgm:t>
    </dgm:pt>
    <dgm:pt modelId="{0C39CAA2-DB20-455A-A997-88937D6A910B}">
      <dgm:prSet custT="1"/>
      <dgm:spPr/>
      <dgm:t>
        <a:bodyPr/>
        <a:lstStyle/>
        <a:p>
          <a:r>
            <a:rPr lang="en-US" sz="4000" b="0" dirty="0">
              <a:solidFill>
                <a:srgbClr val="92D050"/>
              </a:solidFill>
            </a:rPr>
            <a:t>Beijing Declaration and Platform for Action </a:t>
          </a:r>
          <a:endParaRPr lang="en-IN" sz="4000" b="0" dirty="0">
            <a:solidFill>
              <a:srgbClr val="92D050"/>
            </a:solidFill>
          </a:endParaRPr>
        </a:p>
      </dgm:t>
    </dgm:pt>
    <dgm:pt modelId="{ADCB4C89-8DAC-49E1-9CB8-99455CBCCF17}" type="parTrans" cxnId="{F4B9F758-34FA-4A6D-8E39-C9B6019AA9D5}">
      <dgm:prSet/>
      <dgm:spPr/>
      <dgm:t>
        <a:bodyPr/>
        <a:lstStyle/>
        <a:p>
          <a:endParaRPr lang="en-IN" sz="2000"/>
        </a:p>
      </dgm:t>
    </dgm:pt>
    <dgm:pt modelId="{888A85CD-E80D-497A-8FFE-640FA1BFF372}" type="sibTrans" cxnId="{F4B9F758-34FA-4A6D-8E39-C9B6019AA9D5}">
      <dgm:prSet/>
      <dgm:spPr/>
      <dgm:t>
        <a:bodyPr/>
        <a:lstStyle/>
        <a:p>
          <a:endParaRPr lang="en-IN" sz="2000"/>
        </a:p>
      </dgm:t>
    </dgm:pt>
    <dgm:pt modelId="{7C26BABA-FBD1-4A69-8205-0D0734EF36FC}">
      <dgm:prSet custT="1"/>
      <dgm:spPr/>
      <dgm:t>
        <a:bodyPr/>
        <a:lstStyle/>
        <a:p>
          <a:r>
            <a:rPr lang="en-US" sz="4000" b="0" dirty="0">
              <a:solidFill>
                <a:srgbClr val="92D050"/>
              </a:solidFill>
            </a:rPr>
            <a:t>Convention on the Elimination of Discrimination Against Women (CEDAW)</a:t>
          </a:r>
          <a:endParaRPr lang="en-IN" sz="4000" b="0" dirty="0">
            <a:solidFill>
              <a:srgbClr val="92D050"/>
            </a:solidFill>
          </a:endParaRPr>
        </a:p>
      </dgm:t>
    </dgm:pt>
    <dgm:pt modelId="{7B175FDD-E362-4A2F-A6CC-A26CD7CE7558}" type="parTrans" cxnId="{5358A72A-09DB-4DDE-870A-679DC2F8842A}">
      <dgm:prSet/>
      <dgm:spPr/>
      <dgm:t>
        <a:bodyPr/>
        <a:lstStyle/>
        <a:p>
          <a:endParaRPr lang="en-IN" sz="2000"/>
        </a:p>
      </dgm:t>
    </dgm:pt>
    <dgm:pt modelId="{D0EDFBD6-604F-42E6-ACBB-EF879EF51D4A}" type="sibTrans" cxnId="{5358A72A-09DB-4DDE-870A-679DC2F8842A}">
      <dgm:prSet/>
      <dgm:spPr/>
      <dgm:t>
        <a:bodyPr/>
        <a:lstStyle/>
        <a:p>
          <a:endParaRPr lang="en-IN" sz="2000"/>
        </a:p>
      </dgm:t>
    </dgm:pt>
    <dgm:pt modelId="{0713879F-3C19-41EA-AE41-200A1A850597}" type="pres">
      <dgm:prSet presAssocID="{49FE80C1-7B43-408C-8703-94E91312C1EE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DA0AF95F-BA14-4674-A1C9-69B2D8F45BE8}" type="pres">
      <dgm:prSet presAssocID="{E5F27D73-97FA-4386-86BC-DCD459E2944B}" presName="circle1" presStyleLbl="node1" presStyleIdx="0" presStyleCnt="2"/>
      <dgm:spPr/>
    </dgm:pt>
    <dgm:pt modelId="{28964368-FB0D-4752-9D3E-3CE2A5FF5EC5}" type="pres">
      <dgm:prSet presAssocID="{E5F27D73-97FA-4386-86BC-DCD459E2944B}" presName="space" presStyleCnt="0"/>
      <dgm:spPr/>
    </dgm:pt>
    <dgm:pt modelId="{1035B0B8-644E-4FAE-9253-BD1BDE42DE8B}" type="pres">
      <dgm:prSet presAssocID="{E5F27D73-97FA-4386-86BC-DCD459E2944B}" presName="rect1" presStyleLbl="alignAcc1" presStyleIdx="0" presStyleCnt="2"/>
      <dgm:spPr/>
    </dgm:pt>
    <dgm:pt modelId="{C155F8DE-D8A5-43A7-9203-CC2CC1751313}" type="pres">
      <dgm:prSet presAssocID="{1EF9812B-2EE4-4245-8BDE-64A13F1114FF}" presName="vertSpace2" presStyleLbl="node1" presStyleIdx="0" presStyleCnt="2"/>
      <dgm:spPr/>
    </dgm:pt>
    <dgm:pt modelId="{7DAA233E-664E-45FA-BCDE-2F147171BCC1}" type="pres">
      <dgm:prSet presAssocID="{1EF9812B-2EE4-4245-8BDE-64A13F1114FF}" presName="circle2" presStyleLbl="node1" presStyleIdx="1" presStyleCnt="2"/>
      <dgm:spPr/>
    </dgm:pt>
    <dgm:pt modelId="{36900221-8DD0-455E-A791-A28A176D194D}" type="pres">
      <dgm:prSet presAssocID="{1EF9812B-2EE4-4245-8BDE-64A13F1114FF}" presName="rect2" presStyleLbl="alignAcc1" presStyleIdx="1" presStyleCnt="2"/>
      <dgm:spPr/>
    </dgm:pt>
    <dgm:pt modelId="{A934102A-A956-49B7-A699-B0308F321335}" type="pres">
      <dgm:prSet presAssocID="{E5F27D73-97FA-4386-86BC-DCD459E2944B}" presName="rect1ParTx" presStyleLbl="alignAcc1" presStyleIdx="1" presStyleCnt="2">
        <dgm:presLayoutVars>
          <dgm:chMax val="1"/>
          <dgm:bulletEnabled val="1"/>
        </dgm:presLayoutVars>
      </dgm:prSet>
      <dgm:spPr/>
    </dgm:pt>
    <dgm:pt modelId="{B90218ED-B5EE-4586-B3BA-A0BD6D465E23}" type="pres">
      <dgm:prSet presAssocID="{E5F27D73-97FA-4386-86BC-DCD459E2944B}" presName="rect1ChTx" presStyleLbl="alignAcc1" presStyleIdx="1" presStyleCnt="2" custScaleX="115981" custLinFactNeighborX="-7806" custLinFactNeighborY="-1098">
        <dgm:presLayoutVars>
          <dgm:bulletEnabled val="1"/>
        </dgm:presLayoutVars>
      </dgm:prSet>
      <dgm:spPr/>
    </dgm:pt>
    <dgm:pt modelId="{63DA3CDA-3DE8-4010-BC0C-7E67C8E37713}" type="pres">
      <dgm:prSet presAssocID="{1EF9812B-2EE4-4245-8BDE-64A13F1114FF}" presName="rect2ParTx" presStyleLbl="alignAcc1" presStyleIdx="1" presStyleCnt="2">
        <dgm:presLayoutVars>
          <dgm:chMax val="1"/>
          <dgm:bulletEnabled val="1"/>
        </dgm:presLayoutVars>
      </dgm:prSet>
      <dgm:spPr/>
    </dgm:pt>
    <dgm:pt modelId="{BD47C602-E0D6-4664-A78A-DFB9DB77382B}" type="pres">
      <dgm:prSet presAssocID="{1EF9812B-2EE4-4245-8BDE-64A13F1114FF}" presName="rect2ChTx" presStyleLbl="alignAcc1" presStyleIdx="1" presStyleCnt="2" custLinFactNeighborX="-12848" custLinFactNeighborY="211">
        <dgm:presLayoutVars>
          <dgm:bulletEnabled val="1"/>
        </dgm:presLayoutVars>
      </dgm:prSet>
      <dgm:spPr/>
    </dgm:pt>
  </dgm:ptLst>
  <dgm:cxnLst>
    <dgm:cxn modelId="{06691F15-1137-4BAF-927B-E36844A69775}" type="presOf" srcId="{E5F27D73-97FA-4386-86BC-DCD459E2944B}" destId="{1035B0B8-644E-4FAE-9253-BD1BDE42DE8B}" srcOrd="0" destOrd="0" presId="urn:microsoft.com/office/officeart/2005/8/layout/target3"/>
    <dgm:cxn modelId="{319D7C2A-4BBE-4F7F-8E8F-060683019F30}" type="presOf" srcId="{1EF9812B-2EE4-4245-8BDE-64A13F1114FF}" destId="{36900221-8DD0-455E-A791-A28A176D194D}" srcOrd="0" destOrd="0" presId="urn:microsoft.com/office/officeart/2005/8/layout/target3"/>
    <dgm:cxn modelId="{5358A72A-09DB-4DDE-870A-679DC2F8842A}" srcId="{1EF9812B-2EE4-4245-8BDE-64A13F1114FF}" destId="{7C26BABA-FBD1-4A69-8205-0D0734EF36FC}" srcOrd="1" destOrd="0" parTransId="{7B175FDD-E362-4A2F-A6CC-A26CD7CE7558}" sibTransId="{D0EDFBD6-604F-42E6-ACBB-EF879EF51D4A}"/>
    <dgm:cxn modelId="{DFBA7535-65F1-4A38-8A72-5F7A62E986F8}" type="presOf" srcId="{20FD7D8B-549F-4839-BB4E-722B61842D2B}" destId="{B90218ED-B5EE-4586-B3BA-A0BD6D465E23}" srcOrd="0" destOrd="2" presId="urn:microsoft.com/office/officeart/2005/8/layout/target3"/>
    <dgm:cxn modelId="{D64C1E3B-696F-4BB8-89AD-DF74549AD65C}" srcId="{49FE80C1-7B43-408C-8703-94E91312C1EE}" destId="{E5F27D73-97FA-4386-86BC-DCD459E2944B}" srcOrd="0" destOrd="0" parTransId="{F8B50D63-E247-4AD7-9923-C72E613FA32B}" sibTransId="{BB00DBB9-3207-4DD3-8E38-8703F7AE853D}"/>
    <dgm:cxn modelId="{355EC640-2808-45CB-BC31-47EC2ABA4E08}" type="presOf" srcId="{E5F27D73-97FA-4386-86BC-DCD459E2944B}" destId="{A934102A-A956-49B7-A699-B0308F321335}" srcOrd="1" destOrd="0" presId="urn:microsoft.com/office/officeart/2005/8/layout/target3"/>
    <dgm:cxn modelId="{85592E51-40E2-4C4C-B669-07F141A82117}" type="presOf" srcId="{DFB4D8F5-5D8A-4BA4-A168-7AD9CA4FCCA3}" destId="{B90218ED-B5EE-4586-B3BA-A0BD6D465E23}" srcOrd="0" destOrd="0" presId="urn:microsoft.com/office/officeart/2005/8/layout/target3"/>
    <dgm:cxn modelId="{EFB59753-4EA0-4B6F-9BF0-6D6E66804211}" type="presOf" srcId="{7C26BABA-FBD1-4A69-8205-0D0734EF36FC}" destId="{BD47C602-E0D6-4664-A78A-DFB9DB77382B}" srcOrd="0" destOrd="1" presId="urn:microsoft.com/office/officeart/2005/8/layout/target3"/>
    <dgm:cxn modelId="{F4B9F758-34FA-4A6D-8E39-C9B6019AA9D5}" srcId="{1EF9812B-2EE4-4245-8BDE-64A13F1114FF}" destId="{0C39CAA2-DB20-455A-A997-88937D6A910B}" srcOrd="0" destOrd="0" parTransId="{ADCB4C89-8DAC-49E1-9CB8-99455CBCCF17}" sibTransId="{888A85CD-E80D-497A-8FFE-640FA1BFF372}"/>
    <dgm:cxn modelId="{52897A93-0BCD-4CDD-929B-CCDA59FC1EF2}" srcId="{E5F27D73-97FA-4386-86BC-DCD459E2944B}" destId="{DFB4D8F5-5D8A-4BA4-A168-7AD9CA4FCCA3}" srcOrd="0" destOrd="0" parTransId="{054DCE9B-F551-44FC-A682-9021A48F2052}" sibTransId="{EBADD6AE-3A0F-4622-A11F-57BE4C3A6038}"/>
    <dgm:cxn modelId="{94A93596-44A2-445F-948E-49706B70D2E4}" srcId="{E5F27D73-97FA-4386-86BC-DCD459E2944B}" destId="{BCFFC664-725B-4339-86B7-BDD70B0B252E}" srcOrd="1" destOrd="0" parTransId="{BCC37F20-1BD3-4070-AE9C-951FFDE9082C}" sibTransId="{B475C8C9-DBD9-4043-8D27-8F3DC93664E8}"/>
    <dgm:cxn modelId="{828B58AD-031C-46F7-8A72-691E6108E000}" type="presOf" srcId="{1EF9812B-2EE4-4245-8BDE-64A13F1114FF}" destId="{63DA3CDA-3DE8-4010-BC0C-7E67C8E37713}" srcOrd="1" destOrd="0" presId="urn:microsoft.com/office/officeart/2005/8/layout/target3"/>
    <dgm:cxn modelId="{D57237CC-B949-4F86-BF56-090C25115C3B}" srcId="{E5F27D73-97FA-4386-86BC-DCD459E2944B}" destId="{20FD7D8B-549F-4839-BB4E-722B61842D2B}" srcOrd="2" destOrd="0" parTransId="{C71B064C-041A-4483-99A0-7F9DC8D2C7FE}" sibTransId="{95C2E990-24A0-4FEA-BB5F-019F4A8EBC5A}"/>
    <dgm:cxn modelId="{E53A88D4-A3E2-4766-8782-6F2359CEFF7D}" type="presOf" srcId="{0C39CAA2-DB20-455A-A997-88937D6A910B}" destId="{BD47C602-E0D6-4664-A78A-DFB9DB77382B}" srcOrd="0" destOrd="0" presId="urn:microsoft.com/office/officeart/2005/8/layout/target3"/>
    <dgm:cxn modelId="{A82942D5-F095-4434-B0D9-CEDD10FF8475}" type="presOf" srcId="{49FE80C1-7B43-408C-8703-94E91312C1EE}" destId="{0713879F-3C19-41EA-AE41-200A1A850597}" srcOrd="0" destOrd="0" presId="urn:microsoft.com/office/officeart/2005/8/layout/target3"/>
    <dgm:cxn modelId="{B5E763F4-D34A-4308-889C-9BBB3DC5CF98}" type="presOf" srcId="{BCFFC664-725B-4339-86B7-BDD70B0B252E}" destId="{B90218ED-B5EE-4586-B3BA-A0BD6D465E23}" srcOrd="0" destOrd="1" presId="urn:microsoft.com/office/officeart/2005/8/layout/target3"/>
    <dgm:cxn modelId="{A29B97F8-B191-4B8A-B5AD-56185578B884}" srcId="{49FE80C1-7B43-408C-8703-94E91312C1EE}" destId="{1EF9812B-2EE4-4245-8BDE-64A13F1114FF}" srcOrd="1" destOrd="0" parTransId="{9FFF0DFD-B855-44F7-841E-554B1FEEFB33}" sibTransId="{A310F421-9977-4EFE-8601-7B07C22082D5}"/>
    <dgm:cxn modelId="{6A3781EB-A581-44F9-B063-247BFFBA41C7}" type="presParOf" srcId="{0713879F-3C19-41EA-AE41-200A1A850597}" destId="{DA0AF95F-BA14-4674-A1C9-69B2D8F45BE8}" srcOrd="0" destOrd="0" presId="urn:microsoft.com/office/officeart/2005/8/layout/target3"/>
    <dgm:cxn modelId="{7F2EA3F5-7574-4C94-A47E-48B1EF7D8DDB}" type="presParOf" srcId="{0713879F-3C19-41EA-AE41-200A1A850597}" destId="{28964368-FB0D-4752-9D3E-3CE2A5FF5EC5}" srcOrd="1" destOrd="0" presId="urn:microsoft.com/office/officeart/2005/8/layout/target3"/>
    <dgm:cxn modelId="{2827B7B0-8BD6-43EB-8D7F-1401E07E76F0}" type="presParOf" srcId="{0713879F-3C19-41EA-AE41-200A1A850597}" destId="{1035B0B8-644E-4FAE-9253-BD1BDE42DE8B}" srcOrd="2" destOrd="0" presId="urn:microsoft.com/office/officeart/2005/8/layout/target3"/>
    <dgm:cxn modelId="{1B388072-513E-4666-9415-C1A9D98BDEB1}" type="presParOf" srcId="{0713879F-3C19-41EA-AE41-200A1A850597}" destId="{C155F8DE-D8A5-43A7-9203-CC2CC1751313}" srcOrd="3" destOrd="0" presId="urn:microsoft.com/office/officeart/2005/8/layout/target3"/>
    <dgm:cxn modelId="{069B5175-DB52-4D06-8729-6BB8B8F14AA9}" type="presParOf" srcId="{0713879F-3C19-41EA-AE41-200A1A850597}" destId="{7DAA233E-664E-45FA-BCDE-2F147171BCC1}" srcOrd="4" destOrd="0" presId="urn:microsoft.com/office/officeart/2005/8/layout/target3"/>
    <dgm:cxn modelId="{5E050CFE-1215-448E-B65B-AD1B2616BBC9}" type="presParOf" srcId="{0713879F-3C19-41EA-AE41-200A1A850597}" destId="{36900221-8DD0-455E-A791-A28A176D194D}" srcOrd="5" destOrd="0" presId="urn:microsoft.com/office/officeart/2005/8/layout/target3"/>
    <dgm:cxn modelId="{A041C988-E93C-4B1E-9708-0FE754FD1A0D}" type="presParOf" srcId="{0713879F-3C19-41EA-AE41-200A1A850597}" destId="{A934102A-A956-49B7-A699-B0308F321335}" srcOrd="6" destOrd="0" presId="urn:microsoft.com/office/officeart/2005/8/layout/target3"/>
    <dgm:cxn modelId="{60D4C679-3701-477D-90F6-2092DD79C804}" type="presParOf" srcId="{0713879F-3C19-41EA-AE41-200A1A850597}" destId="{B90218ED-B5EE-4586-B3BA-A0BD6D465E23}" srcOrd="7" destOrd="0" presId="urn:microsoft.com/office/officeart/2005/8/layout/target3"/>
    <dgm:cxn modelId="{5035E117-18CD-43F6-8F01-EF11389B653B}" type="presParOf" srcId="{0713879F-3C19-41EA-AE41-200A1A850597}" destId="{63DA3CDA-3DE8-4010-BC0C-7E67C8E37713}" srcOrd="8" destOrd="0" presId="urn:microsoft.com/office/officeart/2005/8/layout/target3"/>
    <dgm:cxn modelId="{E9FFE95B-EAAB-4EF6-82FD-C8330C751057}" type="presParOf" srcId="{0713879F-3C19-41EA-AE41-200A1A850597}" destId="{BD47C602-E0D6-4664-A78A-DFB9DB77382B}" srcOrd="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55C1435-3711-440D-90E2-B2926D08A15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4E35420D-C829-43B5-B49D-EF792D40F688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en-US" sz="3200" b="1" dirty="0">
              <a:solidFill>
                <a:srgbClr val="002060"/>
              </a:solidFill>
            </a:rPr>
            <a:t>In 1995, </a:t>
          </a:r>
          <a:r>
            <a:rPr lang="en-US" sz="3200" dirty="0">
              <a:solidFill>
                <a:srgbClr val="0070C0"/>
              </a:solidFill>
            </a:rPr>
            <a:t>189 governments were joined by 17,000 participants and 30,000 non-governmental activists in Beijing for the opening of the </a:t>
          </a:r>
          <a:r>
            <a:rPr lang="en-US" sz="3200" u="sng" dirty="0">
              <a:solidFill>
                <a:srgbClr val="0070C0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Fourth World Conference on Women</a:t>
          </a:r>
          <a:r>
            <a:rPr lang="en-US" sz="3200" dirty="0">
              <a:solidFill>
                <a:srgbClr val="0070C0"/>
              </a:solidFill>
            </a:rPr>
            <a:t>. </a:t>
          </a:r>
          <a:endParaRPr lang="en-IN" sz="3200" dirty="0">
            <a:solidFill>
              <a:srgbClr val="0070C0"/>
            </a:solidFill>
          </a:endParaRPr>
        </a:p>
      </dgm:t>
    </dgm:pt>
    <dgm:pt modelId="{9EE1C106-D961-45AC-B2F3-98486F7E931A}" type="parTrans" cxnId="{07DD0F4B-2AA8-4E82-97CB-B2013F5D8AC7}">
      <dgm:prSet/>
      <dgm:spPr/>
      <dgm:t>
        <a:bodyPr/>
        <a:lstStyle/>
        <a:p>
          <a:endParaRPr lang="en-IN" sz="3200"/>
        </a:p>
      </dgm:t>
    </dgm:pt>
    <dgm:pt modelId="{0ABF97C5-1590-4BBC-AB87-60AF221ED5BD}" type="sibTrans" cxnId="{07DD0F4B-2AA8-4E82-97CB-B2013F5D8AC7}">
      <dgm:prSet custT="1"/>
      <dgm:spPr/>
      <dgm:t>
        <a:bodyPr/>
        <a:lstStyle/>
        <a:p>
          <a:endParaRPr lang="en-IN" sz="3200"/>
        </a:p>
      </dgm:t>
    </dgm:pt>
    <dgm:pt modelId="{76F915C7-0D12-4D07-8C65-DB3586FAC5D8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en-US" sz="3200" b="1" dirty="0">
              <a:solidFill>
                <a:srgbClr val="002060"/>
              </a:solidFill>
            </a:rPr>
            <a:t>For two weeks</a:t>
          </a:r>
          <a:r>
            <a:rPr lang="en-US" sz="3200" dirty="0">
              <a:solidFill>
                <a:srgbClr val="002060"/>
              </a:solidFill>
            </a:rPr>
            <a:t>, </a:t>
          </a:r>
          <a:r>
            <a:rPr lang="en-US" sz="3200" dirty="0">
              <a:solidFill>
                <a:srgbClr val="0070C0"/>
              </a:solidFill>
            </a:rPr>
            <a:t>government representatives worked on producing a document of agreed written targets for achieving gender equality.</a:t>
          </a:r>
          <a:endParaRPr lang="en-IN" sz="3200" dirty="0">
            <a:solidFill>
              <a:srgbClr val="0070C0"/>
            </a:solidFill>
          </a:endParaRPr>
        </a:p>
      </dgm:t>
    </dgm:pt>
    <dgm:pt modelId="{512AF005-E562-4AF5-B800-9891BD404451}" type="parTrans" cxnId="{04727C5F-FF16-4D89-B03C-1E8698746CEE}">
      <dgm:prSet/>
      <dgm:spPr/>
      <dgm:t>
        <a:bodyPr/>
        <a:lstStyle/>
        <a:p>
          <a:endParaRPr lang="en-IN" sz="3200"/>
        </a:p>
      </dgm:t>
    </dgm:pt>
    <dgm:pt modelId="{6AA94AD5-5000-45C0-8BF5-D4949AF0913C}" type="sibTrans" cxnId="{04727C5F-FF16-4D89-B03C-1E8698746CEE}">
      <dgm:prSet custT="1"/>
      <dgm:spPr/>
      <dgm:t>
        <a:bodyPr/>
        <a:lstStyle/>
        <a:p>
          <a:endParaRPr lang="en-IN" sz="3200"/>
        </a:p>
      </dgm:t>
    </dgm:pt>
    <dgm:pt modelId="{8B1AC23B-D635-46CC-B874-C1CD8238D491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en-US" sz="3200" dirty="0">
              <a:solidFill>
                <a:srgbClr val="0070C0"/>
              </a:solidFill>
            </a:rPr>
            <a:t>The outcome of this momentous conference was the </a:t>
          </a:r>
          <a:r>
            <a:rPr lang="en-US" sz="3200" u="sng" dirty="0">
              <a:solidFill>
                <a:srgbClr val="002060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Beijing Declaration and Platform for Action</a:t>
          </a:r>
          <a:r>
            <a:rPr lang="en-US" sz="3200" dirty="0">
              <a:solidFill>
                <a:srgbClr val="002060"/>
              </a:solidFill>
            </a:rPr>
            <a:t> (</a:t>
          </a:r>
          <a:r>
            <a:rPr lang="en-US" sz="3200" dirty="0" err="1">
              <a:solidFill>
                <a:srgbClr val="002060"/>
              </a:solidFill>
            </a:rPr>
            <a:t>BPfA</a:t>
          </a:r>
          <a:r>
            <a:rPr lang="en-US" sz="3200" dirty="0">
              <a:solidFill>
                <a:srgbClr val="002060"/>
              </a:solidFill>
            </a:rPr>
            <a:t>)</a:t>
          </a:r>
          <a:endParaRPr lang="en-IN" sz="3200" dirty="0">
            <a:solidFill>
              <a:srgbClr val="002060"/>
            </a:solidFill>
          </a:endParaRPr>
        </a:p>
      </dgm:t>
    </dgm:pt>
    <dgm:pt modelId="{C336DE33-54B7-446B-B237-1689E80F96A0}" type="parTrans" cxnId="{AD26AC5B-8BB0-4A24-828A-933158E7FC4B}">
      <dgm:prSet/>
      <dgm:spPr/>
      <dgm:t>
        <a:bodyPr/>
        <a:lstStyle/>
        <a:p>
          <a:endParaRPr lang="en-IN" sz="3200"/>
        </a:p>
      </dgm:t>
    </dgm:pt>
    <dgm:pt modelId="{55F71117-9DBB-4388-8DFD-9B1CC667B78F}" type="sibTrans" cxnId="{AD26AC5B-8BB0-4A24-828A-933158E7FC4B}">
      <dgm:prSet custT="1"/>
      <dgm:spPr/>
      <dgm:t>
        <a:bodyPr/>
        <a:lstStyle/>
        <a:p>
          <a:endParaRPr lang="en-IN" sz="3200"/>
        </a:p>
      </dgm:t>
    </dgm:pt>
    <dgm:pt modelId="{EB612A97-ADEA-4D37-8ED9-E7B3CFE1EDB4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en-US" sz="3200" b="1" dirty="0">
              <a:solidFill>
                <a:srgbClr val="002060"/>
              </a:solidFill>
            </a:rPr>
            <a:t>Every five years</a:t>
          </a:r>
          <a:r>
            <a:rPr lang="en-US" sz="3200" dirty="0">
              <a:solidFill>
                <a:srgbClr val="002060"/>
              </a:solidFill>
            </a:rPr>
            <a:t>, starting in 2000, </a:t>
          </a:r>
          <a:r>
            <a:rPr lang="en-US" sz="3200" dirty="0">
              <a:solidFill>
                <a:srgbClr val="0070C0"/>
              </a:solidFill>
            </a:rPr>
            <a:t>a </a:t>
          </a:r>
          <a:r>
            <a:rPr lang="en-US" sz="3200" u="sng" dirty="0">
              <a:solidFill>
                <a:srgbClr val="0070C0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review of the progress</a:t>
          </a:r>
          <a:r>
            <a:rPr lang="en-US" sz="3200" dirty="0">
              <a:solidFill>
                <a:srgbClr val="0070C0"/>
              </a:solidFill>
            </a:rPr>
            <a:t> in attaining gender equality in the areas of concern of the </a:t>
          </a:r>
          <a:r>
            <a:rPr lang="en-US" sz="3200" dirty="0" err="1">
              <a:solidFill>
                <a:srgbClr val="0070C0"/>
              </a:solidFill>
            </a:rPr>
            <a:t>BPfA</a:t>
          </a:r>
          <a:r>
            <a:rPr lang="en-US" sz="3200" dirty="0">
              <a:solidFill>
                <a:srgbClr val="0070C0"/>
              </a:solidFill>
            </a:rPr>
            <a:t> is conducted by countries and at the regional level. </a:t>
          </a:r>
          <a:endParaRPr lang="en-IN" sz="3200" dirty="0">
            <a:solidFill>
              <a:srgbClr val="0070C0"/>
            </a:solidFill>
          </a:endParaRPr>
        </a:p>
      </dgm:t>
    </dgm:pt>
    <dgm:pt modelId="{8938AEA6-E8CC-4440-8CDF-4E16EC29C588}" type="parTrans" cxnId="{E9B3D556-B15C-462D-BEDA-F971A81A06C4}">
      <dgm:prSet/>
      <dgm:spPr/>
      <dgm:t>
        <a:bodyPr/>
        <a:lstStyle/>
        <a:p>
          <a:endParaRPr lang="en-IN" sz="3200"/>
        </a:p>
      </dgm:t>
    </dgm:pt>
    <dgm:pt modelId="{B6048BD3-DB81-45F3-8FC8-47B1801A775B}" type="sibTrans" cxnId="{E9B3D556-B15C-462D-BEDA-F971A81A06C4}">
      <dgm:prSet custT="1"/>
      <dgm:spPr/>
      <dgm:t>
        <a:bodyPr/>
        <a:lstStyle/>
        <a:p>
          <a:endParaRPr lang="en-IN" sz="3200"/>
        </a:p>
      </dgm:t>
    </dgm:pt>
    <dgm:pt modelId="{2A9FE333-8B40-4A4A-B214-BBEDAC2721C7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en-US" sz="3200" dirty="0">
              <a:solidFill>
                <a:srgbClr val="0070C0"/>
              </a:solidFill>
            </a:rPr>
            <a:t>The reviews and appraisals are discussed </a:t>
          </a:r>
          <a:r>
            <a:rPr lang="en-US" sz="3200" b="1" dirty="0">
              <a:solidFill>
                <a:srgbClr val="002060"/>
              </a:solidFill>
            </a:rPr>
            <a:t>at the year’s </a:t>
          </a:r>
          <a:r>
            <a:rPr lang="en-US" sz="3200" dirty="0">
              <a:solidFill>
                <a:srgbClr val="002060"/>
              </a:solidFill>
            </a:rPr>
            <a:t>Commission on the Status of Women (CSW) session</a:t>
          </a:r>
          <a:endParaRPr lang="en-IN" sz="3200" dirty="0">
            <a:solidFill>
              <a:srgbClr val="002060"/>
            </a:solidFill>
          </a:endParaRPr>
        </a:p>
      </dgm:t>
    </dgm:pt>
    <dgm:pt modelId="{77FDF32A-C22E-459D-A7AF-4F53E8760135}" type="parTrans" cxnId="{92268DB6-D5F4-4734-A83F-7E22BC13499E}">
      <dgm:prSet/>
      <dgm:spPr/>
      <dgm:t>
        <a:bodyPr/>
        <a:lstStyle/>
        <a:p>
          <a:endParaRPr lang="en-IN" sz="3200"/>
        </a:p>
      </dgm:t>
    </dgm:pt>
    <dgm:pt modelId="{20EBA294-2F15-4881-82FC-88D7F4F49F35}" type="sibTrans" cxnId="{92268DB6-D5F4-4734-A83F-7E22BC13499E}">
      <dgm:prSet/>
      <dgm:spPr/>
      <dgm:t>
        <a:bodyPr/>
        <a:lstStyle/>
        <a:p>
          <a:endParaRPr lang="en-IN" sz="3200"/>
        </a:p>
      </dgm:t>
    </dgm:pt>
    <dgm:pt modelId="{8FC40849-A8B2-4879-B3DB-EA024C20C811}" type="pres">
      <dgm:prSet presAssocID="{A55C1435-3711-440D-90E2-B2926D08A158}" presName="Name0" presStyleCnt="0">
        <dgm:presLayoutVars>
          <dgm:dir/>
          <dgm:resizeHandles val="exact"/>
        </dgm:presLayoutVars>
      </dgm:prSet>
      <dgm:spPr/>
    </dgm:pt>
    <dgm:pt modelId="{7C713AB2-C053-47C0-A54D-62245249D477}" type="pres">
      <dgm:prSet presAssocID="{4E35420D-C829-43B5-B49D-EF792D40F688}" presName="node" presStyleLbl="node1" presStyleIdx="0" presStyleCnt="5">
        <dgm:presLayoutVars>
          <dgm:bulletEnabled val="1"/>
        </dgm:presLayoutVars>
      </dgm:prSet>
      <dgm:spPr/>
    </dgm:pt>
    <dgm:pt modelId="{1C3AD7F6-B5A4-43CC-A5EA-3849988E4561}" type="pres">
      <dgm:prSet presAssocID="{0ABF97C5-1590-4BBC-AB87-60AF221ED5BD}" presName="sibTrans" presStyleLbl="sibTrans2D1" presStyleIdx="0" presStyleCnt="4"/>
      <dgm:spPr/>
    </dgm:pt>
    <dgm:pt modelId="{C3836F05-DE85-46C2-AF7A-A801F3F82B87}" type="pres">
      <dgm:prSet presAssocID="{0ABF97C5-1590-4BBC-AB87-60AF221ED5BD}" presName="connectorText" presStyleLbl="sibTrans2D1" presStyleIdx="0" presStyleCnt="4"/>
      <dgm:spPr/>
    </dgm:pt>
    <dgm:pt modelId="{04F49ABE-5451-42CF-8A9B-60FFA55EDAB3}" type="pres">
      <dgm:prSet presAssocID="{76F915C7-0D12-4D07-8C65-DB3586FAC5D8}" presName="node" presStyleLbl="node1" presStyleIdx="1" presStyleCnt="5">
        <dgm:presLayoutVars>
          <dgm:bulletEnabled val="1"/>
        </dgm:presLayoutVars>
      </dgm:prSet>
      <dgm:spPr/>
    </dgm:pt>
    <dgm:pt modelId="{6A991BB1-AB93-426C-9D70-EA8AB6D2D603}" type="pres">
      <dgm:prSet presAssocID="{6AA94AD5-5000-45C0-8BF5-D4949AF0913C}" presName="sibTrans" presStyleLbl="sibTrans2D1" presStyleIdx="1" presStyleCnt="4"/>
      <dgm:spPr/>
    </dgm:pt>
    <dgm:pt modelId="{FF76C92D-9C2F-4CB9-A907-E0A4DFA060C2}" type="pres">
      <dgm:prSet presAssocID="{6AA94AD5-5000-45C0-8BF5-D4949AF0913C}" presName="connectorText" presStyleLbl="sibTrans2D1" presStyleIdx="1" presStyleCnt="4"/>
      <dgm:spPr/>
    </dgm:pt>
    <dgm:pt modelId="{F7C8EE03-A564-4B7F-B44E-01D31ADC5339}" type="pres">
      <dgm:prSet presAssocID="{8B1AC23B-D635-46CC-B874-C1CD8238D491}" presName="node" presStyleLbl="node1" presStyleIdx="2" presStyleCnt="5">
        <dgm:presLayoutVars>
          <dgm:bulletEnabled val="1"/>
        </dgm:presLayoutVars>
      </dgm:prSet>
      <dgm:spPr/>
    </dgm:pt>
    <dgm:pt modelId="{CB96BE28-C552-41F5-BC2C-235757A4F159}" type="pres">
      <dgm:prSet presAssocID="{55F71117-9DBB-4388-8DFD-9B1CC667B78F}" presName="sibTrans" presStyleLbl="sibTrans2D1" presStyleIdx="2" presStyleCnt="4"/>
      <dgm:spPr/>
    </dgm:pt>
    <dgm:pt modelId="{269B58AA-AF60-4290-B2B4-25E38BEA4B96}" type="pres">
      <dgm:prSet presAssocID="{55F71117-9DBB-4388-8DFD-9B1CC667B78F}" presName="connectorText" presStyleLbl="sibTrans2D1" presStyleIdx="2" presStyleCnt="4"/>
      <dgm:spPr/>
    </dgm:pt>
    <dgm:pt modelId="{2989427A-2840-48C0-BFD7-6FE3CC13ABA4}" type="pres">
      <dgm:prSet presAssocID="{EB612A97-ADEA-4D37-8ED9-E7B3CFE1EDB4}" presName="node" presStyleLbl="node1" presStyleIdx="3" presStyleCnt="5">
        <dgm:presLayoutVars>
          <dgm:bulletEnabled val="1"/>
        </dgm:presLayoutVars>
      </dgm:prSet>
      <dgm:spPr/>
    </dgm:pt>
    <dgm:pt modelId="{EA3BD036-B568-43B9-9035-D05D206458D5}" type="pres">
      <dgm:prSet presAssocID="{B6048BD3-DB81-45F3-8FC8-47B1801A775B}" presName="sibTrans" presStyleLbl="sibTrans2D1" presStyleIdx="3" presStyleCnt="4"/>
      <dgm:spPr/>
    </dgm:pt>
    <dgm:pt modelId="{F80846BC-0791-490C-90DE-EBB08256803D}" type="pres">
      <dgm:prSet presAssocID="{B6048BD3-DB81-45F3-8FC8-47B1801A775B}" presName="connectorText" presStyleLbl="sibTrans2D1" presStyleIdx="3" presStyleCnt="4"/>
      <dgm:spPr/>
    </dgm:pt>
    <dgm:pt modelId="{ED21068B-6158-4484-8834-8AEA5E9A9F19}" type="pres">
      <dgm:prSet presAssocID="{2A9FE333-8B40-4A4A-B214-BBEDAC2721C7}" presName="node" presStyleLbl="node1" presStyleIdx="4" presStyleCnt="5">
        <dgm:presLayoutVars>
          <dgm:bulletEnabled val="1"/>
        </dgm:presLayoutVars>
      </dgm:prSet>
      <dgm:spPr/>
    </dgm:pt>
  </dgm:ptLst>
  <dgm:cxnLst>
    <dgm:cxn modelId="{E40EDD24-F51B-4DD5-9647-6CC9E6208A3C}" type="presOf" srcId="{55F71117-9DBB-4388-8DFD-9B1CC667B78F}" destId="{CB96BE28-C552-41F5-BC2C-235757A4F159}" srcOrd="0" destOrd="0" presId="urn:microsoft.com/office/officeart/2005/8/layout/process1"/>
    <dgm:cxn modelId="{043ADE35-C8BC-45DD-9BB9-0CFC69D2C115}" type="presOf" srcId="{6AA94AD5-5000-45C0-8BF5-D4949AF0913C}" destId="{6A991BB1-AB93-426C-9D70-EA8AB6D2D603}" srcOrd="0" destOrd="0" presId="urn:microsoft.com/office/officeart/2005/8/layout/process1"/>
    <dgm:cxn modelId="{F897543B-1C77-4BA2-B4C2-76A9A359835E}" type="presOf" srcId="{0ABF97C5-1590-4BBC-AB87-60AF221ED5BD}" destId="{C3836F05-DE85-46C2-AF7A-A801F3F82B87}" srcOrd="1" destOrd="0" presId="urn:microsoft.com/office/officeart/2005/8/layout/process1"/>
    <dgm:cxn modelId="{5828BF3B-20FE-4C2F-B7BF-608422C31E90}" type="presOf" srcId="{A55C1435-3711-440D-90E2-B2926D08A158}" destId="{8FC40849-A8B2-4879-B3DB-EA024C20C811}" srcOrd="0" destOrd="0" presId="urn:microsoft.com/office/officeart/2005/8/layout/process1"/>
    <dgm:cxn modelId="{AD26AC5B-8BB0-4A24-828A-933158E7FC4B}" srcId="{A55C1435-3711-440D-90E2-B2926D08A158}" destId="{8B1AC23B-D635-46CC-B874-C1CD8238D491}" srcOrd="2" destOrd="0" parTransId="{C336DE33-54B7-446B-B237-1689E80F96A0}" sibTransId="{55F71117-9DBB-4388-8DFD-9B1CC667B78F}"/>
    <dgm:cxn modelId="{04727C5F-FF16-4D89-B03C-1E8698746CEE}" srcId="{A55C1435-3711-440D-90E2-B2926D08A158}" destId="{76F915C7-0D12-4D07-8C65-DB3586FAC5D8}" srcOrd="1" destOrd="0" parTransId="{512AF005-E562-4AF5-B800-9891BD404451}" sibTransId="{6AA94AD5-5000-45C0-8BF5-D4949AF0913C}"/>
    <dgm:cxn modelId="{07DD0F4B-2AA8-4E82-97CB-B2013F5D8AC7}" srcId="{A55C1435-3711-440D-90E2-B2926D08A158}" destId="{4E35420D-C829-43B5-B49D-EF792D40F688}" srcOrd="0" destOrd="0" parTransId="{9EE1C106-D961-45AC-B2F3-98486F7E931A}" sibTransId="{0ABF97C5-1590-4BBC-AB87-60AF221ED5BD}"/>
    <dgm:cxn modelId="{3C0C156D-C4DA-4183-845E-85D42204366E}" type="presOf" srcId="{2A9FE333-8B40-4A4A-B214-BBEDAC2721C7}" destId="{ED21068B-6158-4484-8834-8AEA5E9A9F19}" srcOrd="0" destOrd="0" presId="urn:microsoft.com/office/officeart/2005/8/layout/process1"/>
    <dgm:cxn modelId="{E9B3D556-B15C-462D-BEDA-F971A81A06C4}" srcId="{A55C1435-3711-440D-90E2-B2926D08A158}" destId="{EB612A97-ADEA-4D37-8ED9-E7B3CFE1EDB4}" srcOrd="3" destOrd="0" parTransId="{8938AEA6-E8CC-4440-8CDF-4E16EC29C588}" sibTransId="{B6048BD3-DB81-45F3-8FC8-47B1801A775B}"/>
    <dgm:cxn modelId="{61977F84-A0D3-485A-86EB-1CC5F8A80105}" type="presOf" srcId="{6AA94AD5-5000-45C0-8BF5-D4949AF0913C}" destId="{FF76C92D-9C2F-4CB9-A907-E0A4DFA060C2}" srcOrd="1" destOrd="0" presId="urn:microsoft.com/office/officeart/2005/8/layout/process1"/>
    <dgm:cxn modelId="{47070D96-EFD9-4EA6-9E3E-3BA562A9F013}" type="presOf" srcId="{4E35420D-C829-43B5-B49D-EF792D40F688}" destId="{7C713AB2-C053-47C0-A54D-62245249D477}" srcOrd="0" destOrd="0" presId="urn:microsoft.com/office/officeart/2005/8/layout/process1"/>
    <dgm:cxn modelId="{AC76AB97-D691-4913-8E1C-E7CF4BFF398E}" type="presOf" srcId="{55F71117-9DBB-4388-8DFD-9B1CC667B78F}" destId="{269B58AA-AF60-4290-B2B4-25E38BEA4B96}" srcOrd="1" destOrd="0" presId="urn:microsoft.com/office/officeart/2005/8/layout/process1"/>
    <dgm:cxn modelId="{92268DB6-D5F4-4734-A83F-7E22BC13499E}" srcId="{A55C1435-3711-440D-90E2-B2926D08A158}" destId="{2A9FE333-8B40-4A4A-B214-BBEDAC2721C7}" srcOrd="4" destOrd="0" parTransId="{77FDF32A-C22E-459D-A7AF-4F53E8760135}" sibTransId="{20EBA294-2F15-4881-82FC-88D7F4F49F35}"/>
    <dgm:cxn modelId="{859078BD-7900-4AFB-9E28-CEF34A37641D}" type="presOf" srcId="{76F915C7-0D12-4D07-8C65-DB3586FAC5D8}" destId="{04F49ABE-5451-42CF-8A9B-60FFA55EDAB3}" srcOrd="0" destOrd="0" presId="urn:microsoft.com/office/officeart/2005/8/layout/process1"/>
    <dgm:cxn modelId="{6F4DFEC7-64DE-419A-8AFC-497970506D8B}" type="presOf" srcId="{0ABF97C5-1590-4BBC-AB87-60AF221ED5BD}" destId="{1C3AD7F6-B5A4-43CC-A5EA-3849988E4561}" srcOrd="0" destOrd="0" presId="urn:microsoft.com/office/officeart/2005/8/layout/process1"/>
    <dgm:cxn modelId="{C010C0CB-1B5F-4E99-A9F3-5208E586750C}" type="presOf" srcId="{B6048BD3-DB81-45F3-8FC8-47B1801A775B}" destId="{F80846BC-0791-490C-90DE-EBB08256803D}" srcOrd="1" destOrd="0" presId="urn:microsoft.com/office/officeart/2005/8/layout/process1"/>
    <dgm:cxn modelId="{36A9FCDC-9416-4932-BAF8-C6492A80B350}" type="presOf" srcId="{8B1AC23B-D635-46CC-B874-C1CD8238D491}" destId="{F7C8EE03-A564-4B7F-B44E-01D31ADC5339}" srcOrd="0" destOrd="0" presId="urn:microsoft.com/office/officeart/2005/8/layout/process1"/>
    <dgm:cxn modelId="{EF102DE6-49E5-4A5E-AD1B-123E077E1DF3}" type="presOf" srcId="{B6048BD3-DB81-45F3-8FC8-47B1801A775B}" destId="{EA3BD036-B568-43B9-9035-D05D206458D5}" srcOrd="0" destOrd="0" presId="urn:microsoft.com/office/officeart/2005/8/layout/process1"/>
    <dgm:cxn modelId="{E0B557FE-4D46-47A5-9389-0B0EB785C85B}" type="presOf" srcId="{EB612A97-ADEA-4D37-8ED9-E7B3CFE1EDB4}" destId="{2989427A-2840-48C0-BFD7-6FE3CC13ABA4}" srcOrd="0" destOrd="0" presId="urn:microsoft.com/office/officeart/2005/8/layout/process1"/>
    <dgm:cxn modelId="{7D6B794A-0A83-4193-9C79-614B254D7D9B}" type="presParOf" srcId="{8FC40849-A8B2-4879-B3DB-EA024C20C811}" destId="{7C713AB2-C053-47C0-A54D-62245249D477}" srcOrd="0" destOrd="0" presId="urn:microsoft.com/office/officeart/2005/8/layout/process1"/>
    <dgm:cxn modelId="{61AE154B-4D1D-4F78-B59B-A6FB01803FD1}" type="presParOf" srcId="{8FC40849-A8B2-4879-B3DB-EA024C20C811}" destId="{1C3AD7F6-B5A4-43CC-A5EA-3849988E4561}" srcOrd="1" destOrd="0" presId="urn:microsoft.com/office/officeart/2005/8/layout/process1"/>
    <dgm:cxn modelId="{C3BB1D7E-320E-4DB3-9A4D-9259C48D91F4}" type="presParOf" srcId="{1C3AD7F6-B5A4-43CC-A5EA-3849988E4561}" destId="{C3836F05-DE85-46C2-AF7A-A801F3F82B87}" srcOrd="0" destOrd="0" presId="urn:microsoft.com/office/officeart/2005/8/layout/process1"/>
    <dgm:cxn modelId="{1166DC91-3AEB-4A10-8203-A3C0168F3A01}" type="presParOf" srcId="{8FC40849-A8B2-4879-B3DB-EA024C20C811}" destId="{04F49ABE-5451-42CF-8A9B-60FFA55EDAB3}" srcOrd="2" destOrd="0" presId="urn:microsoft.com/office/officeart/2005/8/layout/process1"/>
    <dgm:cxn modelId="{F8AE07AB-78E6-45B6-854F-DFA712E4735A}" type="presParOf" srcId="{8FC40849-A8B2-4879-B3DB-EA024C20C811}" destId="{6A991BB1-AB93-426C-9D70-EA8AB6D2D603}" srcOrd="3" destOrd="0" presId="urn:microsoft.com/office/officeart/2005/8/layout/process1"/>
    <dgm:cxn modelId="{430F30FD-C585-405A-ACFD-AB669746C389}" type="presParOf" srcId="{6A991BB1-AB93-426C-9D70-EA8AB6D2D603}" destId="{FF76C92D-9C2F-4CB9-A907-E0A4DFA060C2}" srcOrd="0" destOrd="0" presId="urn:microsoft.com/office/officeart/2005/8/layout/process1"/>
    <dgm:cxn modelId="{4E30EA02-0CA5-45F9-B9D7-9AA87264DBCA}" type="presParOf" srcId="{8FC40849-A8B2-4879-B3DB-EA024C20C811}" destId="{F7C8EE03-A564-4B7F-B44E-01D31ADC5339}" srcOrd="4" destOrd="0" presId="urn:microsoft.com/office/officeart/2005/8/layout/process1"/>
    <dgm:cxn modelId="{63706CB7-6D37-45D7-91D0-663BCB441AF1}" type="presParOf" srcId="{8FC40849-A8B2-4879-B3DB-EA024C20C811}" destId="{CB96BE28-C552-41F5-BC2C-235757A4F159}" srcOrd="5" destOrd="0" presId="urn:microsoft.com/office/officeart/2005/8/layout/process1"/>
    <dgm:cxn modelId="{D5F406F0-7F46-49B9-84D2-4A8CB19AAC91}" type="presParOf" srcId="{CB96BE28-C552-41F5-BC2C-235757A4F159}" destId="{269B58AA-AF60-4290-B2B4-25E38BEA4B96}" srcOrd="0" destOrd="0" presId="urn:microsoft.com/office/officeart/2005/8/layout/process1"/>
    <dgm:cxn modelId="{B9FC2324-E09E-4A40-9060-784C06E40E0D}" type="presParOf" srcId="{8FC40849-A8B2-4879-B3DB-EA024C20C811}" destId="{2989427A-2840-48C0-BFD7-6FE3CC13ABA4}" srcOrd="6" destOrd="0" presId="urn:microsoft.com/office/officeart/2005/8/layout/process1"/>
    <dgm:cxn modelId="{F6FCC4A6-1E41-433E-8F62-7E4041B2B777}" type="presParOf" srcId="{8FC40849-A8B2-4879-B3DB-EA024C20C811}" destId="{EA3BD036-B568-43B9-9035-D05D206458D5}" srcOrd="7" destOrd="0" presId="urn:microsoft.com/office/officeart/2005/8/layout/process1"/>
    <dgm:cxn modelId="{5E28CFEA-0971-4AD2-933B-5B3AD92D97A2}" type="presParOf" srcId="{EA3BD036-B568-43B9-9035-D05D206458D5}" destId="{F80846BC-0791-490C-90DE-EBB08256803D}" srcOrd="0" destOrd="0" presId="urn:microsoft.com/office/officeart/2005/8/layout/process1"/>
    <dgm:cxn modelId="{3D9D80A0-FEA4-4A5C-9D95-0EFE23B533FC}" type="presParOf" srcId="{8FC40849-A8B2-4879-B3DB-EA024C20C811}" destId="{ED21068B-6158-4484-8834-8AEA5E9A9F19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B40B4D8-6D44-4579-A4C9-C861504BEF2C}" type="doc">
      <dgm:prSet loTypeId="urn:microsoft.com/office/officeart/2005/8/layout/hList6" loCatId="list" qsTypeId="urn:microsoft.com/office/officeart/2005/8/quickstyle/simple1" qsCatId="simple" csTypeId="urn:microsoft.com/office/officeart/2005/8/colors/accent3_1" csCatId="accent3"/>
      <dgm:spPr/>
      <dgm:t>
        <a:bodyPr/>
        <a:lstStyle/>
        <a:p>
          <a:endParaRPr lang="en-IN"/>
        </a:p>
      </dgm:t>
    </dgm:pt>
    <dgm:pt modelId="{F1B5587B-3B72-456E-BCAA-E4E079C88A02}">
      <dgm:prSet/>
      <dgm:spPr/>
      <dgm:t>
        <a:bodyPr/>
        <a:lstStyle/>
        <a:p>
          <a:r>
            <a:rPr lang="en-US" b="1">
              <a:solidFill>
                <a:srgbClr val="DE1267"/>
              </a:solidFill>
            </a:rPr>
            <a:t>Adoption and Ratification</a:t>
          </a:r>
          <a:r>
            <a:rPr lang="en-US">
              <a:solidFill>
                <a:srgbClr val="DE1267"/>
              </a:solidFill>
            </a:rPr>
            <a:t>:</a:t>
          </a:r>
          <a:endParaRPr lang="en-IN">
            <a:solidFill>
              <a:srgbClr val="DE1267"/>
            </a:solidFill>
          </a:endParaRPr>
        </a:p>
      </dgm:t>
    </dgm:pt>
    <dgm:pt modelId="{ACF3ADD9-143B-45C3-A733-C4E521C89621}" type="parTrans" cxnId="{DEC718C8-4037-4625-B48C-71D878291832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5308202F-089D-46B2-A7A5-7D74257259BD}" type="sibTrans" cxnId="{DEC718C8-4037-4625-B48C-71D878291832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FB231653-A101-41D6-9BCB-B1D6DAF341B2}">
      <dgm:prSet/>
      <dgm:spPr/>
      <dgm:t>
        <a:bodyPr/>
        <a:lstStyle/>
        <a:p>
          <a:r>
            <a:rPr lang="en-US" dirty="0">
              <a:solidFill>
                <a:srgbClr val="002060"/>
              </a:solidFill>
            </a:rPr>
            <a:t>Adopted in 1979 by the UN General Assembly.</a:t>
          </a:r>
          <a:endParaRPr lang="en-IN" dirty="0">
            <a:solidFill>
              <a:srgbClr val="002060"/>
            </a:solidFill>
          </a:endParaRPr>
        </a:p>
      </dgm:t>
    </dgm:pt>
    <dgm:pt modelId="{CF3D8D1A-155A-45C8-9C78-25AABAE671E7}" type="parTrans" cxnId="{16780277-AF9D-437F-9E9A-AA3954F46FBD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C6630A6C-ECA5-4ECE-95DA-DABD5F1ADEA0}" type="sibTrans" cxnId="{16780277-AF9D-437F-9E9A-AA3954F46FBD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A385DFB4-DDCD-48A8-8B0A-55987FC31AF2}">
      <dgm:prSet/>
      <dgm:spPr/>
      <dgm:t>
        <a:bodyPr/>
        <a:lstStyle/>
        <a:p>
          <a:r>
            <a:rPr lang="en-US" dirty="0">
              <a:solidFill>
                <a:srgbClr val="002060"/>
              </a:solidFill>
            </a:rPr>
            <a:t>Instituted on September 3, 1981.</a:t>
          </a:r>
          <a:endParaRPr lang="en-IN" dirty="0">
            <a:solidFill>
              <a:srgbClr val="002060"/>
            </a:solidFill>
          </a:endParaRPr>
        </a:p>
      </dgm:t>
    </dgm:pt>
    <dgm:pt modelId="{D8A692D3-8153-4F8F-87C4-C3014F1130A1}" type="parTrans" cxnId="{9D6DFD4F-C2ED-46D2-8EF3-0AFC694AF470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0D122993-543B-4C55-B05A-2548DFB05803}" type="sibTrans" cxnId="{9D6DFD4F-C2ED-46D2-8EF3-0AFC694AF470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B46F4F89-A3D1-4BAF-8285-93F9525403F0}">
      <dgm:prSet/>
      <dgm:spPr/>
      <dgm:t>
        <a:bodyPr/>
        <a:lstStyle/>
        <a:p>
          <a:r>
            <a:rPr lang="en-US" dirty="0">
              <a:solidFill>
                <a:srgbClr val="002060"/>
              </a:solidFill>
            </a:rPr>
            <a:t>Ratified by 189 states.</a:t>
          </a:r>
          <a:endParaRPr lang="en-IN" dirty="0">
            <a:solidFill>
              <a:srgbClr val="002060"/>
            </a:solidFill>
          </a:endParaRPr>
        </a:p>
      </dgm:t>
    </dgm:pt>
    <dgm:pt modelId="{2541AA6C-A760-4D4B-9D3B-409E91F67E58}" type="parTrans" cxnId="{9552DC40-9156-4C08-8F72-166639938814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91CD9452-83B4-4D4F-AD86-74E9D2CAF29A}" type="sibTrans" cxnId="{9552DC40-9156-4C08-8F72-166639938814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9E906884-6D46-4C05-9215-A124FE83A3D8}">
      <dgm:prSet/>
      <dgm:spPr/>
      <dgm:t>
        <a:bodyPr/>
        <a:lstStyle/>
        <a:p>
          <a:r>
            <a:rPr lang="en-US" b="1" dirty="0">
              <a:solidFill>
                <a:srgbClr val="DE1267"/>
              </a:solidFill>
            </a:rPr>
            <a:t>Significance</a:t>
          </a:r>
          <a:r>
            <a:rPr lang="en-US" dirty="0">
              <a:solidFill>
                <a:srgbClr val="DE1267"/>
              </a:solidFill>
            </a:rPr>
            <a:t>:</a:t>
          </a:r>
          <a:endParaRPr lang="en-IN" dirty="0">
            <a:solidFill>
              <a:srgbClr val="DE1267"/>
            </a:solidFill>
          </a:endParaRPr>
        </a:p>
      </dgm:t>
    </dgm:pt>
    <dgm:pt modelId="{E713156F-FC10-46CF-87EB-8A696B25E2B0}" type="parTrans" cxnId="{D3C4996B-BAFD-49CC-95F3-23CD6A5A66E9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D2198F26-35F8-4C63-9D94-FC836297CD4C}" type="sibTrans" cxnId="{D3C4996B-BAFD-49CC-95F3-23CD6A5A66E9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21487957-5E29-404A-A1C8-AF0F3FCAB81A}">
      <dgm:prSet/>
      <dgm:spPr/>
      <dgm:t>
        <a:bodyPr/>
        <a:lstStyle/>
        <a:p>
          <a:r>
            <a:rPr lang="en-US" dirty="0">
              <a:solidFill>
                <a:srgbClr val="002060"/>
              </a:solidFill>
            </a:rPr>
            <a:t>Described as an "international bill of rights for women."</a:t>
          </a:r>
          <a:endParaRPr lang="en-IN" dirty="0">
            <a:solidFill>
              <a:srgbClr val="002060"/>
            </a:solidFill>
          </a:endParaRPr>
        </a:p>
      </dgm:t>
    </dgm:pt>
    <dgm:pt modelId="{5F667EA0-5593-4765-BBA5-CC08F8E618B9}" type="parTrans" cxnId="{8A6E49E2-9CB1-464F-AE25-CCD613C04BB2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06B7B94F-FE6E-4F80-BDB0-04D6D2BB31C8}" type="sibTrans" cxnId="{8A6E49E2-9CB1-464F-AE25-CCD613C04BB2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B56941E7-C083-4CDD-A02A-D0FF9C534B83}">
      <dgm:prSet/>
      <dgm:spPr/>
      <dgm:t>
        <a:bodyPr/>
        <a:lstStyle/>
        <a:p>
          <a:r>
            <a:rPr lang="en-US" dirty="0">
              <a:solidFill>
                <a:srgbClr val="002060"/>
              </a:solidFill>
            </a:rPr>
            <a:t>A culmination of over 30 years of work by the Commission on the Status of Women (CSW).</a:t>
          </a:r>
          <a:endParaRPr lang="en-IN" dirty="0">
            <a:solidFill>
              <a:srgbClr val="002060"/>
            </a:solidFill>
          </a:endParaRPr>
        </a:p>
      </dgm:t>
    </dgm:pt>
    <dgm:pt modelId="{B7E70788-BC6C-4A2C-A59A-AD7934516FFE}" type="parTrans" cxnId="{03883401-A03C-4B4C-BE54-CAC8F6E797C8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7C349F09-8E01-4969-83B9-2C2EC2C7E484}" type="sibTrans" cxnId="{03883401-A03C-4B4C-BE54-CAC8F6E797C8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DA2BBA5C-AD81-48C1-9F80-D5951FBD9211}">
      <dgm:prSet/>
      <dgm:spPr/>
      <dgm:t>
        <a:bodyPr/>
        <a:lstStyle/>
        <a:p>
          <a:r>
            <a:rPr lang="en-US" b="1">
              <a:solidFill>
                <a:srgbClr val="DE1267"/>
              </a:solidFill>
            </a:rPr>
            <a:t>Impact on Women’s Rights</a:t>
          </a:r>
          <a:r>
            <a:rPr lang="en-US">
              <a:solidFill>
                <a:srgbClr val="DE1267"/>
              </a:solidFill>
            </a:rPr>
            <a:t>:</a:t>
          </a:r>
          <a:endParaRPr lang="en-IN">
            <a:solidFill>
              <a:srgbClr val="DE1267"/>
            </a:solidFill>
          </a:endParaRPr>
        </a:p>
      </dgm:t>
    </dgm:pt>
    <dgm:pt modelId="{FFB13146-4F3B-4499-A930-AC2AECD5001B}" type="parTrans" cxnId="{A0CD436F-DA8B-4F85-8367-447EEB6C2253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09287F73-27C9-4728-AA11-EB213DE6ACD6}" type="sibTrans" cxnId="{A0CD436F-DA8B-4F85-8367-447EEB6C2253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D0F60821-E117-4CEE-A394-1DCE2F3FAB47}">
      <dgm:prSet/>
      <dgm:spPr/>
      <dgm:t>
        <a:bodyPr/>
        <a:lstStyle/>
        <a:p>
          <a:r>
            <a:rPr lang="en-US" dirty="0">
              <a:solidFill>
                <a:srgbClr val="002060"/>
              </a:solidFill>
            </a:rPr>
            <a:t>Vital tool for advancing gender equality and women’s rights globally.</a:t>
          </a:r>
          <a:endParaRPr lang="en-IN" dirty="0">
            <a:solidFill>
              <a:srgbClr val="002060"/>
            </a:solidFill>
          </a:endParaRPr>
        </a:p>
      </dgm:t>
    </dgm:pt>
    <dgm:pt modelId="{2967AACA-AF8C-40FF-88E2-B14D96F24DE1}" type="parTrans" cxnId="{F33F1346-7DC2-4875-8FB0-3EF2246D94F4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2CF2C9A1-5B20-4578-B34F-130E839F972C}" type="sibTrans" cxnId="{F33F1346-7DC2-4875-8FB0-3EF2246D94F4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23CB1AFD-67BC-46F7-BD0C-24BC52EC2532}">
      <dgm:prSet/>
      <dgm:spPr/>
      <dgm:t>
        <a:bodyPr/>
        <a:lstStyle/>
        <a:p>
          <a:r>
            <a:rPr lang="en-US" dirty="0">
              <a:solidFill>
                <a:srgbClr val="002060"/>
              </a:solidFill>
            </a:rPr>
            <a:t>Basis for judicial decisions and reforms at the national level.</a:t>
          </a:r>
          <a:endParaRPr lang="en-IN" dirty="0">
            <a:solidFill>
              <a:srgbClr val="002060"/>
            </a:solidFill>
          </a:endParaRPr>
        </a:p>
      </dgm:t>
    </dgm:pt>
    <dgm:pt modelId="{C450B929-DF06-402B-9F77-233366A280DA}" type="parTrans" cxnId="{86A5A43E-B195-4822-8720-51CA0C953AA2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D499A1DC-66A3-4FC1-BB94-88E92E9FEA0C}" type="sibTrans" cxnId="{86A5A43E-B195-4822-8720-51CA0C953AA2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93DF1BF5-EF03-4412-AF95-FE86AAD9E932}">
      <dgm:prSet/>
      <dgm:spPr/>
      <dgm:t>
        <a:bodyPr/>
        <a:lstStyle/>
        <a:p>
          <a:r>
            <a:rPr lang="en-US" dirty="0">
              <a:solidFill>
                <a:srgbClr val="002060"/>
              </a:solidFill>
            </a:rPr>
            <a:t>Empowered women and girls to claim their human rights.</a:t>
          </a:r>
          <a:endParaRPr lang="en-IN" dirty="0">
            <a:solidFill>
              <a:srgbClr val="002060"/>
            </a:solidFill>
          </a:endParaRPr>
        </a:p>
      </dgm:t>
    </dgm:pt>
    <dgm:pt modelId="{FD5B9140-C941-4A35-8008-7BF41802AFEA}" type="parTrans" cxnId="{4D1EB3CC-D065-471C-B7A1-8B882EB96246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5ED47009-E1B8-478D-BFCD-B57A903091D9}" type="sibTrans" cxnId="{4D1EB3CC-D065-471C-B7A1-8B882EB96246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D71EA5D4-ADAE-48D7-91AA-E097D2B9BC1C}" type="pres">
      <dgm:prSet presAssocID="{BB40B4D8-6D44-4579-A4C9-C861504BEF2C}" presName="Name0" presStyleCnt="0">
        <dgm:presLayoutVars>
          <dgm:dir/>
          <dgm:resizeHandles val="exact"/>
        </dgm:presLayoutVars>
      </dgm:prSet>
      <dgm:spPr/>
    </dgm:pt>
    <dgm:pt modelId="{55258360-7453-4840-A37B-1215DFF8C967}" type="pres">
      <dgm:prSet presAssocID="{F1B5587B-3B72-456E-BCAA-E4E079C88A02}" presName="node" presStyleLbl="node1" presStyleIdx="0" presStyleCnt="3">
        <dgm:presLayoutVars>
          <dgm:bulletEnabled val="1"/>
        </dgm:presLayoutVars>
      </dgm:prSet>
      <dgm:spPr/>
    </dgm:pt>
    <dgm:pt modelId="{AA53B71F-9550-4556-9C34-8A780F06AD62}" type="pres">
      <dgm:prSet presAssocID="{5308202F-089D-46B2-A7A5-7D74257259BD}" presName="sibTrans" presStyleCnt="0"/>
      <dgm:spPr/>
    </dgm:pt>
    <dgm:pt modelId="{BA95A17E-0708-4D68-AB98-B06C5781A3A6}" type="pres">
      <dgm:prSet presAssocID="{9E906884-6D46-4C05-9215-A124FE83A3D8}" presName="node" presStyleLbl="node1" presStyleIdx="1" presStyleCnt="3">
        <dgm:presLayoutVars>
          <dgm:bulletEnabled val="1"/>
        </dgm:presLayoutVars>
      </dgm:prSet>
      <dgm:spPr/>
    </dgm:pt>
    <dgm:pt modelId="{8F23BBD6-9DA3-4E0B-8F33-C79C31B06289}" type="pres">
      <dgm:prSet presAssocID="{D2198F26-35F8-4C63-9D94-FC836297CD4C}" presName="sibTrans" presStyleCnt="0"/>
      <dgm:spPr/>
    </dgm:pt>
    <dgm:pt modelId="{963E8FD5-F1AD-4DD2-9ED8-690C1C0D240F}" type="pres">
      <dgm:prSet presAssocID="{DA2BBA5C-AD81-48C1-9F80-D5951FBD9211}" presName="node" presStyleLbl="node1" presStyleIdx="2" presStyleCnt="3">
        <dgm:presLayoutVars>
          <dgm:bulletEnabled val="1"/>
        </dgm:presLayoutVars>
      </dgm:prSet>
      <dgm:spPr/>
    </dgm:pt>
  </dgm:ptLst>
  <dgm:cxnLst>
    <dgm:cxn modelId="{03883401-A03C-4B4C-BE54-CAC8F6E797C8}" srcId="{9E906884-6D46-4C05-9215-A124FE83A3D8}" destId="{B56941E7-C083-4CDD-A02A-D0FF9C534B83}" srcOrd="1" destOrd="0" parTransId="{B7E70788-BC6C-4A2C-A59A-AD7934516FFE}" sibTransId="{7C349F09-8E01-4969-83B9-2C2EC2C7E484}"/>
    <dgm:cxn modelId="{FB3C2306-0042-4E53-A759-8C39CE39C1F7}" type="presOf" srcId="{DA2BBA5C-AD81-48C1-9F80-D5951FBD9211}" destId="{963E8FD5-F1AD-4DD2-9ED8-690C1C0D240F}" srcOrd="0" destOrd="0" presId="urn:microsoft.com/office/officeart/2005/8/layout/hList6"/>
    <dgm:cxn modelId="{3B591A0A-C85E-4F90-8786-6F8651593D91}" type="presOf" srcId="{93DF1BF5-EF03-4412-AF95-FE86AAD9E932}" destId="{963E8FD5-F1AD-4DD2-9ED8-690C1C0D240F}" srcOrd="0" destOrd="3" presId="urn:microsoft.com/office/officeart/2005/8/layout/hList6"/>
    <dgm:cxn modelId="{EED36113-E288-4C1E-A931-DE45C44A05F1}" type="presOf" srcId="{BB40B4D8-6D44-4579-A4C9-C861504BEF2C}" destId="{D71EA5D4-ADAE-48D7-91AA-E097D2B9BC1C}" srcOrd="0" destOrd="0" presId="urn:microsoft.com/office/officeart/2005/8/layout/hList6"/>
    <dgm:cxn modelId="{EC115F36-151D-4A72-9B9F-C2B4EFFE5746}" type="presOf" srcId="{9E906884-6D46-4C05-9215-A124FE83A3D8}" destId="{BA95A17E-0708-4D68-AB98-B06C5781A3A6}" srcOrd="0" destOrd="0" presId="urn:microsoft.com/office/officeart/2005/8/layout/hList6"/>
    <dgm:cxn modelId="{86A5A43E-B195-4822-8720-51CA0C953AA2}" srcId="{DA2BBA5C-AD81-48C1-9F80-D5951FBD9211}" destId="{23CB1AFD-67BC-46F7-BD0C-24BC52EC2532}" srcOrd="1" destOrd="0" parTransId="{C450B929-DF06-402B-9F77-233366A280DA}" sibTransId="{D499A1DC-66A3-4FC1-BB94-88E92E9FEA0C}"/>
    <dgm:cxn modelId="{79AF1240-4CE2-43C2-BC7B-4DC0619B1DDA}" type="presOf" srcId="{A385DFB4-DDCD-48A8-8B0A-55987FC31AF2}" destId="{55258360-7453-4840-A37B-1215DFF8C967}" srcOrd="0" destOrd="2" presId="urn:microsoft.com/office/officeart/2005/8/layout/hList6"/>
    <dgm:cxn modelId="{9552DC40-9156-4C08-8F72-166639938814}" srcId="{F1B5587B-3B72-456E-BCAA-E4E079C88A02}" destId="{B46F4F89-A3D1-4BAF-8285-93F9525403F0}" srcOrd="2" destOrd="0" parTransId="{2541AA6C-A760-4D4B-9D3B-409E91F67E58}" sibTransId="{91CD9452-83B4-4D4F-AD86-74E9D2CAF29A}"/>
    <dgm:cxn modelId="{F33F1346-7DC2-4875-8FB0-3EF2246D94F4}" srcId="{DA2BBA5C-AD81-48C1-9F80-D5951FBD9211}" destId="{D0F60821-E117-4CEE-A394-1DCE2F3FAB47}" srcOrd="0" destOrd="0" parTransId="{2967AACA-AF8C-40FF-88E2-B14D96F24DE1}" sibTransId="{2CF2C9A1-5B20-4578-B34F-130E839F972C}"/>
    <dgm:cxn modelId="{C8531769-3094-48F0-9F96-2D0D9F449056}" type="presOf" srcId="{23CB1AFD-67BC-46F7-BD0C-24BC52EC2532}" destId="{963E8FD5-F1AD-4DD2-9ED8-690C1C0D240F}" srcOrd="0" destOrd="2" presId="urn:microsoft.com/office/officeart/2005/8/layout/hList6"/>
    <dgm:cxn modelId="{D3C4996B-BAFD-49CC-95F3-23CD6A5A66E9}" srcId="{BB40B4D8-6D44-4579-A4C9-C861504BEF2C}" destId="{9E906884-6D46-4C05-9215-A124FE83A3D8}" srcOrd="1" destOrd="0" parTransId="{E713156F-FC10-46CF-87EB-8A696B25E2B0}" sibTransId="{D2198F26-35F8-4C63-9D94-FC836297CD4C}"/>
    <dgm:cxn modelId="{A0CD436F-DA8B-4F85-8367-447EEB6C2253}" srcId="{BB40B4D8-6D44-4579-A4C9-C861504BEF2C}" destId="{DA2BBA5C-AD81-48C1-9F80-D5951FBD9211}" srcOrd="2" destOrd="0" parTransId="{FFB13146-4F3B-4499-A930-AC2AECD5001B}" sibTransId="{09287F73-27C9-4728-AA11-EB213DE6ACD6}"/>
    <dgm:cxn modelId="{9D6DFD4F-C2ED-46D2-8EF3-0AFC694AF470}" srcId="{F1B5587B-3B72-456E-BCAA-E4E079C88A02}" destId="{A385DFB4-DDCD-48A8-8B0A-55987FC31AF2}" srcOrd="1" destOrd="0" parTransId="{D8A692D3-8153-4F8F-87C4-C3014F1130A1}" sibTransId="{0D122993-543B-4C55-B05A-2548DFB05803}"/>
    <dgm:cxn modelId="{92447375-7D61-48FB-81EE-26315E0E36B4}" type="presOf" srcId="{D0F60821-E117-4CEE-A394-1DCE2F3FAB47}" destId="{963E8FD5-F1AD-4DD2-9ED8-690C1C0D240F}" srcOrd="0" destOrd="1" presId="urn:microsoft.com/office/officeart/2005/8/layout/hList6"/>
    <dgm:cxn modelId="{AE15D276-FBC2-47BA-AA7A-E05D152CCC32}" type="presOf" srcId="{21487957-5E29-404A-A1C8-AF0F3FCAB81A}" destId="{BA95A17E-0708-4D68-AB98-B06C5781A3A6}" srcOrd="0" destOrd="1" presId="urn:microsoft.com/office/officeart/2005/8/layout/hList6"/>
    <dgm:cxn modelId="{16780277-AF9D-437F-9E9A-AA3954F46FBD}" srcId="{F1B5587B-3B72-456E-BCAA-E4E079C88A02}" destId="{FB231653-A101-41D6-9BCB-B1D6DAF341B2}" srcOrd="0" destOrd="0" parTransId="{CF3D8D1A-155A-45C8-9C78-25AABAE671E7}" sibTransId="{C6630A6C-ECA5-4ECE-95DA-DABD5F1ADEA0}"/>
    <dgm:cxn modelId="{F93CD784-93BF-4520-AE4F-32A9A4E855A4}" type="presOf" srcId="{F1B5587B-3B72-456E-BCAA-E4E079C88A02}" destId="{55258360-7453-4840-A37B-1215DFF8C967}" srcOrd="0" destOrd="0" presId="urn:microsoft.com/office/officeart/2005/8/layout/hList6"/>
    <dgm:cxn modelId="{D76DD9A2-2714-4562-AD2C-7C2EB80B83D7}" type="presOf" srcId="{FB231653-A101-41D6-9BCB-B1D6DAF341B2}" destId="{55258360-7453-4840-A37B-1215DFF8C967}" srcOrd="0" destOrd="1" presId="urn:microsoft.com/office/officeart/2005/8/layout/hList6"/>
    <dgm:cxn modelId="{DEC718C8-4037-4625-B48C-71D878291832}" srcId="{BB40B4D8-6D44-4579-A4C9-C861504BEF2C}" destId="{F1B5587B-3B72-456E-BCAA-E4E079C88A02}" srcOrd="0" destOrd="0" parTransId="{ACF3ADD9-143B-45C3-A733-C4E521C89621}" sibTransId="{5308202F-089D-46B2-A7A5-7D74257259BD}"/>
    <dgm:cxn modelId="{4D1EB3CC-D065-471C-B7A1-8B882EB96246}" srcId="{DA2BBA5C-AD81-48C1-9F80-D5951FBD9211}" destId="{93DF1BF5-EF03-4412-AF95-FE86AAD9E932}" srcOrd="2" destOrd="0" parTransId="{FD5B9140-C941-4A35-8008-7BF41802AFEA}" sibTransId="{5ED47009-E1B8-478D-BFCD-B57A903091D9}"/>
    <dgm:cxn modelId="{A472EADE-F1F1-493B-BD21-98095828551F}" type="presOf" srcId="{B46F4F89-A3D1-4BAF-8285-93F9525403F0}" destId="{55258360-7453-4840-A37B-1215DFF8C967}" srcOrd="0" destOrd="3" presId="urn:microsoft.com/office/officeart/2005/8/layout/hList6"/>
    <dgm:cxn modelId="{8A6E49E2-9CB1-464F-AE25-CCD613C04BB2}" srcId="{9E906884-6D46-4C05-9215-A124FE83A3D8}" destId="{21487957-5E29-404A-A1C8-AF0F3FCAB81A}" srcOrd="0" destOrd="0" parTransId="{5F667EA0-5593-4765-BBA5-CC08F8E618B9}" sibTransId="{06B7B94F-FE6E-4F80-BDB0-04D6D2BB31C8}"/>
    <dgm:cxn modelId="{044B19FC-E5ED-40EC-A38E-124D2FCB3320}" type="presOf" srcId="{B56941E7-C083-4CDD-A02A-D0FF9C534B83}" destId="{BA95A17E-0708-4D68-AB98-B06C5781A3A6}" srcOrd="0" destOrd="2" presId="urn:microsoft.com/office/officeart/2005/8/layout/hList6"/>
    <dgm:cxn modelId="{35201276-F50F-475D-91E4-A47F8AD62BB2}" type="presParOf" srcId="{D71EA5D4-ADAE-48D7-91AA-E097D2B9BC1C}" destId="{55258360-7453-4840-A37B-1215DFF8C967}" srcOrd="0" destOrd="0" presId="urn:microsoft.com/office/officeart/2005/8/layout/hList6"/>
    <dgm:cxn modelId="{9BCC065B-5EA9-4867-8485-A3CDE45E5D92}" type="presParOf" srcId="{D71EA5D4-ADAE-48D7-91AA-E097D2B9BC1C}" destId="{AA53B71F-9550-4556-9C34-8A780F06AD62}" srcOrd="1" destOrd="0" presId="urn:microsoft.com/office/officeart/2005/8/layout/hList6"/>
    <dgm:cxn modelId="{3026AEA2-4381-4322-BC0E-A484E0FB8042}" type="presParOf" srcId="{D71EA5D4-ADAE-48D7-91AA-E097D2B9BC1C}" destId="{BA95A17E-0708-4D68-AB98-B06C5781A3A6}" srcOrd="2" destOrd="0" presId="urn:microsoft.com/office/officeart/2005/8/layout/hList6"/>
    <dgm:cxn modelId="{5D8C89EA-BAAE-46ED-9C32-D1603623D064}" type="presParOf" srcId="{D71EA5D4-ADAE-48D7-91AA-E097D2B9BC1C}" destId="{8F23BBD6-9DA3-4E0B-8F33-C79C31B06289}" srcOrd="3" destOrd="0" presId="urn:microsoft.com/office/officeart/2005/8/layout/hList6"/>
    <dgm:cxn modelId="{4A481758-D276-475C-9997-D05F91E88500}" type="presParOf" srcId="{D71EA5D4-ADAE-48D7-91AA-E097D2B9BC1C}" destId="{963E8FD5-F1AD-4DD2-9ED8-690C1C0D240F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B40B4D8-6D44-4579-A4C9-C861504BEF2C}" type="doc">
      <dgm:prSet loTypeId="urn:microsoft.com/office/officeart/2005/8/layout/hList6" loCatId="list" qsTypeId="urn:microsoft.com/office/officeart/2005/8/quickstyle/simple1" qsCatId="simple" csTypeId="urn:microsoft.com/office/officeart/2005/8/colors/accent3_1" csCatId="accent3"/>
      <dgm:spPr/>
      <dgm:t>
        <a:bodyPr/>
        <a:lstStyle/>
        <a:p>
          <a:endParaRPr lang="en-IN"/>
        </a:p>
      </dgm:t>
    </dgm:pt>
    <dgm:pt modelId="{6AF269ED-E45D-4A1B-9896-88C09220F88A}">
      <dgm:prSet/>
      <dgm:spPr/>
      <dgm:t>
        <a:bodyPr/>
        <a:lstStyle/>
        <a:p>
          <a:r>
            <a:rPr lang="en-US" b="1">
              <a:solidFill>
                <a:srgbClr val="DE1267"/>
              </a:solidFill>
            </a:rPr>
            <a:t>Legislative Changes</a:t>
          </a:r>
          <a:r>
            <a:rPr lang="en-US">
              <a:solidFill>
                <a:srgbClr val="DE1267"/>
              </a:solidFill>
            </a:rPr>
            <a:t>:</a:t>
          </a:r>
          <a:endParaRPr lang="en-IN">
            <a:solidFill>
              <a:srgbClr val="DE1267"/>
            </a:solidFill>
          </a:endParaRPr>
        </a:p>
      </dgm:t>
    </dgm:pt>
    <dgm:pt modelId="{5445C61D-5855-4146-881E-46B11E95ECC9}" type="parTrans" cxnId="{840B32F4-1CB6-4A64-AB35-DA515C0457BB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6ACFFF0E-1FEB-4855-8461-65BDAE92CE0E}" type="sibTrans" cxnId="{840B32F4-1CB6-4A64-AB35-DA515C0457BB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BC918D9A-599F-4457-BB88-56F9910A9C22}">
      <dgm:prSet/>
      <dgm:spPr/>
      <dgm:t>
        <a:bodyPr/>
        <a:lstStyle/>
        <a:p>
          <a:r>
            <a:rPr lang="en-US" dirty="0">
              <a:solidFill>
                <a:srgbClr val="002060"/>
              </a:solidFill>
            </a:rPr>
            <a:t>Adoption of equal opportunity acts.</a:t>
          </a:r>
          <a:endParaRPr lang="en-IN" dirty="0">
            <a:solidFill>
              <a:srgbClr val="002060"/>
            </a:solidFill>
          </a:endParaRPr>
        </a:p>
      </dgm:t>
    </dgm:pt>
    <dgm:pt modelId="{AA409659-A83E-4944-BA2E-D79405A4F08A}" type="parTrans" cxnId="{20A4690F-9193-4C16-A722-31D38B3BC7E4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81814367-154B-4229-9800-A29AB293E656}" type="sibTrans" cxnId="{20A4690F-9193-4C16-A722-31D38B3BC7E4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14A15ABA-5C95-4E6C-BDF2-1146344BA385}">
      <dgm:prSet/>
      <dgm:spPr/>
      <dgm:t>
        <a:bodyPr/>
        <a:lstStyle/>
        <a:p>
          <a:r>
            <a:rPr lang="en-US" dirty="0">
              <a:solidFill>
                <a:srgbClr val="002060"/>
              </a:solidFill>
            </a:rPr>
            <a:t>Establishment of quotas for women in elected offices.</a:t>
          </a:r>
          <a:endParaRPr lang="en-IN" dirty="0">
            <a:solidFill>
              <a:srgbClr val="002060"/>
            </a:solidFill>
          </a:endParaRPr>
        </a:p>
      </dgm:t>
    </dgm:pt>
    <dgm:pt modelId="{5C28F52E-18D6-4525-8296-EAC02B3DA318}" type="parTrans" cxnId="{F860C196-CB50-470A-8CD8-42D6AE97A0D8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BD6AD19C-B186-4F21-AEC3-3A17ED6850C9}" type="sibTrans" cxnId="{F860C196-CB50-470A-8CD8-42D6AE97A0D8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2667A829-B300-4799-98B8-3228AF36627B}">
      <dgm:prSet/>
      <dgm:spPr/>
      <dgm:t>
        <a:bodyPr/>
        <a:lstStyle/>
        <a:p>
          <a:r>
            <a:rPr lang="en-US" dirty="0">
              <a:solidFill>
                <a:srgbClr val="002060"/>
              </a:solidFill>
            </a:rPr>
            <a:t>New legislation and action plans addressing violence against women.</a:t>
          </a:r>
          <a:endParaRPr lang="en-IN" dirty="0">
            <a:solidFill>
              <a:srgbClr val="002060"/>
            </a:solidFill>
          </a:endParaRPr>
        </a:p>
      </dgm:t>
    </dgm:pt>
    <dgm:pt modelId="{0242B318-0DCE-423B-9C3F-8731D4779C7F}" type="parTrans" cxnId="{9FECBEFA-901B-434F-9FBC-A8CE607611C7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104FAF74-4D04-4C7A-B545-7D1BD2A0384B}" type="sibTrans" cxnId="{9FECBEFA-901B-434F-9FBC-A8CE607611C7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1623BE63-803F-4025-8D5F-BE844AF9C8BF}">
      <dgm:prSet/>
      <dgm:spPr/>
      <dgm:t>
        <a:bodyPr/>
        <a:lstStyle/>
        <a:p>
          <a:r>
            <a:rPr lang="en-US" dirty="0">
              <a:solidFill>
                <a:srgbClr val="002060"/>
              </a:solidFill>
            </a:rPr>
            <a:t>Strengthened constitutional provisions for gender equality.</a:t>
          </a:r>
          <a:endParaRPr lang="en-IN" dirty="0">
            <a:solidFill>
              <a:srgbClr val="002060"/>
            </a:solidFill>
          </a:endParaRPr>
        </a:p>
      </dgm:t>
    </dgm:pt>
    <dgm:pt modelId="{2074A5D0-76D2-4ED5-9817-692871958D88}" type="parTrans" cxnId="{8349B512-D1E3-40A2-9EF4-EB9ABB9F7924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964CFA76-A1C0-4372-8CFE-B8D84DE1F227}" type="sibTrans" cxnId="{8349B512-D1E3-40A2-9EF4-EB9ABB9F7924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66F164C5-77C9-434C-99F0-FAE7BEAAD6C0}">
      <dgm:prSet/>
      <dgm:spPr/>
      <dgm:t>
        <a:bodyPr/>
        <a:lstStyle/>
        <a:p>
          <a:r>
            <a:rPr lang="en-US" b="1">
              <a:solidFill>
                <a:srgbClr val="DE1267"/>
              </a:solidFill>
            </a:rPr>
            <a:t>Oversight</a:t>
          </a:r>
          <a:r>
            <a:rPr lang="en-US">
              <a:solidFill>
                <a:srgbClr val="DE1267"/>
              </a:solidFill>
            </a:rPr>
            <a:t>:</a:t>
          </a:r>
          <a:endParaRPr lang="en-IN">
            <a:solidFill>
              <a:srgbClr val="DE1267"/>
            </a:solidFill>
          </a:endParaRPr>
        </a:p>
      </dgm:t>
    </dgm:pt>
    <dgm:pt modelId="{B36720A6-90FC-4D06-9783-311750E2F59D}" type="parTrans" cxnId="{424BB187-A175-4DED-91BD-1F35419CDE61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B731CDA1-760B-44C8-AE27-731753431D46}" type="sibTrans" cxnId="{424BB187-A175-4DED-91BD-1F35419CDE61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3FC4EB20-3692-4089-866E-602F83E71BB6}">
      <dgm:prSet/>
      <dgm:spPr/>
      <dgm:t>
        <a:bodyPr/>
        <a:lstStyle/>
        <a:p>
          <a:r>
            <a:rPr lang="en-US" dirty="0">
              <a:solidFill>
                <a:srgbClr val="002060"/>
              </a:solidFill>
            </a:rPr>
            <a:t>CEDAW is overseen by the Committee on the Elimination of Discrimination Against Women.</a:t>
          </a:r>
          <a:endParaRPr lang="en-IN" dirty="0">
            <a:solidFill>
              <a:srgbClr val="002060"/>
            </a:solidFill>
          </a:endParaRPr>
        </a:p>
      </dgm:t>
    </dgm:pt>
    <dgm:pt modelId="{2B939900-0A12-4FB3-91FD-F3FB67C35FD4}" type="parTrans" cxnId="{C6B2B877-DECA-4F86-B534-C36F1BB70339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D90B5661-CFF4-42E3-8B4B-6E9B44AA8946}" type="sibTrans" cxnId="{C6B2B877-DECA-4F86-B534-C36F1BB70339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AA850E5A-6602-4EE4-8B45-D9FC23E734DC}">
      <dgm:prSet/>
      <dgm:spPr/>
      <dgm:t>
        <a:bodyPr/>
        <a:lstStyle/>
        <a:p>
          <a:r>
            <a:rPr lang="en-US" dirty="0">
              <a:solidFill>
                <a:srgbClr val="002060"/>
              </a:solidFill>
            </a:rPr>
            <a:t>The Committee reviews State parties' progress and issues Concluding Observations for improvement.</a:t>
          </a:r>
          <a:endParaRPr lang="en-IN" dirty="0">
            <a:solidFill>
              <a:srgbClr val="002060"/>
            </a:solidFill>
          </a:endParaRPr>
        </a:p>
      </dgm:t>
    </dgm:pt>
    <dgm:pt modelId="{0FC39969-E5CC-4DDF-BD7B-D1A543042496}" type="parTrans" cxnId="{007BEE8A-ED51-46A2-839F-C9D49FF04511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A466034F-3CA1-4E53-A265-BFCCC4B048CB}" type="sibTrans" cxnId="{007BEE8A-ED51-46A2-839F-C9D49FF04511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1DA7CE12-F59B-4EE6-A7A9-B8FE4F596C9C}">
      <dgm:prSet/>
      <dgm:spPr/>
      <dgm:t>
        <a:bodyPr/>
        <a:lstStyle/>
        <a:p>
          <a:r>
            <a:rPr lang="en-US" b="1">
              <a:solidFill>
                <a:srgbClr val="DE1267"/>
              </a:solidFill>
            </a:rPr>
            <a:t>Advocacy Tool</a:t>
          </a:r>
          <a:r>
            <a:rPr lang="en-US">
              <a:solidFill>
                <a:srgbClr val="DE1267"/>
              </a:solidFill>
            </a:rPr>
            <a:t>:</a:t>
          </a:r>
          <a:endParaRPr lang="en-IN">
            <a:solidFill>
              <a:srgbClr val="DE1267"/>
            </a:solidFill>
          </a:endParaRPr>
        </a:p>
      </dgm:t>
    </dgm:pt>
    <dgm:pt modelId="{9A12CA9D-11C3-42C6-9158-109FA2458430}" type="parTrans" cxnId="{81B5945B-9127-42F9-9553-F4724554BB65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DA1A5CF6-35AB-41D0-98D1-B2943BF23878}" type="sibTrans" cxnId="{81B5945B-9127-42F9-9553-F4724554BB65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E7E6A3CC-18AB-461D-8C21-779685BF321C}">
      <dgm:prSet/>
      <dgm:spPr/>
      <dgm:t>
        <a:bodyPr/>
        <a:lstStyle/>
        <a:p>
          <a:r>
            <a:rPr lang="en-US" dirty="0">
              <a:solidFill>
                <a:srgbClr val="002060"/>
              </a:solidFill>
            </a:rPr>
            <a:t>Concluding Observations serve as resources for gender equality work.</a:t>
          </a:r>
          <a:endParaRPr lang="en-IN" dirty="0">
            <a:solidFill>
              <a:srgbClr val="002060"/>
            </a:solidFill>
          </a:endParaRPr>
        </a:p>
      </dgm:t>
    </dgm:pt>
    <dgm:pt modelId="{C556E56B-8D6D-4FBD-A70E-655C27741B26}" type="parTrans" cxnId="{C78ABBFF-96AD-4456-9650-D097578C833F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82CC1809-DE13-4E67-B32B-526F13AC5F21}" type="sibTrans" cxnId="{C78ABBFF-96AD-4456-9650-D097578C833F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4C15052F-8006-4A1F-80AB-E42C1DF420C9}">
      <dgm:prSet/>
      <dgm:spPr/>
      <dgm:t>
        <a:bodyPr/>
        <a:lstStyle/>
        <a:p>
          <a:r>
            <a:rPr lang="en-US" dirty="0">
              <a:solidFill>
                <a:srgbClr val="002060"/>
              </a:solidFill>
            </a:rPr>
            <a:t>Provide authoritative guidance and advocacy tools for gender equality advocates.</a:t>
          </a:r>
          <a:endParaRPr lang="en-IN" dirty="0">
            <a:solidFill>
              <a:srgbClr val="002060"/>
            </a:solidFill>
          </a:endParaRPr>
        </a:p>
      </dgm:t>
    </dgm:pt>
    <dgm:pt modelId="{3BA03B24-5F4F-441B-9D28-26B7A13B7982}" type="parTrans" cxnId="{2A3E68E1-4C66-4D8B-B2CB-72317D3CFAAA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2DD3797A-2408-4B84-A65C-DA68A92AF49F}" type="sibTrans" cxnId="{2A3E68E1-4C66-4D8B-B2CB-72317D3CFAAA}">
      <dgm:prSet/>
      <dgm:spPr/>
      <dgm:t>
        <a:bodyPr/>
        <a:lstStyle/>
        <a:p>
          <a:endParaRPr lang="en-IN">
            <a:solidFill>
              <a:srgbClr val="DE1267"/>
            </a:solidFill>
          </a:endParaRPr>
        </a:p>
      </dgm:t>
    </dgm:pt>
    <dgm:pt modelId="{D71EA5D4-ADAE-48D7-91AA-E097D2B9BC1C}" type="pres">
      <dgm:prSet presAssocID="{BB40B4D8-6D44-4579-A4C9-C861504BEF2C}" presName="Name0" presStyleCnt="0">
        <dgm:presLayoutVars>
          <dgm:dir/>
          <dgm:resizeHandles val="exact"/>
        </dgm:presLayoutVars>
      </dgm:prSet>
      <dgm:spPr/>
    </dgm:pt>
    <dgm:pt modelId="{2FCB0075-25E5-4B56-98F4-5D4AF4E63F56}" type="pres">
      <dgm:prSet presAssocID="{6AF269ED-E45D-4A1B-9896-88C09220F88A}" presName="node" presStyleLbl="node1" presStyleIdx="0" presStyleCnt="3">
        <dgm:presLayoutVars>
          <dgm:bulletEnabled val="1"/>
        </dgm:presLayoutVars>
      </dgm:prSet>
      <dgm:spPr/>
    </dgm:pt>
    <dgm:pt modelId="{51E8B82A-1997-43E8-A0B7-B204FA585598}" type="pres">
      <dgm:prSet presAssocID="{6ACFFF0E-1FEB-4855-8461-65BDAE92CE0E}" presName="sibTrans" presStyleCnt="0"/>
      <dgm:spPr/>
    </dgm:pt>
    <dgm:pt modelId="{39F42B85-6015-47DA-8AE4-130BF4253BBA}" type="pres">
      <dgm:prSet presAssocID="{66F164C5-77C9-434C-99F0-FAE7BEAAD6C0}" presName="node" presStyleLbl="node1" presStyleIdx="1" presStyleCnt="3">
        <dgm:presLayoutVars>
          <dgm:bulletEnabled val="1"/>
        </dgm:presLayoutVars>
      </dgm:prSet>
      <dgm:spPr/>
    </dgm:pt>
    <dgm:pt modelId="{7D596238-2CFB-4F15-8B04-A3F2B1DCD424}" type="pres">
      <dgm:prSet presAssocID="{B731CDA1-760B-44C8-AE27-731753431D46}" presName="sibTrans" presStyleCnt="0"/>
      <dgm:spPr/>
    </dgm:pt>
    <dgm:pt modelId="{202ED539-7798-43D4-A1B2-C68AAC197A76}" type="pres">
      <dgm:prSet presAssocID="{1DA7CE12-F59B-4EE6-A7A9-B8FE4F596C9C}" presName="node" presStyleLbl="node1" presStyleIdx="2" presStyleCnt="3">
        <dgm:presLayoutVars>
          <dgm:bulletEnabled val="1"/>
        </dgm:presLayoutVars>
      </dgm:prSet>
      <dgm:spPr/>
    </dgm:pt>
  </dgm:ptLst>
  <dgm:cxnLst>
    <dgm:cxn modelId="{47012908-EB13-40D3-B473-C1ED806E9249}" type="presOf" srcId="{2667A829-B300-4799-98B8-3228AF36627B}" destId="{2FCB0075-25E5-4B56-98F4-5D4AF4E63F56}" srcOrd="0" destOrd="3" presId="urn:microsoft.com/office/officeart/2005/8/layout/hList6"/>
    <dgm:cxn modelId="{20A4690F-9193-4C16-A722-31D38B3BC7E4}" srcId="{6AF269ED-E45D-4A1B-9896-88C09220F88A}" destId="{BC918D9A-599F-4457-BB88-56F9910A9C22}" srcOrd="0" destOrd="0" parTransId="{AA409659-A83E-4944-BA2E-D79405A4F08A}" sibTransId="{81814367-154B-4229-9800-A29AB293E656}"/>
    <dgm:cxn modelId="{8349B512-D1E3-40A2-9EF4-EB9ABB9F7924}" srcId="{6AF269ED-E45D-4A1B-9896-88C09220F88A}" destId="{1623BE63-803F-4025-8D5F-BE844AF9C8BF}" srcOrd="3" destOrd="0" parTransId="{2074A5D0-76D2-4ED5-9817-692871958D88}" sibTransId="{964CFA76-A1C0-4372-8CFE-B8D84DE1F227}"/>
    <dgm:cxn modelId="{EED36113-E288-4C1E-A931-DE45C44A05F1}" type="presOf" srcId="{BB40B4D8-6D44-4579-A4C9-C861504BEF2C}" destId="{D71EA5D4-ADAE-48D7-91AA-E097D2B9BC1C}" srcOrd="0" destOrd="0" presId="urn:microsoft.com/office/officeart/2005/8/layout/hList6"/>
    <dgm:cxn modelId="{81B5945B-9127-42F9-9553-F4724554BB65}" srcId="{BB40B4D8-6D44-4579-A4C9-C861504BEF2C}" destId="{1DA7CE12-F59B-4EE6-A7A9-B8FE4F596C9C}" srcOrd="2" destOrd="0" parTransId="{9A12CA9D-11C3-42C6-9158-109FA2458430}" sibTransId="{DA1A5CF6-35AB-41D0-98D1-B2943BF23878}"/>
    <dgm:cxn modelId="{FFB0E841-FADF-4E70-A51C-3132C701A4F6}" type="presOf" srcId="{14A15ABA-5C95-4E6C-BDF2-1146344BA385}" destId="{2FCB0075-25E5-4B56-98F4-5D4AF4E63F56}" srcOrd="0" destOrd="2" presId="urn:microsoft.com/office/officeart/2005/8/layout/hList6"/>
    <dgm:cxn modelId="{2AA53645-4096-4496-9620-47B89177DA01}" type="presOf" srcId="{1623BE63-803F-4025-8D5F-BE844AF9C8BF}" destId="{2FCB0075-25E5-4B56-98F4-5D4AF4E63F56}" srcOrd="0" destOrd="4" presId="urn:microsoft.com/office/officeart/2005/8/layout/hList6"/>
    <dgm:cxn modelId="{FB639E6B-2630-4509-AF00-ABDC592C0441}" type="presOf" srcId="{E7E6A3CC-18AB-461D-8C21-779685BF321C}" destId="{202ED539-7798-43D4-A1B2-C68AAC197A76}" srcOrd="0" destOrd="1" presId="urn:microsoft.com/office/officeart/2005/8/layout/hList6"/>
    <dgm:cxn modelId="{BD242E54-D0CB-49F6-A920-B63147EC8E7A}" type="presOf" srcId="{1DA7CE12-F59B-4EE6-A7A9-B8FE4F596C9C}" destId="{202ED539-7798-43D4-A1B2-C68AAC197A76}" srcOrd="0" destOrd="0" presId="urn:microsoft.com/office/officeart/2005/8/layout/hList6"/>
    <dgm:cxn modelId="{CCF67776-68F9-4284-A1BF-E2B53BCC54C4}" type="presOf" srcId="{6AF269ED-E45D-4A1B-9896-88C09220F88A}" destId="{2FCB0075-25E5-4B56-98F4-5D4AF4E63F56}" srcOrd="0" destOrd="0" presId="urn:microsoft.com/office/officeart/2005/8/layout/hList6"/>
    <dgm:cxn modelId="{C6B2B877-DECA-4F86-B534-C36F1BB70339}" srcId="{66F164C5-77C9-434C-99F0-FAE7BEAAD6C0}" destId="{3FC4EB20-3692-4089-866E-602F83E71BB6}" srcOrd="0" destOrd="0" parTransId="{2B939900-0A12-4FB3-91FD-F3FB67C35FD4}" sibTransId="{D90B5661-CFF4-42E3-8B4B-6E9B44AA8946}"/>
    <dgm:cxn modelId="{98993580-682A-45B9-A10E-D64DEAD91C66}" type="presOf" srcId="{BC918D9A-599F-4457-BB88-56F9910A9C22}" destId="{2FCB0075-25E5-4B56-98F4-5D4AF4E63F56}" srcOrd="0" destOrd="1" presId="urn:microsoft.com/office/officeart/2005/8/layout/hList6"/>
    <dgm:cxn modelId="{63BCC186-ACAA-4DE7-ACB6-BB5CFFE3E10D}" type="presOf" srcId="{3FC4EB20-3692-4089-866E-602F83E71BB6}" destId="{39F42B85-6015-47DA-8AE4-130BF4253BBA}" srcOrd="0" destOrd="1" presId="urn:microsoft.com/office/officeart/2005/8/layout/hList6"/>
    <dgm:cxn modelId="{424BB187-A175-4DED-91BD-1F35419CDE61}" srcId="{BB40B4D8-6D44-4579-A4C9-C861504BEF2C}" destId="{66F164C5-77C9-434C-99F0-FAE7BEAAD6C0}" srcOrd="1" destOrd="0" parTransId="{B36720A6-90FC-4D06-9783-311750E2F59D}" sibTransId="{B731CDA1-760B-44C8-AE27-731753431D46}"/>
    <dgm:cxn modelId="{DFC7CF87-CDD7-44F4-B34E-53B2A211499B}" type="presOf" srcId="{AA850E5A-6602-4EE4-8B45-D9FC23E734DC}" destId="{39F42B85-6015-47DA-8AE4-130BF4253BBA}" srcOrd="0" destOrd="2" presId="urn:microsoft.com/office/officeart/2005/8/layout/hList6"/>
    <dgm:cxn modelId="{007BEE8A-ED51-46A2-839F-C9D49FF04511}" srcId="{66F164C5-77C9-434C-99F0-FAE7BEAAD6C0}" destId="{AA850E5A-6602-4EE4-8B45-D9FC23E734DC}" srcOrd="1" destOrd="0" parTransId="{0FC39969-E5CC-4DDF-BD7B-D1A543042496}" sibTransId="{A466034F-3CA1-4E53-A265-BFCCC4B048CB}"/>
    <dgm:cxn modelId="{F860C196-CB50-470A-8CD8-42D6AE97A0D8}" srcId="{6AF269ED-E45D-4A1B-9896-88C09220F88A}" destId="{14A15ABA-5C95-4E6C-BDF2-1146344BA385}" srcOrd="1" destOrd="0" parTransId="{5C28F52E-18D6-4525-8296-EAC02B3DA318}" sibTransId="{BD6AD19C-B186-4F21-AEC3-3A17ED6850C9}"/>
    <dgm:cxn modelId="{2C950ED7-6326-4900-9999-17CB3C7284C4}" type="presOf" srcId="{4C15052F-8006-4A1F-80AB-E42C1DF420C9}" destId="{202ED539-7798-43D4-A1B2-C68AAC197A76}" srcOrd="0" destOrd="2" presId="urn:microsoft.com/office/officeart/2005/8/layout/hList6"/>
    <dgm:cxn modelId="{09DEB7DE-6201-44EB-9F36-FCA7A1CF31B4}" type="presOf" srcId="{66F164C5-77C9-434C-99F0-FAE7BEAAD6C0}" destId="{39F42B85-6015-47DA-8AE4-130BF4253BBA}" srcOrd="0" destOrd="0" presId="urn:microsoft.com/office/officeart/2005/8/layout/hList6"/>
    <dgm:cxn modelId="{2A3E68E1-4C66-4D8B-B2CB-72317D3CFAAA}" srcId="{1DA7CE12-F59B-4EE6-A7A9-B8FE4F596C9C}" destId="{4C15052F-8006-4A1F-80AB-E42C1DF420C9}" srcOrd="1" destOrd="0" parTransId="{3BA03B24-5F4F-441B-9D28-26B7A13B7982}" sibTransId="{2DD3797A-2408-4B84-A65C-DA68A92AF49F}"/>
    <dgm:cxn modelId="{840B32F4-1CB6-4A64-AB35-DA515C0457BB}" srcId="{BB40B4D8-6D44-4579-A4C9-C861504BEF2C}" destId="{6AF269ED-E45D-4A1B-9896-88C09220F88A}" srcOrd="0" destOrd="0" parTransId="{5445C61D-5855-4146-881E-46B11E95ECC9}" sibTransId="{6ACFFF0E-1FEB-4855-8461-65BDAE92CE0E}"/>
    <dgm:cxn modelId="{9FECBEFA-901B-434F-9FBC-A8CE607611C7}" srcId="{6AF269ED-E45D-4A1B-9896-88C09220F88A}" destId="{2667A829-B300-4799-98B8-3228AF36627B}" srcOrd="2" destOrd="0" parTransId="{0242B318-0DCE-423B-9C3F-8731D4779C7F}" sibTransId="{104FAF74-4D04-4C7A-B545-7D1BD2A0384B}"/>
    <dgm:cxn modelId="{C78ABBFF-96AD-4456-9650-D097578C833F}" srcId="{1DA7CE12-F59B-4EE6-A7A9-B8FE4F596C9C}" destId="{E7E6A3CC-18AB-461D-8C21-779685BF321C}" srcOrd="0" destOrd="0" parTransId="{C556E56B-8D6D-4FBD-A70E-655C27741B26}" sibTransId="{82CC1809-DE13-4E67-B32B-526F13AC5F21}"/>
    <dgm:cxn modelId="{99C8A5BA-E058-4A89-899D-9556C3C0FD63}" type="presParOf" srcId="{D71EA5D4-ADAE-48D7-91AA-E097D2B9BC1C}" destId="{2FCB0075-25E5-4B56-98F4-5D4AF4E63F56}" srcOrd="0" destOrd="0" presId="urn:microsoft.com/office/officeart/2005/8/layout/hList6"/>
    <dgm:cxn modelId="{F2DF0578-6FF4-4661-9B0A-2B9F426A562C}" type="presParOf" srcId="{D71EA5D4-ADAE-48D7-91AA-E097D2B9BC1C}" destId="{51E8B82A-1997-43E8-A0B7-B204FA585598}" srcOrd="1" destOrd="0" presId="urn:microsoft.com/office/officeart/2005/8/layout/hList6"/>
    <dgm:cxn modelId="{08602128-285C-4724-A324-A90B44C53F11}" type="presParOf" srcId="{D71EA5D4-ADAE-48D7-91AA-E097D2B9BC1C}" destId="{39F42B85-6015-47DA-8AE4-130BF4253BBA}" srcOrd="2" destOrd="0" presId="urn:microsoft.com/office/officeart/2005/8/layout/hList6"/>
    <dgm:cxn modelId="{633D6EF6-C592-44A8-9D15-EF87DE420EA3}" type="presParOf" srcId="{D71EA5D4-ADAE-48D7-91AA-E097D2B9BC1C}" destId="{7D596238-2CFB-4F15-8B04-A3F2B1DCD424}" srcOrd="3" destOrd="0" presId="urn:microsoft.com/office/officeart/2005/8/layout/hList6"/>
    <dgm:cxn modelId="{59B41C8C-BA30-4B54-ACC9-BF30EF80E9A7}" type="presParOf" srcId="{D71EA5D4-ADAE-48D7-91AA-E097D2B9BC1C}" destId="{202ED539-7798-43D4-A1B2-C68AAC197A76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A01A04-E344-344F-B900-57A59AF2BBC8}">
      <dsp:nvSpPr>
        <dsp:cNvPr id="0" name=""/>
        <dsp:cNvSpPr/>
      </dsp:nvSpPr>
      <dsp:spPr>
        <a:xfrm rot="5400000">
          <a:off x="-272287" y="280409"/>
          <a:ext cx="1815251" cy="12706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 dirty="0">
              <a:solidFill>
                <a:schemeClr val="bg1">
                  <a:lumMod val="10000"/>
                </a:schemeClr>
              </a:solidFill>
            </a:rPr>
            <a:t>1</a:t>
          </a:r>
        </a:p>
      </dsp:txBody>
      <dsp:txXfrm rot="-5400000">
        <a:off x="1" y="643459"/>
        <a:ext cx="1270676" cy="544575"/>
      </dsp:txXfrm>
    </dsp:sp>
    <dsp:sp modelId="{756295FD-2B4D-5649-8E74-4B344B7EE7D8}">
      <dsp:nvSpPr>
        <dsp:cNvPr id="0" name=""/>
        <dsp:cNvSpPr/>
      </dsp:nvSpPr>
      <dsp:spPr>
        <a:xfrm rot="5400000">
          <a:off x="8782671" y="-7503873"/>
          <a:ext cx="1180533" cy="162045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4000" kern="1200" dirty="0"/>
            <a:t>Identify common barriers to women's leadership roles in organizational settings</a:t>
          </a:r>
          <a:endParaRPr lang="en-GB" sz="4000" b="0" kern="1200" dirty="0">
            <a:solidFill>
              <a:schemeClr val="tx1">
                <a:lumMod val="75000"/>
              </a:schemeClr>
            </a:solidFill>
          </a:endParaRPr>
        </a:p>
      </dsp:txBody>
      <dsp:txXfrm rot="-5400000">
        <a:off x="1270677" y="65750"/>
        <a:ext cx="16146894" cy="1065275"/>
      </dsp:txXfrm>
    </dsp:sp>
    <dsp:sp modelId="{BF3E731E-EACB-4755-8319-5E1D913425B4}">
      <dsp:nvSpPr>
        <dsp:cNvPr id="0" name=""/>
        <dsp:cNvSpPr/>
      </dsp:nvSpPr>
      <dsp:spPr>
        <a:xfrm rot="5400000">
          <a:off x="-272287" y="1988524"/>
          <a:ext cx="1815251" cy="12706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>
              <a:solidFill>
                <a:schemeClr val="bg1">
                  <a:lumMod val="10000"/>
                </a:schemeClr>
              </a:solidFill>
            </a:rPr>
            <a:t>2</a:t>
          </a:r>
        </a:p>
      </dsp:txBody>
      <dsp:txXfrm rot="-5400000">
        <a:off x="1" y="2351574"/>
        <a:ext cx="1270676" cy="544575"/>
      </dsp:txXfrm>
    </dsp:sp>
    <dsp:sp modelId="{7D488103-D4A2-49F7-AD89-69532F8830EB}">
      <dsp:nvSpPr>
        <dsp:cNvPr id="0" name=""/>
        <dsp:cNvSpPr/>
      </dsp:nvSpPr>
      <dsp:spPr>
        <a:xfrm rot="5400000">
          <a:off x="8782981" y="-5796068"/>
          <a:ext cx="1179913" cy="162045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None/>
          </a:pPr>
          <a:r>
            <a:rPr lang="en-US" sz="4000" kern="1200" dirty="0"/>
            <a:t>Recognize strategies to overcome the obstacles to women's leadership</a:t>
          </a:r>
          <a:endParaRPr lang="en-IN" sz="4000" b="0" kern="1200" dirty="0">
            <a:solidFill>
              <a:schemeClr val="tx1">
                <a:lumMod val="75000"/>
              </a:schemeClr>
            </a:solidFill>
          </a:endParaRPr>
        </a:p>
      </dsp:txBody>
      <dsp:txXfrm rot="-5400000">
        <a:off x="1270677" y="1773835"/>
        <a:ext cx="16146924" cy="1064715"/>
      </dsp:txXfrm>
    </dsp:sp>
    <dsp:sp modelId="{997F12A8-A97E-4D6E-B72B-89BF5B692787}">
      <dsp:nvSpPr>
        <dsp:cNvPr id="0" name=""/>
        <dsp:cNvSpPr/>
      </dsp:nvSpPr>
      <dsp:spPr>
        <a:xfrm rot="5400000">
          <a:off x="-272287" y="3696640"/>
          <a:ext cx="1815251" cy="12706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3600" kern="1200" dirty="0">
              <a:solidFill>
                <a:schemeClr val="bg1">
                  <a:lumMod val="10000"/>
                </a:schemeClr>
              </a:solidFill>
            </a:rPr>
            <a:t>3</a:t>
          </a:r>
          <a:endParaRPr lang="en-IN" sz="3600" kern="1200" dirty="0">
            <a:solidFill>
              <a:schemeClr val="bg1">
                <a:lumMod val="10000"/>
              </a:schemeClr>
            </a:solidFill>
          </a:endParaRPr>
        </a:p>
      </dsp:txBody>
      <dsp:txXfrm rot="-5400000">
        <a:off x="1" y="4059690"/>
        <a:ext cx="1270676" cy="544575"/>
      </dsp:txXfrm>
    </dsp:sp>
    <dsp:sp modelId="{9F6ED375-8840-4352-A140-1591D064F4B8}">
      <dsp:nvSpPr>
        <dsp:cNvPr id="0" name=""/>
        <dsp:cNvSpPr/>
      </dsp:nvSpPr>
      <dsp:spPr>
        <a:xfrm rot="5400000">
          <a:off x="8782981" y="-4087952"/>
          <a:ext cx="1179913" cy="162045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None/>
          </a:pPr>
          <a:r>
            <a:rPr lang="en-IN" sz="4000" kern="1200" dirty="0"/>
            <a:t>Develop proficiency in utilizing diverse assessment tools to gather relevant data on women's representation in leadership roles</a:t>
          </a:r>
          <a:endParaRPr lang="en-IN" sz="4000" b="0" kern="1200" dirty="0">
            <a:solidFill>
              <a:schemeClr val="tx1">
                <a:lumMod val="75000"/>
              </a:schemeClr>
            </a:solidFill>
          </a:endParaRPr>
        </a:p>
      </dsp:txBody>
      <dsp:txXfrm rot="-5400000">
        <a:off x="1270677" y="3481951"/>
        <a:ext cx="16146924" cy="1064715"/>
      </dsp:txXfrm>
    </dsp:sp>
    <dsp:sp modelId="{82817155-F9B8-4326-B161-0278D5B5E6E4}">
      <dsp:nvSpPr>
        <dsp:cNvPr id="0" name=""/>
        <dsp:cNvSpPr/>
      </dsp:nvSpPr>
      <dsp:spPr>
        <a:xfrm rot="5400000">
          <a:off x="-272287" y="5404756"/>
          <a:ext cx="1815251" cy="12706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3600" kern="1200" dirty="0">
              <a:solidFill>
                <a:schemeClr val="bg1">
                  <a:lumMod val="10000"/>
                </a:schemeClr>
              </a:solidFill>
            </a:rPr>
            <a:t>4</a:t>
          </a:r>
          <a:endParaRPr lang="en-IN" sz="3600" kern="1200" dirty="0">
            <a:solidFill>
              <a:schemeClr val="bg1">
                <a:lumMod val="10000"/>
              </a:schemeClr>
            </a:solidFill>
          </a:endParaRPr>
        </a:p>
      </dsp:txBody>
      <dsp:txXfrm rot="-5400000">
        <a:off x="1" y="5767806"/>
        <a:ext cx="1270676" cy="544575"/>
      </dsp:txXfrm>
    </dsp:sp>
    <dsp:sp modelId="{FFFDCC14-D2F9-4E7C-AE7A-6A666EB2C275}">
      <dsp:nvSpPr>
        <dsp:cNvPr id="0" name=""/>
        <dsp:cNvSpPr/>
      </dsp:nvSpPr>
      <dsp:spPr>
        <a:xfrm rot="5400000">
          <a:off x="8782981" y="-2379836"/>
          <a:ext cx="1179913" cy="162045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None/>
          </a:pPr>
          <a:r>
            <a:rPr lang="en-US" sz="4000" kern="1200" dirty="0"/>
            <a:t>Interpret assessment results to identify strengths, weaknesses, and areas for improvement regarding gender equality in leadership</a:t>
          </a:r>
          <a:endParaRPr lang="en-IN" sz="4000" b="0" kern="1200" dirty="0">
            <a:solidFill>
              <a:schemeClr val="tx1">
                <a:lumMod val="75000"/>
              </a:schemeClr>
            </a:solidFill>
          </a:endParaRPr>
        </a:p>
      </dsp:txBody>
      <dsp:txXfrm rot="-5400000">
        <a:off x="1270677" y="5190067"/>
        <a:ext cx="16146924" cy="1064715"/>
      </dsp:txXfrm>
    </dsp:sp>
    <dsp:sp modelId="{F93EB462-5AB5-491E-B17E-1F6B658E87FA}">
      <dsp:nvSpPr>
        <dsp:cNvPr id="0" name=""/>
        <dsp:cNvSpPr/>
      </dsp:nvSpPr>
      <dsp:spPr>
        <a:xfrm rot="5400000">
          <a:off x="-272287" y="7525180"/>
          <a:ext cx="1815251" cy="12706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4000" b="0" kern="1200" dirty="0">
              <a:solidFill>
                <a:schemeClr val="tx1">
                  <a:lumMod val="75000"/>
                </a:schemeClr>
              </a:solidFill>
            </a:rPr>
            <a:t>5</a:t>
          </a:r>
          <a:endParaRPr lang="en-IN" sz="4000" b="0" kern="1200" dirty="0">
            <a:solidFill>
              <a:schemeClr val="tx1">
                <a:lumMod val="75000"/>
              </a:schemeClr>
            </a:solidFill>
          </a:endParaRPr>
        </a:p>
      </dsp:txBody>
      <dsp:txXfrm rot="-5400000">
        <a:off x="1" y="7888230"/>
        <a:ext cx="1270676" cy="544575"/>
      </dsp:txXfrm>
    </dsp:sp>
    <dsp:sp modelId="{413D74E0-C58B-4609-BA55-C74411620D65}">
      <dsp:nvSpPr>
        <dsp:cNvPr id="0" name=""/>
        <dsp:cNvSpPr/>
      </dsp:nvSpPr>
      <dsp:spPr>
        <a:xfrm rot="5400000">
          <a:off x="8370672" y="-259412"/>
          <a:ext cx="2004531" cy="162045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None/>
          </a:pPr>
          <a:r>
            <a:rPr lang="en-US" sz="4000" kern="1200" dirty="0"/>
            <a:t>Develop an action plan outlining concrete steps and milestones for implementing identified strategies and interventions and monitoring progress toward achieving gender equality goals in leadership</a:t>
          </a:r>
          <a:endParaRPr lang="en-IN" sz="4000" b="0" kern="1200" dirty="0">
            <a:solidFill>
              <a:schemeClr val="tx1">
                <a:lumMod val="75000"/>
              </a:schemeClr>
            </a:solidFill>
          </a:endParaRPr>
        </a:p>
      </dsp:txBody>
      <dsp:txXfrm rot="-5400000">
        <a:off x="1270677" y="6938436"/>
        <a:ext cx="16106670" cy="18088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A85F2B-DCF9-4033-85BF-71A4620EC8AC}">
      <dsp:nvSpPr>
        <dsp:cNvPr id="0" name=""/>
        <dsp:cNvSpPr/>
      </dsp:nvSpPr>
      <dsp:spPr>
        <a:xfrm>
          <a:off x="0" y="4688"/>
          <a:ext cx="123809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1E3BFA-1856-47D2-8B89-14BC5037E886}">
      <dsp:nvSpPr>
        <dsp:cNvPr id="0" name=""/>
        <dsp:cNvSpPr/>
      </dsp:nvSpPr>
      <dsp:spPr>
        <a:xfrm>
          <a:off x="0" y="4688"/>
          <a:ext cx="2476182" cy="15986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rgbClr val="C00000"/>
              </a:solidFill>
            </a:rPr>
            <a:t>Economic Empowerment</a:t>
          </a:r>
          <a:endParaRPr lang="en-IN" sz="2800" kern="1200" dirty="0">
            <a:solidFill>
              <a:srgbClr val="C00000"/>
            </a:solidFill>
          </a:endParaRPr>
        </a:p>
      </dsp:txBody>
      <dsp:txXfrm>
        <a:off x="0" y="4688"/>
        <a:ext cx="2476182" cy="1598637"/>
      </dsp:txXfrm>
    </dsp:sp>
    <dsp:sp modelId="{A0B29626-8DE5-49C0-9898-DF2F38E40519}">
      <dsp:nvSpPr>
        <dsp:cNvPr id="0" name=""/>
        <dsp:cNvSpPr/>
      </dsp:nvSpPr>
      <dsp:spPr>
        <a:xfrm>
          <a:off x="2661896" y="77282"/>
          <a:ext cx="9719015" cy="14518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equal access to resources, job opportunities, and fair wages promoting women's entrepreneurship and financial independence</a:t>
          </a:r>
          <a:endParaRPr lang="en-IN" sz="2900" kern="1200" dirty="0"/>
        </a:p>
      </dsp:txBody>
      <dsp:txXfrm>
        <a:off x="2661896" y="77282"/>
        <a:ext cx="9719015" cy="1451887"/>
      </dsp:txXfrm>
    </dsp:sp>
    <dsp:sp modelId="{C47968ED-23B0-4CC7-BCCA-5F5657332D6D}">
      <dsp:nvSpPr>
        <dsp:cNvPr id="0" name=""/>
        <dsp:cNvSpPr/>
      </dsp:nvSpPr>
      <dsp:spPr>
        <a:xfrm>
          <a:off x="2476182" y="1529169"/>
          <a:ext cx="99047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03B0F2-6FB6-44B8-89F9-BC425B33E098}">
      <dsp:nvSpPr>
        <dsp:cNvPr id="0" name=""/>
        <dsp:cNvSpPr/>
      </dsp:nvSpPr>
      <dsp:spPr>
        <a:xfrm>
          <a:off x="0" y="1603325"/>
          <a:ext cx="123809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C7C0D3-D465-48AF-BDE2-FC5B3442AAB3}">
      <dsp:nvSpPr>
        <dsp:cNvPr id="0" name=""/>
        <dsp:cNvSpPr/>
      </dsp:nvSpPr>
      <dsp:spPr>
        <a:xfrm>
          <a:off x="0" y="1603325"/>
          <a:ext cx="2476182" cy="15986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rgbClr val="C00000"/>
              </a:solidFill>
            </a:rPr>
            <a:t>Education</a:t>
          </a:r>
          <a:endParaRPr lang="en-IN" sz="2800" kern="1200" dirty="0">
            <a:solidFill>
              <a:srgbClr val="C00000"/>
            </a:solidFill>
          </a:endParaRPr>
        </a:p>
      </dsp:txBody>
      <dsp:txXfrm>
        <a:off x="0" y="1603325"/>
        <a:ext cx="2476182" cy="1598637"/>
      </dsp:txXfrm>
    </dsp:sp>
    <dsp:sp modelId="{93AAB770-6FE5-4216-8020-0BED2860708D}">
      <dsp:nvSpPr>
        <dsp:cNvPr id="0" name=""/>
        <dsp:cNvSpPr/>
      </dsp:nvSpPr>
      <dsp:spPr>
        <a:xfrm>
          <a:off x="2661896" y="1675919"/>
          <a:ext cx="9719015" cy="14518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Providing equal access to education and encouraging girls to pursue higher education giving them the knowledge and skills needed to succeed</a:t>
          </a:r>
          <a:endParaRPr lang="en-IN" sz="2900" kern="1200" dirty="0"/>
        </a:p>
      </dsp:txBody>
      <dsp:txXfrm>
        <a:off x="2661896" y="1675919"/>
        <a:ext cx="9719015" cy="1451887"/>
      </dsp:txXfrm>
    </dsp:sp>
    <dsp:sp modelId="{8B47DDAE-4713-4F15-951D-A6DB690C8542}">
      <dsp:nvSpPr>
        <dsp:cNvPr id="0" name=""/>
        <dsp:cNvSpPr/>
      </dsp:nvSpPr>
      <dsp:spPr>
        <a:xfrm>
          <a:off x="2476182" y="3127807"/>
          <a:ext cx="99047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135DA6-3058-4274-8DCF-04AA369FF18F}">
      <dsp:nvSpPr>
        <dsp:cNvPr id="0" name=""/>
        <dsp:cNvSpPr/>
      </dsp:nvSpPr>
      <dsp:spPr>
        <a:xfrm>
          <a:off x="0" y="3201962"/>
          <a:ext cx="123809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EF1DF9-50AE-46EC-84B3-01CD8D1F515A}">
      <dsp:nvSpPr>
        <dsp:cNvPr id="0" name=""/>
        <dsp:cNvSpPr/>
      </dsp:nvSpPr>
      <dsp:spPr>
        <a:xfrm>
          <a:off x="0" y="3201962"/>
          <a:ext cx="2476182" cy="15986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rgbClr val="C00000"/>
              </a:solidFill>
            </a:rPr>
            <a:t>Political Empowerment</a:t>
          </a:r>
          <a:endParaRPr lang="en-IN" sz="2800" kern="1200" dirty="0">
            <a:solidFill>
              <a:srgbClr val="C00000"/>
            </a:solidFill>
          </a:endParaRPr>
        </a:p>
      </dsp:txBody>
      <dsp:txXfrm>
        <a:off x="0" y="3201962"/>
        <a:ext cx="2476182" cy="1598637"/>
      </dsp:txXfrm>
    </dsp:sp>
    <dsp:sp modelId="{0E6DFA33-555E-46B1-AEDD-530F2BDA8207}">
      <dsp:nvSpPr>
        <dsp:cNvPr id="0" name=""/>
        <dsp:cNvSpPr/>
      </dsp:nvSpPr>
      <dsp:spPr>
        <a:xfrm>
          <a:off x="2661896" y="3274557"/>
          <a:ext cx="9719015" cy="14518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Encouraging women's participation in politics and decision-making at all levels, from local communities to national governments.</a:t>
          </a:r>
          <a:endParaRPr lang="en-IN" sz="2900" kern="1200" dirty="0"/>
        </a:p>
      </dsp:txBody>
      <dsp:txXfrm>
        <a:off x="2661896" y="3274557"/>
        <a:ext cx="9719015" cy="1451887"/>
      </dsp:txXfrm>
    </dsp:sp>
    <dsp:sp modelId="{2943297F-B0A5-41E2-B32C-F511C69FA365}">
      <dsp:nvSpPr>
        <dsp:cNvPr id="0" name=""/>
        <dsp:cNvSpPr/>
      </dsp:nvSpPr>
      <dsp:spPr>
        <a:xfrm>
          <a:off x="2476182" y="4726444"/>
          <a:ext cx="99047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99D22C-A30E-421C-A920-98CEE20E4617}">
      <dsp:nvSpPr>
        <dsp:cNvPr id="0" name=""/>
        <dsp:cNvSpPr/>
      </dsp:nvSpPr>
      <dsp:spPr>
        <a:xfrm>
          <a:off x="0" y="4800599"/>
          <a:ext cx="123809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39F695-1566-400C-9FA9-0C9A117CDF41}">
      <dsp:nvSpPr>
        <dsp:cNvPr id="0" name=""/>
        <dsp:cNvSpPr/>
      </dsp:nvSpPr>
      <dsp:spPr>
        <a:xfrm>
          <a:off x="0" y="4800600"/>
          <a:ext cx="2476182" cy="15986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rgbClr val="C00000"/>
              </a:solidFill>
            </a:rPr>
            <a:t>Health and Well-being</a:t>
          </a:r>
          <a:endParaRPr lang="en-IN" sz="2800" kern="1200" dirty="0">
            <a:solidFill>
              <a:srgbClr val="C00000"/>
            </a:solidFill>
          </a:endParaRPr>
        </a:p>
      </dsp:txBody>
      <dsp:txXfrm>
        <a:off x="0" y="4800600"/>
        <a:ext cx="2476182" cy="1598637"/>
      </dsp:txXfrm>
    </dsp:sp>
    <dsp:sp modelId="{947C4D95-6199-401E-B3A0-AFE032EAAF75}">
      <dsp:nvSpPr>
        <dsp:cNvPr id="0" name=""/>
        <dsp:cNvSpPr/>
      </dsp:nvSpPr>
      <dsp:spPr>
        <a:xfrm>
          <a:off x="2661896" y="4873194"/>
          <a:ext cx="9719015" cy="14518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access to healthcare services, reproductive rights, and the ability to make decisions about their bodies.</a:t>
          </a:r>
          <a:endParaRPr lang="en-IN" sz="2900" kern="1200" dirty="0"/>
        </a:p>
      </dsp:txBody>
      <dsp:txXfrm>
        <a:off x="2661896" y="4873194"/>
        <a:ext cx="9719015" cy="1451887"/>
      </dsp:txXfrm>
    </dsp:sp>
    <dsp:sp modelId="{F4C10D01-91EB-42EF-AF78-A78CD35D3FD9}">
      <dsp:nvSpPr>
        <dsp:cNvPr id="0" name=""/>
        <dsp:cNvSpPr/>
      </dsp:nvSpPr>
      <dsp:spPr>
        <a:xfrm>
          <a:off x="2476182" y="6325081"/>
          <a:ext cx="99047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F56522-9081-4A41-88E2-4103B46D595A}">
      <dsp:nvSpPr>
        <dsp:cNvPr id="0" name=""/>
        <dsp:cNvSpPr/>
      </dsp:nvSpPr>
      <dsp:spPr>
        <a:xfrm>
          <a:off x="0" y="6399237"/>
          <a:ext cx="123809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B6B3A1-7DA6-4592-8F22-C90E6DCA3139}">
      <dsp:nvSpPr>
        <dsp:cNvPr id="0" name=""/>
        <dsp:cNvSpPr/>
      </dsp:nvSpPr>
      <dsp:spPr>
        <a:xfrm>
          <a:off x="0" y="6399237"/>
          <a:ext cx="2476182" cy="15986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rgbClr val="C00000"/>
              </a:solidFill>
            </a:rPr>
            <a:t>Social and Cultural Empowerment</a:t>
          </a:r>
          <a:endParaRPr lang="en-IN" sz="2800" kern="1200" dirty="0">
            <a:solidFill>
              <a:srgbClr val="C00000"/>
            </a:solidFill>
          </a:endParaRPr>
        </a:p>
      </dsp:txBody>
      <dsp:txXfrm>
        <a:off x="0" y="6399237"/>
        <a:ext cx="2476182" cy="1598637"/>
      </dsp:txXfrm>
    </dsp:sp>
    <dsp:sp modelId="{23967551-DFFD-4FF8-B42A-F637F11F97DE}">
      <dsp:nvSpPr>
        <dsp:cNvPr id="0" name=""/>
        <dsp:cNvSpPr/>
      </dsp:nvSpPr>
      <dsp:spPr>
        <a:xfrm>
          <a:off x="2661896" y="6471831"/>
          <a:ext cx="9719015" cy="14518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Challenging and changing societal norms and stereotypes that limit women's roles and opportunities. </a:t>
          </a:r>
          <a:endParaRPr lang="en-IN" sz="2900" kern="1200" dirty="0"/>
        </a:p>
      </dsp:txBody>
      <dsp:txXfrm>
        <a:off x="2661896" y="6471831"/>
        <a:ext cx="9719015" cy="1451887"/>
      </dsp:txXfrm>
    </dsp:sp>
    <dsp:sp modelId="{9868904C-22C8-4C33-B66D-E48F50BD9272}">
      <dsp:nvSpPr>
        <dsp:cNvPr id="0" name=""/>
        <dsp:cNvSpPr/>
      </dsp:nvSpPr>
      <dsp:spPr>
        <a:xfrm>
          <a:off x="2476182" y="7923719"/>
          <a:ext cx="99047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BD8896-7AD7-47FD-9C5C-929ADCD84A35}">
      <dsp:nvSpPr>
        <dsp:cNvPr id="0" name=""/>
        <dsp:cNvSpPr/>
      </dsp:nvSpPr>
      <dsp:spPr>
        <a:xfrm>
          <a:off x="0" y="7997874"/>
          <a:ext cx="123809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10FD09-7957-4011-8ECD-C9D38BEBB19A}">
      <dsp:nvSpPr>
        <dsp:cNvPr id="0" name=""/>
        <dsp:cNvSpPr/>
      </dsp:nvSpPr>
      <dsp:spPr>
        <a:xfrm>
          <a:off x="0" y="7997874"/>
          <a:ext cx="2476182" cy="15986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rgbClr val="C00000"/>
              </a:solidFill>
            </a:rPr>
            <a:t>Legal Rights</a:t>
          </a:r>
          <a:endParaRPr lang="en-IN" sz="2800" kern="1200" dirty="0">
            <a:solidFill>
              <a:srgbClr val="C00000"/>
            </a:solidFill>
          </a:endParaRPr>
        </a:p>
      </dsp:txBody>
      <dsp:txXfrm>
        <a:off x="0" y="7997874"/>
        <a:ext cx="2476182" cy="1598637"/>
      </dsp:txXfrm>
    </dsp:sp>
    <dsp:sp modelId="{AACC1E23-530F-4D02-A9E8-7D1FCEE0AE80}">
      <dsp:nvSpPr>
        <dsp:cNvPr id="0" name=""/>
        <dsp:cNvSpPr/>
      </dsp:nvSpPr>
      <dsp:spPr>
        <a:xfrm>
          <a:off x="2661896" y="8070468"/>
          <a:ext cx="9719015" cy="14518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Ensuring women have equal rights under the law, including property rights, inheritance rights, and protection against discrimination and violence.</a:t>
          </a:r>
          <a:endParaRPr lang="en-IN" sz="2900" kern="1200" dirty="0"/>
        </a:p>
      </dsp:txBody>
      <dsp:txXfrm>
        <a:off x="2661896" y="8070468"/>
        <a:ext cx="9719015" cy="1451887"/>
      </dsp:txXfrm>
    </dsp:sp>
    <dsp:sp modelId="{7BDBAC3B-8576-40C2-9D8A-FC87E27347AE}">
      <dsp:nvSpPr>
        <dsp:cNvPr id="0" name=""/>
        <dsp:cNvSpPr/>
      </dsp:nvSpPr>
      <dsp:spPr>
        <a:xfrm>
          <a:off x="2476182" y="9522356"/>
          <a:ext cx="99047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F789BD-2249-4F81-9EB2-661EF13F3DE5}">
      <dsp:nvSpPr>
        <dsp:cNvPr id="0" name=""/>
        <dsp:cNvSpPr/>
      </dsp:nvSpPr>
      <dsp:spPr>
        <a:xfrm>
          <a:off x="215923" y="0"/>
          <a:ext cx="21589952" cy="9076266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E69718-56C1-46AC-B7CD-36A002D4164A}">
      <dsp:nvSpPr>
        <dsp:cNvPr id="0" name=""/>
        <dsp:cNvSpPr/>
      </dsp:nvSpPr>
      <dsp:spPr>
        <a:xfrm>
          <a:off x="0" y="2738127"/>
          <a:ext cx="3883229" cy="3600010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>
              <a:solidFill>
                <a:schemeClr val="bg1">
                  <a:lumMod val="10000"/>
                </a:schemeClr>
              </a:solidFill>
            </a:rPr>
            <a:t>A girl who is born into a poor household (Target 1.2) and forced into early marriage (Target 5.3), for example</a:t>
          </a:r>
          <a:endParaRPr lang="en-GB" sz="2800" b="1" kern="1200" dirty="0">
            <a:solidFill>
              <a:schemeClr val="bg1">
                <a:lumMod val="10000"/>
              </a:schemeClr>
            </a:solidFill>
          </a:endParaRPr>
        </a:p>
      </dsp:txBody>
      <dsp:txXfrm>
        <a:off x="175738" y="2913865"/>
        <a:ext cx="3531753" cy="3248534"/>
      </dsp:txXfrm>
    </dsp:sp>
    <dsp:sp modelId="{C8218CDF-6BD1-4941-B18C-B1799E476C19}">
      <dsp:nvSpPr>
        <dsp:cNvPr id="0" name=""/>
        <dsp:cNvSpPr/>
      </dsp:nvSpPr>
      <dsp:spPr>
        <a:xfrm>
          <a:off x="4397780" y="2738127"/>
          <a:ext cx="3785136" cy="3600010"/>
        </a:xfrm>
        <a:prstGeom prst="roundRect">
          <a:avLst/>
        </a:prstGeom>
        <a:solidFill>
          <a:srgbClr val="BE8A2D"/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600" kern="1200">
              <a:solidFill>
                <a:schemeClr val="bg1">
                  <a:lumMod val="10000"/>
                </a:schemeClr>
              </a:solidFill>
            </a:rPr>
            <a:t>is more likely to drop out of school (Target 4.1), </a:t>
          </a:r>
          <a:endParaRPr lang="en-GB" sz="3600" b="1" kern="1200" dirty="0">
            <a:solidFill>
              <a:schemeClr val="bg1">
                <a:lumMod val="10000"/>
              </a:schemeClr>
            </a:solidFill>
          </a:endParaRPr>
        </a:p>
      </dsp:txBody>
      <dsp:txXfrm>
        <a:off x="4573518" y="2913865"/>
        <a:ext cx="3433660" cy="3248534"/>
      </dsp:txXfrm>
    </dsp:sp>
    <dsp:sp modelId="{30A8E16A-E437-9C4A-917E-BC957F8495C4}">
      <dsp:nvSpPr>
        <dsp:cNvPr id="0" name=""/>
        <dsp:cNvSpPr/>
      </dsp:nvSpPr>
      <dsp:spPr>
        <a:xfrm>
          <a:off x="8799308" y="2738127"/>
          <a:ext cx="3793075" cy="3600010"/>
        </a:xfrm>
        <a:prstGeom prst="roundRect">
          <a:avLst/>
        </a:prstGeom>
        <a:solidFill>
          <a:srgbClr val="BE8A2D"/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600" kern="1200" dirty="0">
              <a:solidFill>
                <a:schemeClr val="bg1">
                  <a:lumMod val="10000"/>
                </a:schemeClr>
              </a:solidFill>
            </a:rPr>
            <a:t>give birth at an early age (Target 3.7), </a:t>
          </a:r>
          <a:endParaRPr lang="en-GB" sz="3600" b="1" kern="1200" dirty="0">
            <a:solidFill>
              <a:schemeClr val="bg1">
                <a:lumMod val="10000"/>
              </a:schemeClr>
            </a:solidFill>
          </a:endParaRPr>
        </a:p>
      </dsp:txBody>
      <dsp:txXfrm>
        <a:off x="8975046" y="2913865"/>
        <a:ext cx="3441599" cy="3248534"/>
      </dsp:txXfrm>
    </dsp:sp>
    <dsp:sp modelId="{5081C15A-C4D2-4554-9C88-501088529D35}">
      <dsp:nvSpPr>
        <dsp:cNvPr id="0" name=""/>
        <dsp:cNvSpPr/>
      </dsp:nvSpPr>
      <dsp:spPr>
        <a:xfrm>
          <a:off x="13206581" y="2738127"/>
          <a:ext cx="3677444" cy="3600010"/>
        </a:xfrm>
        <a:prstGeom prst="roundRect">
          <a:avLst/>
        </a:prstGeom>
        <a:solidFill>
          <a:srgbClr val="BE8A2D"/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600" kern="1200" dirty="0">
              <a:solidFill>
                <a:schemeClr val="bg1">
                  <a:lumMod val="10000"/>
                </a:schemeClr>
              </a:solidFill>
            </a:rPr>
            <a:t>suffer complications during childbirth (Target 3.1)</a:t>
          </a:r>
          <a:endParaRPr lang="en-GB" sz="3600" b="1" kern="1200" dirty="0">
            <a:solidFill>
              <a:schemeClr val="bg1">
                <a:lumMod val="10000"/>
              </a:schemeClr>
            </a:solidFill>
          </a:endParaRPr>
        </a:p>
      </dsp:txBody>
      <dsp:txXfrm>
        <a:off x="13382319" y="2913865"/>
        <a:ext cx="3325968" cy="3248534"/>
      </dsp:txXfrm>
    </dsp:sp>
    <dsp:sp modelId="{F5CA089B-C05C-4515-AECC-C7AE39AA0B40}">
      <dsp:nvSpPr>
        <dsp:cNvPr id="0" name=""/>
        <dsp:cNvSpPr/>
      </dsp:nvSpPr>
      <dsp:spPr>
        <a:xfrm>
          <a:off x="17587809" y="2738127"/>
          <a:ext cx="3543200" cy="3600010"/>
        </a:xfrm>
        <a:prstGeom prst="roundRect">
          <a:avLst/>
        </a:prstGeom>
        <a:solidFill>
          <a:srgbClr val="BE8A2D"/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600" kern="1200">
              <a:solidFill>
                <a:schemeClr val="bg1">
                  <a:lumMod val="10000"/>
                </a:schemeClr>
              </a:solidFill>
            </a:rPr>
            <a:t>and experience violence (Target 5.2)</a:t>
          </a:r>
          <a:endParaRPr lang="en-GB" sz="3600" b="1" kern="1200" dirty="0">
            <a:solidFill>
              <a:schemeClr val="bg1">
                <a:lumMod val="10000"/>
              </a:schemeClr>
            </a:solidFill>
          </a:endParaRPr>
        </a:p>
      </dsp:txBody>
      <dsp:txXfrm>
        <a:off x="17760774" y="2911092"/>
        <a:ext cx="3197270" cy="32540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6926A2-04A9-4891-B26D-F043B1099C28}">
      <dsp:nvSpPr>
        <dsp:cNvPr id="0" name=""/>
        <dsp:cNvSpPr/>
      </dsp:nvSpPr>
      <dsp:spPr>
        <a:xfrm rot="5400000">
          <a:off x="5414365" y="544440"/>
          <a:ext cx="3556000" cy="3093720"/>
        </a:xfrm>
        <a:prstGeom prst="hexagon">
          <a:avLst>
            <a:gd name="adj" fmla="val 25000"/>
            <a:gd name="vf" fmla="val 115470"/>
          </a:avLst>
        </a:prstGeom>
        <a:solidFill>
          <a:srgbClr val="BE8A2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poverty</a:t>
          </a:r>
          <a:endParaRPr lang="en-IN" sz="3200" kern="1200" dirty="0"/>
        </a:p>
      </dsp:txBody>
      <dsp:txXfrm rot="-5400000">
        <a:off x="6127610" y="867443"/>
        <a:ext cx="2129510" cy="2447714"/>
      </dsp:txXfrm>
    </dsp:sp>
    <dsp:sp modelId="{28194488-D206-4A2E-9C49-E34CD2A647F9}">
      <dsp:nvSpPr>
        <dsp:cNvPr id="0" name=""/>
        <dsp:cNvSpPr/>
      </dsp:nvSpPr>
      <dsp:spPr>
        <a:xfrm>
          <a:off x="8833103" y="2059338"/>
          <a:ext cx="3968496" cy="2133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970515-5C4D-44B7-B831-B2153534BFCE}">
      <dsp:nvSpPr>
        <dsp:cNvPr id="0" name=""/>
        <dsp:cNvSpPr/>
      </dsp:nvSpPr>
      <dsp:spPr>
        <a:xfrm rot="5400000">
          <a:off x="1988534" y="559588"/>
          <a:ext cx="3556000" cy="3093720"/>
        </a:xfrm>
        <a:prstGeom prst="hexagon">
          <a:avLst>
            <a:gd name="adj" fmla="val 25000"/>
            <a:gd name="vf" fmla="val 115470"/>
          </a:avLst>
        </a:prstGeom>
        <a:solidFill>
          <a:srgbClr val="BE8A2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4000" kern="1200"/>
        </a:p>
      </dsp:txBody>
      <dsp:txXfrm rot="-5400000">
        <a:off x="2701779" y="882591"/>
        <a:ext cx="2129510" cy="2447714"/>
      </dsp:txXfrm>
    </dsp:sp>
    <dsp:sp modelId="{CCC23417-A193-47C2-AF94-8F8D9DBC528F}">
      <dsp:nvSpPr>
        <dsp:cNvPr id="0" name=""/>
        <dsp:cNvSpPr/>
      </dsp:nvSpPr>
      <dsp:spPr>
        <a:xfrm rot="5400000">
          <a:off x="3789887" y="3559465"/>
          <a:ext cx="3556000" cy="3093720"/>
        </a:xfrm>
        <a:prstGeom prst="hexagon">
          <a:avLst>
            <a:gd name="adj" fmla="val 25000"/>
            <a:gd name="vf" fmla="val 115470"/>
          </a:avLst>
        </a:prstGeom>
        <a:solidFill>
          <a:srgbClr val="FC9D2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Gender dimensions</a:t>
          </a:r>
          <a:endParaRPr lang="en-IN" sz="2800" b="1" kern="1200" dirty="0"/>
        </a:p>
      </dsp:txBody>
      <dsp:txXfrm rot="-5400000">
        <a:off x="4503132" y="3882468"/>
        <a:ext cx="2129510" cy="2447714"/>
      </dsp:txXfrm>
    </dsp:sp>
    <dsp:sp modelId="{02684487-770C-46AC-B026-FF2C84DF5DF3}">
      <dsp:nvSpPr>
        <dsp:cNvPr id="0" name=""/>
        <dsp:cNvSpPr/>
      </dsp:nvSpPr>
      <dsp:spPr>
        <a:xfrm>
          <a:off x="0" y="4042832"/>
          <a:ext cx="3840480" cy="2133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FD102E-63B2-4415-9047-82652E954025}">
      <dsp:nvSpPr>
        <dsp:cNvPr id="0" name=""/>
        <dsp:cNvSpPr/>
      </dsp:nvSpPr>
      <dsp:spPr>
        <a:xfrm rot="5400000">
          <a:off x="7078573" y="3562772"/>
          <a:ext cx="3556000" cy="3093720"/>
        </a:xfrm>
        <a:prstGeom prst="hexagon">
          <a:avLst>
            <a:gd name="adj" fmla="val 25000"/>
            <a:gd name="vf" fmla="val 115470"/>
          </a:avLst>
        </a:prstGeom>
        <a:solidFill>
          <a:srgbClr val="BE8A2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4000" kern="1200"/>
        </a:p>
      </dsp:txBody>
      <dsp:txXfrm rot="-5400000">
        <a:off x="7791818" y="3885775"/>
        <a:ext cx="2129510" cy="2447714"/>
      </dsp:txXfrm>
    </dsp:sp>
    <dsp:sp modelId="{D6C828AB-D8B3-4977-8E46-9A852202E7DC}">
      <dsp:nvSpPr>
        <dsp:cNvPr id="0" name=""/>
        <dsp:cNvSpPr/>
      </dsp:nvSpPr>
      <dsp:spPr>
        <a:xfrm rot="5400000">
          <a:off x="5414365" y="6581105"/>
          <a:ext cx="3556000" cy="3093720"/>
        </a:xfrm>
        <a:prstGeom prst="hexagon">
          <a:avLst>
            <a:gd name="adj" fmla="val 25000"/>
            <a:gd name="vf" fmla="val 115470"/>
          </a:avLst>
        </a:prstGeom>
        <a:solidFill>
          <a:srgbClr val="BE8A2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Hunger </a:t>
          </a:r>
          <a:endParaRPr lang="en-IN" sz="3200" kern="1200" dirty="0"/>
        </a:p>
      </dsp:txBody>
      <dsp:txXfrm rot="-5400000">
        <a:off x="6127610" y="6904108"/>
        <a:ext cx="2129510" cy="2447714"/>
      </dsp:txXfrm>
    </dsp:sp>
    <dsp:sp modelId="{A04C0099-6092-4480-AEE4-1F829C8AFB79}">
      <dsp:nvSpPr>
        <dsp:cNvPr id="0" name=""/>
        <dsp:cNvSpPr/>
      </dsp:nvSpPr>
      <dsp:spPr>
        <a:xfrm>
          <a:off x="8833104" y="7061165"/>
          <a:ext cx="3968496" cy="2133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476ACF-0BC3-42AF-8F8B-1F56F430BA10}">
      <dsp:nvSpPr>
        <dsp:cNvPr id="0" name=""/>
        <dsp:cNvSpPr/>
      </dsp:nvSpPr>
      <dsp:spPr>
        <a:xfrm rot="5400000">
          <a:off x="2073147" y="6581105"/>
          <a:ext cx="3556000" cy="3093720"/>
        </a:xfrm>
        <a:prstGeom prst="hexagon">
          <a:avLst>
            <a:gd name="adj" fmla="val 25000"/>
            <a:gd name="vf" fmla="val 115470"/>
          </a:avLst>
        </a:prstGeom>
        <a:solidFill>
          <a:srgbClr val="BE8A2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4000" kern="1200"/>
        </a:p>
      </dsp:txBody>
      <dsp:txXfrm rot="-5400000">
        <a:off x="2786392" y="6904108"/>
        <a:ext cx="2129510" cy="244771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0AF95F-BA14-4674-A1C9-69B2D8F45BE8}">
      <dsp:nvSpPr>
        <dsp:cNvPr id="0" name=""/>
        <dsp:cNvSpPr/>
      </dsp:nvSpPr>
      <dsp:spPr>
        <a:xfrm>
          <a:off x="-353003" y="0"/>
          <a:ext cx="7125620" cy="712562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35B0B8-644E-4FAE-9253-BD1BDE42DE8B}">
      <dsp:nvSpPr>
        <dsp:cNvPr id="0" name=""/>
        <dsp:cNvSpPr/>
      </dsp:nvSpPr>
      <dsp:spPr>
        <a:xfrm>
          <a:off x="3209806" y="0"/>
          <a:ext cx="17671141" cy="71256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460" tIns="251460" rIns="251460" bIns="251460" numCol="1" spcCol="1270" anchor="ctr" anchorCtr="0">
          <a:noAutofit/>
        </a:bodyPr>
        <a:lstStyle/>
        <a:p>
          <a:pPr marL="0" lvl="0" indent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 dirty="0">
              <a:solidFill>
                <a:srgbClr val="C00000"/>
              </a:solidFill>
            </a:rPr>
            <a:t>Gender issues to leadership</a:t>
          </a:r>
          <a:endParaRPr lang="en-IN" sz="6600" kern="1200" dirty="0">
            <a:solidFill>
              <a:srgbClr val="C00000"/>
            </a:solidFill>
          </a:endParaRPr>
        </a:p>
      </dsp:txBody>
      <dsp:txXfrm>
        <a:off x="3209806" y="0"/>
        <a:ext cx="8835570" cy="3384669"/>
      </dsp:txXfrm>
    </dsp:sp>
    <dsp:sp modelId="{7DAA233E-664E-45FA-BCDE-2F147171BCC1}">
      <dsp:nvSpPr>
        <dsp:cNvPr id="0" name=""/>
        <dsp:cNvSpPr/>
      </dsp:nvSpPr>
      <dsp:spPr>
        <a:xfrm>
          <a:off x="1517472" y="3384669"/>
          <a:ext cx="3384669" cy="338466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900221-8DD0-455E-A791-A28A176D194D}">
      <dsp:nvSpPr>
        <dsp:cNvPr id="0" name=""/>
        <dsp:cNvSpPr/>
      </dsp:nvSpPr>
      <dsp:spPr>
        <a:xfrm>
          <a:off x="3209806" y="3384669"/>
          <a:ext cx="17671141" cy="338466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460" tIns="251460" rIns="251460" bIns="251460" numCol="1" spcCol="1270" anchor="ctr" anchorCtr="0">
          <a:noAutofit/>
        </a:bodyPr>
        <a:lstStyle/>
        <a:p>
          <a:pPr marL="0" lvl="0" indent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 dirty="0">
              <a:solidFill>
                <a:srgbClr val="00B050"/>
              </a:solidFill>
            </a:rPr>
            <a:t>Global policy instruments that address these</a:t>
          </a:r>
          <a:endParaRPr lang="en-IN" sz="6600" kern="1200" dirty="0">
            <a:solidFill>
              <a:srgbClr val="00B050"/>
            </a:solidFill>
          </a:endParaRPr>
        </a:p>
      </dsp:txBody>
      <dsp:txXfrm>
        <a:off x="3209806" y="3384669"/>
        <a:ext cx="8835570" cy="3384669"/>
      </dsp:txXfrm>
    </dsp:sp>
    <dsp:sp modelId="{B90218ED-B5EE-4586-B3BA-A0BD6D465E23}">
      <dsp:nvSpPr>
        <dsp:cNvPr id="0" name=""/>
        <dsp:cNvSpPr/>
      </dsp:nvSpPr>
      <dsp:spPr>
        <a:xfrm>
          <a:off x="10649666" y="0"/>
          <a:ext cx="10247583" cy="338466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600" b="1" u="sng" kern="1200" dirty="0">
              <a:solidFill>
                <a:srgbClr val="BE8A2D"/>
              </a:solidFill>
            </a:rPr>
            <a:t>Underrepresentation</a:t>
          </a:r>
          <a:r>
            <a:rPr lang="en-US" sz="3600" kern="1200" dirty="0">
              <a:solidFill>
                <a:srgbClr val="BE8A2D"/>
              </a:solidFill>
            </a:rPr>
            <a:t> of women in positions of power and decision making </a:t>
          </a:r>
          <a:endParaRPr lang="en-IN" sz="3600" kern="1200" dirty="0">
            <a:solidFill>
              <a:srgbClr val="BE8A2D"/>
            </a:solidFill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600" b="1" u="sng" kern="1200" dirty="0">
              <a:solidFill>
                <a:srgbClr val="BE8A2D"/>
              </a:solidFill>
            </a:rPr>
            <a:t>barriers</a:t>
          </a:r>
          <a:r>
            <a:rPr lang="en-US" sz="3600" kern="1200" dirty="0">
              <a:solidFill>
                <a:srgbClr val="BE8A2D"/>
              </a:solidFill>
            </a:rPr>
            <a:t> that directly or indirectly discriminate against the participation of women</a:t>
          </a:r>
          <a:endParaRPr lang="en-IN" sz="3600" kern="1200" dirty="0">
            <a:solidFill>
              <a:srgbClr val="BE8A2D"/>
            </a:solidFill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600" b="1" u="sng" kern="1200" dirty="0">
              <a:solidFill>
                <a:srgbClr val="BE8A2D"/>
              </a:solidFill>
            </a:rPr>
            <a:t>factors, </a:t>
          </a:r>
          <a:r>
            <a:rPr lang="en-US" sz="3600" kern="1200" dirty="0">
              <a:solidFill>
                <a:srgbClr val="BE8A2D"/>
              </a:solidFill>
            </a:rPr>
            <a:t>including gender stereotypes, unconscious bias, and a lack of support for work-life balance</a:t>
          </a:r>
          <a:endParaRPr lang="en-IN" sz="3600" kern="1200" dirty="0">
            <a:solidFill>
              <a:srgbClr val="BE8A2D"/>
            </a:solidFill>
          </a:endParaRPr>
        </a:p>
      </dsp:txBody>
      <dsp:txXfrm>
        <a:off x="10649666" y="0"/>
        <a:ext cx="10247583" cy="3384669"/>
      </dsp:txXfrm>
    </dsp:sp>
    <dsp:sp modelId="{BD47C602-E0D6-4664-A78A-DFB9DB77382B}">
      <dsp:nvSpPr>
        <dsp:cNvPr id="0" name=""/>
        <dsp:cNvSpPr/>
      </dsp:nvSpPr>
      <dsp:spPr>
        <a:xfrm>
          <a:off x="10910183" y="3391811"/>
          <a:ext cx="8835570" cy="338466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000" b="0" kern="1200" dirty="0">
              <a:solidFill>
                <a:srgbClr val="92D050"/>
              </a:solidFill>
            </a:rPr>
            <a:t>Beijing Declaration and Platform for Action </a:t>
          </a:r>
          <a:endParaRPr lang="en-IN" sz="4000" b="0" kern="1200" dirty="0">
            <a:solidFill>
              <a:srgbClr val="92D050"/>
            </a:solidFill>
          </a:endParaRP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000" b="0" kern="1200" dirty="0">
              <a:solidFill>
                <a:srgbClr val="92D050"/>
              </a:solidFill>
            </a:rPr>
            <a:t>Convention on the Elimination of Discrimination Against Women (CEDAW)</a:t>
          </a:r>
          <a:endParaRPr lang="en-IN" sz="4000" b="0" kern="1200" dirty="0">
            <a:solidFill>
              <a:srgbClr val="92D050"/>
            </a:solidFill>
          </a:endParaRPr>
        </a:p>
      </dsp:txBody>
      <dsp:txXfrm>
        <a:off x="10910183" y="3391811"/>
        <a:ext cx="8835570" cy="33846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713AB2-C053-47C0-A54D-62245249D477}">
      <dsp:nvSpPr>
        <dsp:cNvPr id="0" name=""/>
        <dsp:cNvSpPr/>
      </dsp:nvSpPr>
      <dsp:spPr>
        <a:xfrm>
          <a:off x="10238" y="628941"/>
          <a:ext cx="3173961" cy="624873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>
              <a:solidFill>
                <a:srgbClr val="002060"/>
              </a:solidFill>
            </a:rPr>
            <a:t>In 1995, </a:t>
          </a:r>
          <a:r>
            <a:rPr lang="en-US" sz="3200" kern="1200" dirty="0">
              <a:solidFill>
                <a:srgbClr val="0070C0"/>
              </a:solidFill>
            </a:rPr>
            <a:t>189 governments were joined by 17,000 participants and 30,000 non-governmental activists in Beijing for the opening of the </a:t>
          </a:r>
          <a:r>
            <a:rPr lang="en-US" sz="3200" u="sng" kern="1200" dirty="0">
              <a:solidFill>
                <a:srgbClr val="0070C0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Fourth World Conference on Women</a:t>
          </a:r>
          <a:r>
            <a:rPr lang="en-US" sz="3200" kern="1200" dirty="0">
              <a:solidFill>
                <a:srgbClr val="0070C0"/>
              </a:solidFill>
            </a:rPr>
            <a:t>. </a:t>
          </a:r>
          <a:endParaRPr lang="en-IN" sz="3200" kern="1200" dirty="0">
            <a:solidFill>
              <a:srgbClr val="0070C0"/>
            </a:solidFill>
          </a:endParaRPr>
        </a:p>
      </dsp:txBody>
      <dsp:txXfrm>
        <a:off x="103200" y="721903"/>
        <a:ext cx="2988037" cy="6062812"/>
      </dsp:txXfrm>
    </dsp:sp>
    <dsp:sp modelId="{1C3AD7F6-B5A4-43CC-A5EA-3849988E4561}">
      <dsp:nvSpPr>
        <dsp:cNvPr id="0" name=""/>
        <dsp:cNvSpPr/>
      </dsp:nvSpPr>
      <dsp:spPr>
        <a:xfrm>
          <a:off x="3501595" y="3359738"/>
          <a:ext cx="672879" cy="7871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3200" kern="1200"/>
        </a:p>
      </dsp:txBody>
      <dsp:txXfrm>
        <a:off x="3501595" y="3517166"/>
        <a:ext cx="471015" cy="472286"/>
      </dsp:txXfrm>
    </dsp:sp>
    <dsp:sp modelId="{04F49ABE-5451-42CF-8A9B-60FFA55EDAB3}">
      <dsp:nvSpPr>
        <dsp:cNvPr id="0" name=""/>
        <dsp:cNvSpPr/>
      </dsp:nvSpPr>
      <dsp:spPr>
        <a:xfrm>
          <a:off x="4453784" y="628941"/>
          <a:ext cx="3173961" cy="624873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>
              <a:solidFill>
                <a:srgbClr val="002060"/>
              </a:solidFill>
            </a:rPr>
            <a:t>For two weeks</a:t>
          </a:r>
          <a:r>
            <a:rPr lang="en-US" sz="3200" kern="1200" dirty="0">
              <a:solidFill>
                <a:srgbClr val="002060"/>
              </a:solidFill>
            </a:rPr>
            <a:t>, </a:t>
          </a:r>
          <a:r>
            <a:rPr lang="en-US" sz="3200" kern="1200" dirty="0">
              <a:solidFill>
                <a:srgbClr val="0070C0"/>
              </a:solidFill>
            </a:rPr>
            <a:t>government representatives worked on producing a document of agreed written targets for achieving gender equality.</a:t>
          </a:r>
          <a:endParaRPr lang="en-IN" sz="3200" kern="1200" dirty="0">
            <a:solidFill>
              <a:srgbClr val="0070C0"/>
            </a:solidFill>
          </a:endParaRPr>
        </a:p>
      </dsp:txBody>
      <dsp:txXfrm>
        <a:off x="4546746" y="721903"/>
        <a:ext cx="2988037" cy="6062812"/>
      </dsp:txXfrm>
    </dsp:sp>
    <dsp:sp modelId="{6A991BB1-AB93-426C-9D70-EA8AB6D2D603}">
      <dsp:nvSpPr>
        <dsp:cNvPr id="0" name=""/>
        <dsp:cNvSpPr/>
      </dsp:nvSpPr>
      <dsp:spPr>
        <a:xfrm>
          <a:off x="7945141" y="3359738"/>
          <a:ext cx="672879" cy="7871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3200" kern="1200"/>
        </a:p>
      </dsp:txBody>
      <dsp:txXfrm>
        <a:off x="7945141" y="3517166"/>
        <a:ext cx="471015" cy="472286"/>
      </dsp:txXfrm>
    </dsp:sp>
    <dsp:sp modelId="{F7C8EE03-A564-4B7F-B44E-01D31ADC5339}">
      <dsp:nvSpPr>
        <dsp:cNvPr id="0" name=""/>
        <dsp:cNvSpPr/>
      </dsp:nvSpPr>
      <dsp:spPr>
        <a:xfrm>
          <a:off x="8897329" y="628941"/>
          <a:ext cx="3173961" cy="624873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solidFill>
                <a:srgbClr val="0070C0"/>
              </a:solidFill>
            </a:rPr>
            <a:t>The outcome of this momentous conference was the </a:t>
          </a:r>
          <a:r>
            <a:rPr lang="en-US" sz="3200" u="sng" kern="1200" dirty="0">
              <a:solidFill>
                <a:srgbClr val="002060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Beijing Declaration and Platform for Action</a:t>
          </a:r>
          <a:r>
            <a:rPr lang="en-US" sz="3200" kern="1200" dirty="0">
              <a:solidFill>
                <a:srgbClr val="002060"/>
              </a:solidFill>
            </a:rPr>
            <a:t> (</a:t>
          </a:r>
          <a:r>
            <a:rPr lang="en-US" sz="3200" kern="1200" dirty="0" err="1">
              <a:solidFill>
                <a:srgbClr val="002060"/>
              </a:solidFill>
            </a:rPr>
            <a:t>BPfA</a:t>
          </a:r>
          <a:r>
            <a:rPr lang="en-US" sz="3200" kern="1200" dirty="0">
              <a:solidFill>
                <a:srgbClr val="002060"/>
              </a:solidFill>
            </a:rPr>
            <a:t>)</a:t>
          </a:r>
          <a:endParaRPr lang="en-IN" sz="3200" kern="1200" dirty="0">
            <a:solidFill>
              <a:srgbClr val="002060"/>
            </a:solidFill>
          </a:endParaRPr>
        </a:p>
      </dsp:txBody>
      <dsp:txXfrm>
        <a:off x="8990291" y="721903"/>
        <a:ext cx="2988037" cy="6062812"/>
      </dsp:txXfrm>
    </dsp:sp>
    <dsp:sp modelId="{CB96BE28-C552-41F5-BC2C-235757A4F159}">
      <dsp:nvSpPr>
        <dsp:cNvPr id="0" name=""/>
        <dsp:cNvSpPr/>
      </dsp:nvSpPr>
      <dsp:spPr>
        <a:xfrm>
          <a:off x="12388687" y="3359738"/>
          <a:ext cx="672879" cy="7871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3200" kern="1200"/>
        </a:p>
      </dsp:txBody>
      <dsp:txXfrm>
        <a:off x="12388687" y="3517166"/>
        <a:ext cx="471015" cy="472286"/>
      </dsp:txXfrm>
    </dsp:sp>
    <dsp:sp modelId="{2989427A-2840-48C0-BFD7-6FE3CC13ABA4}">
      <dsp:nvSpPr>
        <dsp:cNvPr id="0" name=""/>
        <dsp:cNvSpPr/>
      </dsp:nvSpPr>
      <dsp:spPr>
        <a:xfrm>
          <a:off x="13340875" y="628941"/>
          <a:ext cx="3173961" cy="624873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>
              <a:solidFill>
                <a:srgbClr val="002060"/>
              </a:solidFill>
            </a:rPr>
            <a:t>Every five years</a:t>
          </a:r>
          <a:r>
            <a:rPr lang="en-US" sz="3200" kern="1200" dirty="0">
              <a:solidFill>
                <a:srgbClr val="002060"/>
              </a:solidFill>
            </a:rPr>
            <a:t>, starting in 2000, </a:t>
          </a:r>
          <a:r>
            <a:rPr lang="en-US" sz="3200" kern="1200" dirty="0">
              <a:solidFill>
                <a:srgbClr val="0070C0"/>
              </a:solidFill>
            </a:rPr>
            <a:t>a </a:t>
          </a:r>
          <a:r>
            <a:rPr lang="en-US" sz="3200" u="sng" kern="1200" dirty="0">
              <a:solidFill>
                <a:srgbClr val="0070C0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review of the progress</a:t>
          </a:r>
          <a:r>
            <a:rPr lang="en-US" sz="3200" kern="1200" dirty="0">
              <a:solidFill>
                <a:srgbClr val="0070C0"/>
              </a:solidFill>
            </a:rPr>
            <a:t> in attaining gender equality in the areas of concern of the </a:t>
          </a:r>
          <a:r>
            <a:rPr lang="en-US" sz="3200" kern="1200" dirty="0" err="1">
              <a:solidFill>
                <a:srgbClr val="0070C0"/>
              </a:solidFill>
            </a:rPr>
            <a:t>BPfA</a:t>
          </a:r>
          <a:r>
            <a:rPr lang="en-US" sz="3200" kern="1200" dirty="0">
              <a:solidFill>
                <a:srgbClr val="0070C0"/>
              </a:solidFill>
            </a:rPr>
            <a:t> is conducted by countries and at the regional level. </a:t>
          </a:r>
          <a:endParaRPr lang="en-IN" sz="3200" kern="1200" dirty="0">
            <a:solidFill>
              <a:srgbClr val="0070C0"/>
            </a:solidFill>
          </a:endParaRPr>
        </a:p>
      </dsp:txBody>
      <dsp:txXfrm>
        <a:off x="13433837" y="721903"/>
        <a:ext cx="2988037" cy="6062812"/>
      </dsp:txXfrm>
    </dsp:sp>
    <dsp:sp modelId="{EA3BD036-B568-43B9-9035-D05D206458D5}">
      <dsp:nvSpPr>
        <dsp:cNvPr id="0" name=""/>
        <dsp:cNvSpPr/>
      </dsp:nvSpPr>
      <dsp:spPr>
        <a:xfrm>
          <a:off x="16832232" y="3359738"/>
          <a:ext cx="672879" cy="7871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3200" kern="1200"/>
        </a:p>
      </dsp:txBody>
      <dsp:txXfrm>
        <a:off x="16832232" y="3517166"/>
        <a:ext cx="471015" cy="472286"/>
      </dsp:txXfrm>
    </dsp:sp>
    <dsp:sp modelId="{ED21068B-6158-4484-8834-8AEA5E9A9F19}">
      <dsp:nvSpPr>
        <dsp:cNvPr id="0" name=""/>
        <dsp:cNvSpPr/>
      </dsp:nvSpPr>
      <dsp:spPr>
        <a:xfrm>
          <a:off x="17784421" y="628941"/>
          <a:ext cx="3173961" cy="624873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solidFill>
                <a:srgbClr val="0070C0"/>
              </a:solidFill>
            </a:rPr>
            <a:t>The reviews and appraisals are discussed </a:t>
          </a:r>
          <a:r>
            <a:rPr lang="en-US" sz="3200" b="1" kern="1200" dirty="0">
              <a:solidFill>
                <a:srgbClr val="002060"/>
              </a:solidFill>
            </a:rPr>
            <a:t>at the year’s </a:t>
          </a:r>
          <a:r>
            <a:rPr lang="en-US" sz="3200" kern="1200" dirty="0">
              <a:solidFill>
                <a:srgbClr val="002060"/>
              </a:solidFill>
            </a:rPr>
            <a:t>Commission on the Status of Women (CSW) session</a:t>
          </a:r>
          <a:endParaRPr lang="en-IN" sz="3200" kern="1200" dirty="0">
            <a:solidFill>
              <a:srgbClr val="002060"/>
            </a:solidFill>
          </a:endParaRPr>
        </a:p>
      </dsp:txBody>
      <dsp:txXfrm>
        <a:off x="17877383" y="721903"/>
        <a:ext cx="2988037" cy="606281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258360-7453-4840-A37B-1215DFF8C967}">
      <dsp:nvSpPr>
        <dsp:cNvPr id="0" name=""/>
        <dsp:cNvSpPr/>
      </dsp:nvSpPr>
      <dsp:spPr>
        <a:xfrm rot="16200000">
          <a:off x="-705563" y="708155"/>
          <a:ext cx="8155602" cy="6739291"/>
        </a:xfrm>
        <a:prstGeom prst="flowChartManualOperati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0" tIns="0" rIns="271910" bIns="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b="1" kern="1200">
              <a:solidFill>
                <a:srgbClr val="DE1267"/>
              </a:solidFill>
            </a:rPr>
            <a:t>Adoption and Ratification</a:t>
          </a:r>
          <a:r>
            <a:rPr lang="en-US" sz="4300" kern="1200">
              <a:solidFill>
                <a:srgbClr val="DE1267"/>
              </a:solidFill>
            </a:rPr>
            <a:t>:</a:t>
          </a:r>
          <a:endParaRPr lang="en-IN" sz="4300" kern="1200">
            <a:solidFill>
              <a:srgbClr val="DE1267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>
              <a:solidFill>
                <a:srgbClr val="002060"/>
              </a:solidFill>
            </a:rPr>
            <a:t>Adopted in 1979 by the UN General Assembly.</a:t>
          </a:r>
          <a:endParaRPr lang="en-IN" sz="3400" kern="1200" dirty="0">
            <a:solidFill>
              <a:srgbClr val="002060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>
              <a:solidFill>
                <a:srgbClr val="002060"/>
              </a:solidFill>
            </a:rPr>
            <a:t>Instituted on September 3, 1981.</a:t>
          </a:r>
          <a:endParaRPr lang="en-IN" sz="3400" kern="1200" dirty="0">
            <a:solidFill>
              <a:srgbClr val="002060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>
              <a:solidFill>
                <a:srgbClr val="002060"/>
              </a:solidFill>
            </a:rPr>
            <a:t>Ratified by 189 states.</a:t>
          </a:r>
          <a:endParaRPr lang="en-IN" sz="3400" kern="1200" dirty="0">
            <a:solidFill>
              <a:srgbClr val="002060"/>
            </a:solidFill>
          </a:endParaRPr>
        </a:p>
      </dsp:txBody>
      <dsp:txXfrm rot="5400000">
        <a:off x="2593" y="1631119"/>
        <a:ext cx="6739291" cy="4893362"/>
      </dsp:txXfrm>
    </dsp:sp>
    <dsp:sp modelId="{BA95A17E-0708-4D68-AB98-B06C5781A3A6}">
      <dsp:nvSpPr>
        <dsp:cNvPr id="0" name=""/>
        <dsp:cNvSpPr/>
      </dsp:nvSpPr>
      <dsp:spPr>
        <a:xfrm rot="16200000">
          <a:off x="6539174" y="708155"/>
          <a:ext cx="8155602" cy="6739291"/>
        </a:xfrm>
        <a:prstGeom prst="flowChartManualOperati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0" tIns="0" rIns="271910" bIns="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b="1" kern="1200" dirty="0">
              <a:solidFill>
                <a:srgbClr val="DE1267"/>
              </a:solidFill>
            </a:rPr>
            <a:t>Significance</a:t>
          </a:r>
          <a:r>
            <a:rPr lang="en-US" sz="4300" kern="1200" dirty="0">
              <a:solidFill>
                <a:srgbClr val="DE1267"/>
              </a:solidFill>
            </a:rPr>
            <a:t>:</a:t>
          </a:r>
          <a:endParaRPr lang="en-IN" sz="4300" kern="1200" dirty="0">
            <a:solidFill>
              <a:srgbClr val="DE1267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>
              <a:solidFill>
                <a:srgbClr val="002060"/>
              </a:solidFill>
            </a:rPr>
            <a:t>Described as an "international bill of rights for women."</a:t>
          </a:r>
          <a:endParaRPr lang="en-IN" sz="3400" kern="1200" dirty="0">
            <a:solidFill>
              <a:srgbClr val="002060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>
              <a:solidFill>
                <a:srgbClr val="002060"/>
              </a:solidFill>
            </a:rPr>
            <a:t>A culmination of over 30 years of work by the Commission on the Status of Women (CSW).</a:t>
          </a:r>
          <a:endParaRPr lang="en-IN" sz="3400" kern="1200" dirty="0">
            <a:solidFill>
              <a:srgbClr val="002060"/>
            </a:solidFill>
          </a:endParaRPr>
        </a:p>
      </dsp:txBody>
      <dsp:txXfrm rot="5400000">
        <a:off x="7247330" y="1631119"/>
        <a:ext cx="6739291" cy="4893362"/>
      </dsp:txXfrm>
    </dsp:sp>
    <dsp:sp modelId="{963E8FD5-F1AD-4DD2-9ED8-690C1C0D240F}">
      <dsp:nvSpPr>
        <dsp:cNvPr id="0" name=""/>
        <dsp:cNvSpPr/>
      </dsp:nvSpPr>
      <dsp:spPr>
        <a:xfrm rot="16200000">
          <a:off x="13783912" y="708155"/>
          <a:ext cx="8155602" cy="6739291"/>
        </a:xfrm>
        <a:prstGeom prst="flowChartManualOperati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0" tIns="0" rIns="271910" bIns="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b="1" kern="1200">
              <a:solidFill>
                <a:srgbClr val="DE1267"/>
              </a:solidFill>
            </a:rPr>
            <a:t>Impact on Women’s Rights</a:t>
          </a:r>
          <a:r>
            <a:rPr lang="en-US" sz="4300" kern="1200">
              <a:solidFill>
                <a:srgbClr val="DE1267"/>
              </a:solidFill>
            </a:rPr>
            <a:t>:</a:t>
          </a:r>
          <a:endParaRPr lang="en-IN" sz="4300" kern="1200">
            <a:solidFill>
              <a:srgbClr val="DE1267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>
              <a:solidFill>
                <a:srgbClr val="002060"/>
              </a:solidFill>
            </a:rPr>
            <a:t>Vital tool for advancing gender equality and women’s rights globally.</a:t>
          </a:r>
          <a:endParaRPr lang="en-IN" sz="3400" kern="1200" dirty="0">
            <a:solidFill>
              <a:srgbClr val="002060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>
              <a:solidFill>
                <a:srgbClr val="002060"/>
              </a:solidFill>
            </a:rPr>
            <a:t>Basis for judicial decisions and reforms at the national level.</a:t>
          </a:r>
          <a:endParaRPr lang="en-IN" sz="3400" kern="1200" dirty="0">
            <a:solidFill>
              <a:srgbClr val="002060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>
              <a:solidFill>
                <a:srgbClr val="002060"/>
              </a:solidFill>
            </a:rPr>
            <a:t>Empowered women and girls to claim their human rights.</a:t>
          </a:r>
          <a:endParaRPr lang="en-IN" sz="3400" kern="1200" dirty="0">
            <a:solidFill>
              <a:srgbClr val="002060"/>
            </a:solidFill>
          </a:endParaRPr>
        </a:p>
      </dsp:txBody>
      <dsp:txXfrm rot="5400000">
        <a:off x="14492068" y="1631119"/>
        <a:ext cx="6739291" cy="489336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CB0075-25E5-4B56-98F4-5D4AF4E63F56}">
      <dsp:nvSpPr>
        <dsp:cNvPr id="0" name=""/>
        <dsp:cNvSpPr/>
      </dsp:nvSpPr>
      <dsp:spPr>
        <a:xfrm rot="16200000">
          <a:off x="-1086563" y="1089155"/>
          <a:ext cx="8917602" cy="6739291"/>
        </a:xfrm>
        <a:prstGeom prst="flowChartManualOperati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0" tIns="0" rIns="275828" bIns="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b="1" kern="1200">
              <a:solidFill>
                <a:srgbClr val="DE1267"/>
              </a:solidFill>
            </a:rPr>
            <a:t>Legislative Changes</a:t>
          </a:r>
          <a:r>
            <a:rPr lang="en-US" sz="4300" kern="1200">
              <a:solidFill>
                <a:srgbClr val="DE1267"/>
              </a:solidFill>
            </a:rPr>
            <a:t>:</a:t>
          </a:r>
          <a:endParaRPr lang="en-IN" sz="4300" kern="1200">
            <a:solidFill>
              <a:srgbClr val="DE1267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>
              <a:solidFill>
                <a:srgbClr val="002060"/>
              </a:solidFill>
            </a:rPr>
            <a:t>Adoption of equal opportunity acts.</a:t>
          </a:r>
          <a:endParaRPr lang="en-IN" sz="3400" kern="1200" dirty="0">
            <a:solidFill>
              <a:srgbClr val="002060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>
              <a:solidFill>
                <a:srgbClr val="002060"/>
              </a:solidFill>
            </a:rPr>
            <a:t>Establishment of quotas for women in elected offices.</a:t>
          </a:r>
          <a:endParaRPr lang="en-IN" sz="3400" kern="1200" dirty="0">
            <a:solidFill>
              <a:srgbClr val="002060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>
              <a:solidFill>
                <a:srgbClr val="002060"/>
              </a:solidFill>
            </a:rPr>
            <a:t>New legislation and action plans addressing violence against women.</a:t>
          </a:r>
          <a:endParaRPr lang="en-IN" sz="3400" kern="1200" dirty="0">
            <a:solidFill>
              <a:srgbClr val="002060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>
              <a:solidFill>
                <a:srgbClr val="002060"/>
              </a:solidFill>
            </a:rPr>
            <a:t>Strengthened constitutional provisions for gender equality.</a:t>
          </a:r>
          <a:endParaRPr lang="en-IN" sz="3400" kern="1200" dirty="0">
            <a:solidFill>
              <a:srgbClr val="002060"/>
            </a:solidFill>
          </a:endParaRPr>
        </a:p>
      </dsp:txBody>
      <dsp:txXfrm rot="5400000">
        <a:off x="2593" y="1783519"/>
        <a:ext cx="6739291" cy="5350562"/>
      </dsp:txXfrm>
    </dsp:sp>
    <dsp:sp modelId="{39F42B85-6015-47DA-8AE4-130BF4253BBA}">
      <dsp:nvSpPr>
        <dsp:cNvPr id="0" name=""/>
        <dsp:cNvSpPr/>
      </dsp:nvSpPr>
      <dsp:spPr>
        <a:xfrm rot="16200000">
          <a:off x="6158174" y="1089155"/>
          <a:ext cx="8917602" cy="6739291"/>
        </a:xfrm>
        <a:prstGeom prst="flowChartManualOperati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0" tIns="0" rIns="275828" bIns="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b="1" kern="1200">
              <a:solidFill>
                <a:srgbClr val="DE1267"/>
              </a:solidFill>
            </a:rPr>
            <a:t>Oversight</a:t>
          </a:r>
          <a:r>
            <a:rPr lang="en-US" sz="4300" kern="1200">
              <a:solidFill>
                <a:srgbClr val="DE1267"/>
              </a:solidFill>
            </a:rPr>
            <a:t>:</a:t>
          </a:r>
          <a:endParaRPr lang="en-IN" sz="4300" kern="1200">
            <a:solidFill>
              <a:srgbClr val="DE1267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>
              <a:solidFill>
                <a:srgbClr val="002060"/>
              </a:solidFill>
            </a:rPr>
            <a:t>CEDAW is overseen by the Committee on the Elimination of Discrimination Against Women.</a:t>
          </a:r>
          <a:endParaRPr lang="en-IN" sz="3400" kern="1200" dirty="0">
            <a:solidFill>
              <a:srgbClr val="002060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>
              <a:solidFill>
                <a:srgbClr val="002060"/>
              </a:solidFill>
            </a:rPr>
            <a:t>The Committee reviews State parties' progress and issues Concluding Observations for improvement.</a:t>
          </a:r>
          <a:endParaRPr lang="en-IN" sz="3400" kern="1200" dirty="0">
            <a:solidFill>
              <a:srgbClr val="002060"/>
            </a:solidFill>
          </a:endParaRPr>
        </a:p>
      </dsp:txBody>
      <dsp:txXfrm rot="5400000">
        <a:off x="7247330" y="1783519"/>
        <a:ext cx="6739291" cy="5350562"/>
      </dsp:txXfrm>
    </dsp:sp>
    <dsp:sp modelId="{202ED539-7798-43D4-A1B2-C68AAC197A76}">
      <dsp:nvSpPr>
        <dsp:cNvPr id="0" name=""/>
        <dsp:cNvSpPr/>
      </dsp:nvSpPr>
      <dsp:spPr>
        <a:xfrm rot="16200000">
          <a:off x="13402912" y="1089155"/>
          <a:ext cx="8917602" cy="6739291"/>
        </a:xfrm>
        <a:prstGeom prst="flowChartManualOperati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0" tIns="0" rIns="275828" bIns="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b="1" kern="1200">
              <a:solidFill>
                <a:srgbClr val="DE1267"/>
              </a:solidFill>
            </a:rPr>
            <a:t>Advocacy Tool</a:t>
          </a:r>
          <a:r>
            <a:rPr lang="en-US" sz="4300" kern="1200">
              <a:solidFill>
                <a:srgbClr val="DE1267"/>
              </a:solidFill>
            </a:rPr>
            <a:t>:</a:t>
          </a:r>
          <a:endParaRPr lang="en-IN" sz="4300" kern="1200">
            <a:solidFill>
              <a:srgbClr val="DE1267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>
              <a:solidFill>
                <a:srgbClr val="002060"/>
              </a:solidFill>
            </a:rPr>
            <a:t>Concluding Observations serve as resources for gender equality work.</a:t>
          </a:r>
          <a:endParaRPr lang="en-IN" sz="3400" kern="1200" dirty="0">
            <a:solidFill>
              <a:srgbClr val="002060"/>
            </a:solidFill>
          </a:endParaRP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>
              <a:solidFill>
                <a:srgbClr val="002060"/>
              </a:solidFill>
            </a:rPr>
            <a:t>Provide authoritative guidance and advocacy tools for gender equality advocates.</a:t>
          </a:r>
          <a:endParaRPr lang="en-IN" sz="3400" kern="1200" dirty="0">
            <a:solidFill>
              <a:srgbClr val="002060"/>
            </a:solidFill>
          </a:endParaRPr>
        </a:p>
      </dsp:txBody>
      <dsp:txXfrm rot="5400000">
        <a:off x="14492068" y="1783519"/>
        <a:ext cx="6739291" cy="53505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988" cy="465865"/>
          </a:xfrm>
          <a:prstGeom prst="rect">
            <a:avLst/>
          </a:prstGeom>
        </p:spPr>
        <p:txBody>
          <a:bodyPr vert="horz" lIns="47467" tIns="23733" rIns="47467" bIns="23733" rtlCol="0"/>
          <a:lstStyle>
            <a:lvl1pPr algn="l">
              <a:defRPr sz="6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52" y="0"/>
            <a:ext cx="3037988" cy="465865"/>
          </a:xfrm>
          <a:prstGeom prst="rect">
            <a:avLst/>
          </a:prstGeom>
        </p:spPr>
        <p:txBody>
          <a:bodyPr vert="horz" lIns="47467" tIns="23733" rIns="47467" bIns="23733" rtlCol="0"/>
          <a:lstStyle>
            <a:lvl1pPr algn="r">
              <a:defRPr sz="600"/>
            </a:lvl1pPr>
          </a:lstStyle>
          <a:p>
            <a:fld id="{0A994FA9-4AA4-7F49-85BA-5FDB5EB99756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7467" tIns="23733" rIns="47467" bIns="2373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819" y="4473339"/>
            <a:ext cx="5608763" cy="3661664"/>
          </a:xfrm>
          <a:prstGeom prst="rect">
            <a:avLst/>
          </a:prstGeom>
        </p:spPr>
        <p:txBody>
          <a:bodyPr vert="horz" lIns="47467" tIns="23733" rIns="47467" bIns="2373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537"/>
            <a:ext cx="3037988" cy="465864"/>
          </a:xfrm>
          <a:prstGeom prst="rect">
            <a:avLst/>
          </a:prstGeom>
        </p:spPr>
        <p:txBody>
          <a:bodyPr vert="horz" lIns="47467" tIns="23733" rIns="47467" bIns="23733" rtlCol="0" anchor="b"/>
          <a:lstStyle>
            <a:lvl1pPr algn="l">
              <a:defRPr sz="6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52" y="8830537"/>
            <a:ext cx="3037988" cy="465864"/>
          </a:xfrm>
          <a:prstGeom prst="rect">
            <a:avLst/>
          </a:prstGeom>
        </p:spPr>
        <p:txBody>
          <a:bodyPr vert="horz" lIns="47467" tIns="23733" rIns="47467" bIns="23733" rtlCol="0" anchor="b"/>
          <a:lstStyle>
            <a:lvl1pPr algn="r">
              <a:defRPr sz="600"/>
            </a:lvl1pPr>
          </a:lstStyle>
          <a:p>
            <a:fld id="{9C95C949-30DC-A548-B0F6-ECAFEB87D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57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1pPr>
    <a:lvl2pPr marL="554492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2pPr>
    <a:lvl3pPr marL="1108984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3pPr>
    <a:lvl4pPr marL="1663476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4pPr>
    <a:lvl5pPr marL="2217969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5pPr>
    <a:lvl6pPr marL="2772461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6pPr>
    <a:lvl7pPr marL="3326953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7pPr>
    <a:lvl8pPr marL="3881445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8pPr>
    <a:lvl9pPr marL="4435937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48333" indent="-148333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proposed training module will focus on the organizational level.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919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C561A2-590C-5B70-6C6B-7976BD4E58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5816260-4D32-626D-7B41-8A655F7B71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0E9143C-A8EC-D5F5-9610-6BCC3E3AA8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proposed training module will focus on the organizational level.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3E0073-A94B-E80B-6786-FC6E122D91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29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140096-70A1-5B4F-805F-2C978467A7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FAC003-46A4-0F17-ACE4-8A8EB1C22F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5A0D5E-D0AA-F530-8933-E91179783D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0F8B4E-0292-B196-AA27-FBE921DCE6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9373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280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1089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95C949-30DC-A548-B0F6-ECAFEB87DCCE}" type="slidenum">
              <a:rPr kumimoji="0" lang="en-US" sz="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10898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00565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856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742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29534" y="-7375"/>
            <a:ext cx="10166709" cy="13723374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631731" y="5666362"/>
            <a:ext cx="6553627" cy="2769989"/>
          </a:xfrm>
        </p:spPr>
        <p:txBody>
          <a:bodyPr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31731" y="8803957"/>
            <a:ext cx="6553627" cy="492443"/>
          </a:xfrm>
        </p:spPr>
        <p:txBody>
          <a:bodyPr/>
          <a:lstStyle>
            <a:lvl1pPr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10114871" y="0"/>
            <a:ext cx="7134565" cy="9816832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17259307" y="3283974"/>
            <a:ext cx="7134564" cy="104394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62" y="813104"/>
            <a:ext cx="4504749" cy="1657766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1731" y="5020894"/>
            <a:ext cx="6553627" cy="307777"/>
          </a:xfrm>
        </p:spPr>
        <p:txBody>
          <a:bodyPr/>
          <a:lstStyle>
            <a:lvl1pPr>
              <a:defRPr sz="2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240D2B-F4B2-7149-9897-1632B440D9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3042" y="11658600"/>
            <a:ext cx="3894158" cy="1725724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  <p15:guide id="4" pos="146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10114871" y="0"/>
            <a:ext cx="7134565" cy="9816832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17259307" y="3283974"/>
            <a:ext cx="7134564" cy="104394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62" y="813104"/>
            <a:ext cx="4504749" cy="1657766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Text Placeholder 44">
            <a:extLst>
              <a:ext uri="{FF2B5EF4-FFF2-40B4-BE49-F238E27FC236}">
                <a16:creationId xmlns:a16="http://schemas.microsoft.com/office/drawing/2014/main" id="{20199B3D-584A-C543-8A7C-0C3502E8B0F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00200" y="6203107"/>
            <a:ext cx="9243851" cy="1354217"/>
          </a:xfrm>
        </p:spPr>
        <p:txBody>
          <a:bodyPr anchor="ctr" anchorCtr="0"/>
          <a:lstStyle>
            <a:lvl1pPr>
              <a:defRPr sz="8800" b="1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18F479-D43B-3448-B27E-48A59BEEECA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277600"/>
            <a:ext cx="4283677" cy="128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2776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A27C36-E27C-2F4F-A088-A56664D319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600" t="1978" r="23611" b="51517"/>
          <a:stretch/>
        </p:blipFill>
        <p:spPr>
          <a:xfrm>
            <a:off x="0" y="-26276"/>
            <a:ext cx="24384000" cy="13742276"/>
          </a:xfrm>
          <a:prstGeom prst="rect">
            <a:avLst/>
          </a:prstGeom>
        </p:spPr>
      </p:pic>
      <p:sp>
        <p:nvSpPr>
          <p:cNvPr id="5" name="Text Placeholder 44">
            <a:extLst>
              <a:ext uri="{FF2B5EF4-FFF2-40B4-BE49-F238E27FC236}">
                <a16:creationId xmlns:a16="http://schemas.microsoft.com/office/drawing/2014/main" id="{F143D28B-CEE9-B94D-8239-606801726CE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00200" y="6203107"/>
            <a:ext cx="9243851" cy="1354217"/>
          </a:xfrm>
        </p:spPr>
        <p:txBody>
          <a:bodyPr anchor="ctr" anchorCtr="0"/>
          <a:lstStyle>
            <a:lvl1pPr>
              <a:defRPr sz="8800" b="1" i="0">
                <a:solidFill>
                  <a:schemeClr val="bg2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CC99F6-CECC-3841-B698-177BDD40F8F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3042" y="11658600"/>
            <a:ext cx="3894158" cy="172572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2239716"/>
          </a:xfrm>
        </p:spPr>
        <p:txBody>
          <a:bodyPr/>
          <a:lstStyle>
            <a:lvl1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Holder 6">
            <a:extLst>
              <a:ext uri="{FF2B5EF4-FFF2-40B4-BE49-F238E27FC236}">
                <a16:creationId xmlns:a16="http://schemas.microsoft.com/office/drawing/2014/main" id="{A1110A4E-A1AD-1E4A-B229-270C8E3E6B78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 userDrawn="1">
          <p15:clr>
            <a:srgbClr val="FBAE40"/>
          </p15:clr>
        </p15:guide>
        <p15:guide id="2" pos="1008" userDrawn="1">
          <p15:clr>
            <a:srgbClr val="FBAE40"/>
          </p15:clr>
        </p15:guide>
        <p15:guide id="3" pos="14375" userDrawn="1">
          <p15:clr>
            <a:srgbClr val="FBAE40"/>
          </p15:clr>
        </p15:guide>
        <p15:guide id="4" orient="horz" pos="711" userDrawn="1">
          <p15:clr>
            <a:srgbClr val="FBAE40"/>
          </p15:clr>
        </p15:guide>
        <p15:guide id="5" orient="horz" pos="1991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2239716"/>
          </a:xfrm>
        </p:spPr>
        <p:txBody>
          <a:bodyPr/>
          <a:lstStyle>
            <a:lvl1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Holder 6">
            <a:extLst>
              <a:ext uri="{FF2B5EF4-FFF2-40B4-BE49-F238E27FC236}">
                <a16:creationId xmlns:a16="http://schemas.microsoft.com/office/drawing/2014/main" id="{61CA73B6-FAD4-A843-B6FF-D757F87037FE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5306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 userDrawn="1">
          <p15:clr>
            <a:srgbClr val="FBAE40"/>
          </p15:clr>
        </p15:guide>
        <p15:guide id="2" pos="985" userDrawn="1">
          <p15:clr>
            <a:srgbClr val="FBAE40"/>
          </p15:clr>
        </p15:guide>
        <p15:guide id="3" pos="14375" userDrawn="1">
          <p15:clr>
            <a:srgbClr val="FBAE40"/>
          </p15:clr>
        </p15:guide>
        <p15:guide id="4" orient="horz" pos="711" userDrawn="1">
          <p15:clr>
            <a:srgbClr val="FBAE40"/>
          </p15:clr>
        </p15:guide>
        <p15:guide id="5" orient="horz" pos="1991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2239716"/>
          </a:xfrm>
        </p:spPr>
        <p:txBody>
          <a:bodyPr/>
          <a:lstStyle>
            <a:lvl1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Holder 6">
            <a:extLst>
              <a:ext uri="{FF2B5EF4-FFF2-40B4-BE49-F238E27FC236}">
                <a16:creationId xmlns:a16="http://schemas.microsoft.com/office/drawing/2014/main" id="{61CA73B6-FAD4-A843-B6FF-D757F87037FE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7B46DA-2734-8248-83F0-421C133EE98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7676" y="12511772"/>
            <a:ext cx="5478524" cy="97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8854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>
          <p15:clr>
            <a:srgbClr val="FBAE40"/>
          </p15:clr>
        </p15:guide>
        <p15:guide id="2" pos="985">
          <p15:clr>
            <a:srgbClr val="FBAE40"/>
          </p15:clr>
        </p15:guide>
        <p15:guide id="3" pos="14375">
          <p15:clr>
            <a:srgbClr val="FBAE40"/>
          </p15:clr>
        </p15:guide>
        <p15:guide id="4" orient="horz" pos="711">
          <p15:clr>
            <a:srgbClr val="FBAE40"/>
          </p15:clr>
        </p15:guide>
        <p15:guide id="5" orient="horz" pos="199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1" name="Holder 6">
            <a:extLst>
              <a:ext uri="{FF2B5EF4-FFF2-40B4-BE49-F238E27FC236}">
                <a16:creationId xmlns:a16="http://schemas.microsoft.com/office/drawing/2014/main" id="{51AF7839-8814-6549-9D3A-E9469D36C51F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8BDA858B-C435-CD46-B6F2-5F7D29966F4B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1600199" y="3160713"/>
            <a:ext cx="10134601" cy="8497887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Chart Placeholder 3">
            <a:extLst>
              <a:ext uri="{FF2B5EF4-FFF2-40B4-BE49-F238E27FC236}">
                <a16:creationId xmlns:a16="http://schemas.microsoft.com/office/drawing/2014/main" id="{287C2131-5D6B-6C45-9A47-4B4EED8898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12533312" y="3160713"/>
            <a:ext cx="10287000" cy="849788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193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 userDrawn="1">
          <p15:clr>
            <a:srgbClr val="FBAE40"/>
          </p15:clr>
        </p15:guide>
        <p15:guide id="2" pos="1008" userDrawn="1">
          <p15:clr>
            <a:srgbClr val="FBAE40"/>
          </p15:clr>
        </p15:guide>
        <p15:guide id="3" pos="14375" userDrawn="1">
          <p15:clr>
            <a:srgbClr val="FBAE40"/>
          </p15:clr>
        </p15:guide>
        <p15:guide id="4" orient="horz" pos="711" userDrawn="1">
          <p15:clr>
            <a:srgbClr val="FBAE40"/>
          </p15:clr>
        </p15:guide>
        <p15:guide id="5" orient="horz" pos="1991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1" name="Holder 6">
            <a:extLst>
              <a:ext uri="{FF2B5EF4-FFF2-40B4-BE49-F238E27FC236}">
                <a16:creationId xmlns:a16="http://schemas.microsoft.com/office/drawing/2014/main" id="{51AF7839-8814-6549-9D3A-E9469D36C51F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 dirty="0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4" name="Chart Placeholder 3">
            <a:extLst>
              <a:ext uri="{FF2B5EF4-FFF2-40B4-BE49-F238E27FC236}">
                <a16:creationId xmlns:a16="http://schemas.microsoft.com/office/drawing/2014/main" id="{287C2131-5D6B-6C45-9A47-4B4EED8898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12533312" y="3160713"/>
            <a:ext cx="10287000" cy="8497887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C8A9D1-0404-B54C-9824-8F518E050D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85913" y="3160712"/>
            <a:ext cx="10453687" cy="8497887"/>
          </a:xfrm>
        </p:spPr>
        <p:txBody>
          <a:bodyPr/>
          <a:lstStyle>
            <a:lvl1pPr>
              <a:defRPr sz="2800">
                <a:solidFill>
                  <a:schemeClr val="accent3"/>
                </a:solidFill>
              </a:defRPr>
            </a:lvl1pPr>
            <a:lvl2pPr>
              <a:defRPr sz="2800">
                <a:solidFill>
                  <a:schemeClr val="accent3"/>
                </a:solidFill>
              </a:defRPr>
            </a:lvl2pPr>
            <a:lvl3pPr>
              <a:defRPr sz="2800">
                <a:solidFill>
                  <a:schemeClr val="accent3"/>
                </a:solidFill>
              </a:defRPr>
            </a:lvl3pPr>
            <a:lvl4pPr>
              <a:defRPr sz="2800">
                <a:solidFill>
                  <a:schemeClr val="accent3"/>
                </a:solidFill>
              </a:defRPr>
            </a:lvl4pPr>
            <a:lvl5pPr>
              <a:defRPr sz="2800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054472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>
          <p15:clr>
            <a:srgbClr val="FBAE40"/>
          </p15:clr>
        </p15:guide>
        <p15:guide id="2" pos="1008">
          <p15:clr>
            <a:srgbClr val="FBAE40"/>
          </p15:clr>
        </p15:guide>
        <p15:guide id="3" pos="14375">
          <p15:clr>
            <a:srgbClr val="FBAE40"/>
          </p15:clr>
        </p15:guide>
        <p15:guide id="4" orient="horz" pos="711">
          <p15:clr>
            <a:srgbClr val="FBAE40"/>
          </p15:clr>
        </p15:guide>
        <p15:guide id="5" orient="horz" pos="199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28542-A911-3AF4-EDC8-7B5846E2EA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F7CE50-4F57-8682-AFE8-058EF75D93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48DECC-6198-9907-9CC4-D5D6D73C7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5FC15-FBC5-ACFF-9D0E-A75F28F82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8A84F-73AB-9E8A-A390-A713910EA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215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822EF-5CC6-F017-CD3B-BF5B6F5A7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52644-13AF-075A-5181-D919C8628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7EA438-0D93-0E4A-E1EA-527E118CA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CB9791-3C7D-B37C-23DA-86381C03B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AC8B5-0253-4149-7B6D-D86B86FAB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29534" y="-7375"/>
            <a:ext cx="10166709" cy="13723374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631731" y="5666362"/>
            <a:ext cx="6553627" cy="2769989"/>
          </a:xfrm>
        </p:spPr>
        <p:txBody>
          <a:bodyPr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31731" y="8803957"/>
            <a:ext cx="6553627" cy="492443"/>
          </a:xfrm>
        </p:spPr>
        <p:txBody>
          <a:bodyPr/>
          <a:lstStyle>
            <a:lvl1pPr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10114871" y="0"/>
            <a:ext cx="7134565" cy="9816832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17259307" y="3283974"/>
            <a:ext cx="7134564" cy="104394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1731" y="5020894"/>
            <a:ext cx="6553627" cy="307777"/>
          </a:xfrm>
        </p:spPr>
        <p:txBody>
          <a:bodyPr/>
          <a:lstStyle>
            <a:lvl1pPr>
              <a:defRPr sz="2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55D5C7-FA50-304B-AFB1-D33280E455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0569978"/>
            <a:ext cx="7696200" cy="137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0161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  <p15:guide id="4" pos="146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70ADE-1D40-38FD-109F-4E136A66E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BE99D9-8DCC-A728-BBC8-B10343FA8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0A96D-B943-76EC-0F46-1117877CE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DF2B0F-AFA6-F4C6-E528-4AF2ED56B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C31561-C0B6-6382-80B9-73B839C1C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734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D78E6-97B3-2243-94AA-10612C53B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63D81-A665-6B02-6066-B8405BF416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613D3F-B9B0-618E-B4A8-94ED688B10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F77A0A-C8E8-0181-A444-23742EC6E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3F6038-7FAB-38AE-A966-5CA0425A0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346A16-2CDC-92C2-3D34-C1B18A7F8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994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1982A-78A2-3A89-213E-905F54DD6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08957-E3FA-C7B7-9095-070038FE3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28A65B-D455-D068-B79B-CF2AFC3DE5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7BE61B-BEBD-81D0-A095-42888CA471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6DBD24-2532-AD64-016A-4758E94334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174CFC-8237-A323-D3F6-EFF944E56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EA5CC4-1B74-EDC7-0CD3-B29E3AE98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AF63A6-2031-1379-66D5-ECCD4D4D8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3545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FC18D-84BB-6DD5-CBE7-E074511E1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DE53A3-8057-89FB-D869-C80DBD4C3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F550E9-1FC3-C62D-512A-8BA0F0ACF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A29958-0D54-BCC0-B1F5-2F1415D2E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4817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B321F9-69B8-E3E0-1901-759D5EA32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976E8B-D0F6-B877-641B-54AE9FEF4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CBD873-D236-B434-27F3-3FA5FCB73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4836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8604A-A253-673C-5423-FDD6CBC97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DC2F9-8E70-AAC1-44E8-B2E55831F4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AFBECD-CFCA-B8B3-1BCE-FAD54825D8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274848-A4A3-18D9-C2C2-7DE2C00A4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F61D5F-7DE6-AF47-0D21-F439FA542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C8C67B-633D-3C77-A177-ACAA4739E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3702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578D4-60FF-C77F-D1FF-A2EC3A0EE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4812F5-52BE-B1B4-0C03-46B0151C43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008650-8372-4773-A79B-B13398C7EF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AA5BE6-7EF0-03EE-765E-60D798A18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9D82E4-7321-5592-E3D8-BB711CBD9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6EA502-D39A-F634-CE06-305E583B9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253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63B89-8057-E824-B333-9CB3D2454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3B0F1B-0BF6-1222-8EBE-E17E90CF76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6B72E-FB9D-3ED0-615F-E20AF7A62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CD7E67-EE8F-C28F-80D8-4CC284C9B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D70958-6BD6-975B-47A5-94DAABE90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64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BAD34F-71EF-4474-9A37-0270CE494E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E87EAE-B3B3-ED3B-619F-991F37CED8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9089C-7EC7-FC56-6C8E-CA18D334D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30C8E-443B-C058-7D3F-15AB51E8C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538F7-0995-E186-7F12-E75347409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91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7273588" y="3283974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137775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29534" y="0"/>
            <a:ext cx="10166709" cy="13715999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631731" y="5666362"/>
            <a:ext cx="6553627" cy="2769989"/>
          </a:xfrm>
        </p:spPr>
        <p:txBody>
          <a:bodyPr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31731" y="8803957"/>
            <a:ext cx="6553627" cy="492443"/>
          </a:xfrm>
        </p:spPr>
        <p:txBody>
          <a:bodyPr/>
          <a:lstStyle>
            <a:lvl1pPr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62" y="813104"/>
            <a:ext cx="4504749" cy="1657766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1731" y="5020894"/>
            <a:ext cx="6553627" cy="307777"/>
          </a:xfrm>
        </p:spPr>
        <p:txBody>
          <a:bodyPr/>
          <a:lstStyle>
            <a:lvl1pPr>
              <a:defRPr sz="2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C2D315-B06D-BB48-9751-43173E6E5C3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483" y="11506200"/>
            <a:ext cx="3894158" cy="1725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500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33EBB1D2-8FF2-FB49-8D1C-759E0F617E68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DE1267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FC9D23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F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55C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</p:spPr>
        <p:txBody>
          <a:bodyPr anchor="ctr" anchorCtr="0"/>
          <a:lstStyle>
            <a:lvl1pPr algn="r">
              <a:defRPr sz="8800" b="0" i="0">
                <a:solidFill>
                  <a:srgbClr val="FCC408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1526679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1847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9C005FC8-CBD6-8041-BADD-1262FA294863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FF3820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A11841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25B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rgbClr val="18476A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164421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25B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98E4543-37D9-BE4E-9733-AD5B13804681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C00000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00689D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DE12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rgbClr val="25BCE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732203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B21F7C5-8D75-0241-AC55-8A4E8C33EA03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E4233A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25BCE1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4B9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8931" y="5878419"/>
            <a:ext cx="2337428" cy="1951788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rgbClr val="FD6824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725749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55C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A3889FB7-AAD8-1A4D-9418-79EF8DFED551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00689D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FCC408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3D7D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>
            <a:noAutofit/>
          </a:bodyPr>
          <a:lstStyle>
            <a:lvl1pPr algn="r">
              <a:defRPr sz="8800" b="0" i="0">
                <a:solidFill>
                  <a:srgbClr val="55C02B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75332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A27C36-E27C-2F4F-A088-A56664D319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600" t="1978" r="23611" b="51517"/>
          <a:stretch/>
        </p:blipFill>
        <p:spPr>
          <a:xfrm>
            <a:off x="0" y="-26276"/>
            <a:ext cx="24384000" cy="13742276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D82651DA-9416-B148-9CC1-548590E104E3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44">
            <a:extLst>
              <a:ext uri="{FF2B5EF4-FFF2-40B4-BE49-F238E27FC236}">
                <a16:creationId xmlns:a16="http://schemas.microsoft.com/office/drawing/2014/main" id="{6C7847BA-1138-7448-A7F6-486DBCB1CE5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7" name="Text Placeholder 44">
            <a:extLst>
              <a:ext uri="{FF2B5EF4-FFF2-40B4-BE49-F238E27FC236}">
                <a16:creationId xmlns:a16="http://schemas.microsoft.com/office/drawing/2014/main" id="{8680F977-4DC9-1044-9230-F07BB461264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270840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85998" y="1181448"/>
            <a:ext cx="21212006" cy="4385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50" b="1" i="0">
                <a:solidFill>
                  <a:schemeClr val="bg1"/>
                </a:solidFill>
                <a:latin typeface="Montserrat"/>
                <a:cs typeface="Montserrat"/>
              </a:defRPr>
            </a:lvl1pPr>
          </a:lstStyle>
          <a:p>
            <a:pPr rtl="0"/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85998" y="3154681"/>
            <a:ext cx="2121200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marL="0" algn="l" rtl="0"/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65" r:id="rId11"/>
    <p:sldLayoutId id="2147483664" r:id="rId12"/>
    <p:sldLayoutId id="2147483666" r:id="rId13"/>
    <p:sldLayoutId id="2147483678" r:id="rId14"/>
    <p:sldLayoutId id="2147483667" r:id="rId15"/>
    <p:sldLayoutId id="2147483676" r:id="rId16"/>
    <p:sldLayoutId id="2147483663" r:id="rId17"/>
  </p:sldLayoutIdLst>
  <p:hf sldNum="0" hdr="0" ftr="0"/>
  <p:txStyles>
    <p:titleStyle>
      <a:lvl1pPr>
        <a:defRPr sz="3881">
          <a:latin typeface="+mj-lt"/>
          <a:ea typeface="+mj-ea"/>
          <a:cs typeface="+mj-cs"/>
        </a:defRPr>
      </a:lvl1pPr>
    </p:titleStyle>
    <p:bodyStyle>
      <a:lvl1pPr marL="0" algn="l" rtl="0">
        <a:defRPr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54547">
        <a:defRPr>
          <a:latin typeface="+mn-lt"/>
          <a:ea typeface="+mn-ea"/>
          <a:cs typeface="+mn-cs"/>
        </a:defRPr>
      </a:lvl2pPr>
      <a:lvl3pPr marL="1109095">
        <a:defRPr>
          <a:latin typeface="+mn-lt"/>
          <a:ea typeface="+mn-ea"/>
          <a:cs typeface="+mn-cs"/>
        </a:defRPr>
      </a:lvl3pPr>
      <a:lvl4pPr marL="1663642">
        <a:defRPr>
          <a:latin typeface="+mn-lt"/>
          <a:ea typeface="+mn-ea"/>
          <a:cs typeface="+mn-cs"/>
        </a:defRPr>
      </a:lvl4pPr>
      <a:lvl5pPr marL="2218191">
        <a:defRPr>
          <a:latin typeface="+mn-lt"/>
          <a:ea typeface="+mn-ea"/>
          <a:cs typeface="+mn-cs"/>
        </a:defRPr>
      </a:lvl5pPr>
      <a:lvl6pPr marL="2772738">
        <a:defRPr>
          <a:latin typeface="+mn-lt"/>
          <a:ea typeface="+mn-ea"/>
          <a:cs typeface="+mn-cs"/>
        </a:defRPr>
      </a:lvl6pPr>
      <a:lvl7pPr marL="3327286">
        <a:defRPr>
          <a:latin typeface="+mn-lt"/>
          <a:ea typeface="+mn-ea"/>
          <a:cs typeface="+mn-cs"/>
        </a:defRPr>
      </a:lvl7pPr>
      <a:lvl8pPr marL="3881833">
        <a:defRPr>
          <a:latin typeface="+mn-lt"/>
          <a:ea typeface="+mn-ea"/>
          <a:cs typeface="+mn-cs"/>
        </a:defRPr>
      </a:lvl8pPr>
      <a:lvl9pPr marL="4436381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554547">
        <a:defRPr>
          <a:latin typeface="+mn-lt"/>
          <a:ea typeface="+mn-ea"/>
          <a:cs typeface="+mn-cs"/>
        </a:defRPr>
      </a:lvl2pPr>
      <a:lvl3pPr marL="1109095">
        <a:defRPr>
          <a:latin typeface="+mn-lt"/>
          <a:ea typeface="+mn-ea"/>
          <a:cs typeface="+mn-cs"/>
        </a:defRPr>
      </a:lvl3pPr>
      <a:lvl4pPr marL="1663642">
        <a:defRPr>
          <a:latin typeface="+mn-lt"/>
          <a:ea typeface="+mn-ea"/>
          <a:cs typeface="+mn-cs"/>
        </a:defRPr>
      </a:lvl4pPr>
      <a:lvl5pPr marL="2218191">
        <a:defRPr>
          <a:latin typeface="+mn-lt"/>
          <a:ea typeface="+mn-ea"/>
          <a:cs typeface="+mn-cs"/>
        </a:defRPr>
      </a:lvl5pPr>
      <a:lvl6pPr marL="2772738">
        <a:defRPr>
          <a:latin typeface="+mn-lt"/>
          <a:ea typeface="+mn-ea"/>
          <a:cs typeface="+mn-cs"/>
        </a:defRPr>
      </a:lvl6pPr>
      <a:lvl7pPr marL="3327286">
        <a:defRPr>
          <a:latin typeface="+mn-lt"/>
          <a:ea typeface="+mn-ea"/>
          <a:cs typeface="+mn-cs"/>
        </a:defRPr>
      </a:lvl7pPr>
      <a:lvl8pPr marL="3881833">
        <a:defRPr>
          <a:latin typeface="+mn-lt"/>
          <a:ea typeface="+mn-ea"/>
          <a:cs typeface="+mn-cs"/>
        </a:defRPr>
      </a:lvl8pPr>
      <a:lvl9pPr marL="4436381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0E159-D1F1-AB23-F71A-0DD94BB7F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F83C2D-46AD-A9C0-9E5C-AD8FA3B0AD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822996-3D32-23BE-40CF-1E417C542D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34A97-2ED1-4A2C-99B1-67C40EA76516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34A490-9211-D936-CFE5-1412229B2C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4DF800-7D08-07D3-46B2-4DCBB52B99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416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adb.org/en/who-we-are/topics/modernization-state/modernization-state-initiatives/survey-employees-national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www.unwomen.org/en/news/in-focus/csw59/feature-stories" TargetMode="Externa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unstats.un.org/sdgs/gender-snapshot/2023/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women.org/sites/default/files/Headquarters/Attachments/Sections/Library/Publications/2017/System-wide-strategy-on-gender-parity-UN-Women-implementation-plan-en.pdf" TargetMode="External"/><Relationship Id="rId2" Type="http://schemas.openxmlformats.org/officeDocument/2006/relationships/hyperlink" Target="https://www.un.org/gender/content/strategy" TargetMode="Externa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F0EA10-4022-7842-A487-2870278589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2000" y="304800"/>
            <a:ext cx="17906999" cy="3477875"/>
          </a:xfrm>
        </p:spPr>
        <p:txBody>
          <a:bodyPr/>
          <a:lstStyle/>
          <a:p>
            <a:r>
              <a:rPr lang="en-US" sz="4000" dirty="0">
                <a:solidFill>
                  <a:schemeClr val="bg1">
                    <a:lumMod val="10000"/>
                  </a:schemeClr>
                </a:solidFill>
              </a:rPr>
              <a:t>Training Course on</a:t>
            </a:r>
          </a:p>
          <a:p>
            <a:endParaRPr lang="en-US" sz="4000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en-US" sz="4800" dirty="0">
                <a:solidFill>
                  <a:srgbClr val="DE1267"/>
                </a:solidFill>
              </a:rPr>
              <a:t>Forging pathways to gender equality in statistical leadership </a:t>
            </a:r>
          </a:p>
          <a:p>
            <a:endParaRPr lang="en-US" sz="4000" dirty="0">
              <a:solidFill>
                <a:srgbClr val="DE1267"/>
              </a:solidFill>
            </a:endParaRPr>
          </a:p>
          <a:p>
            <a:pPr algn="ctr"/>
            <a:endParaRPr lang="en-US" sz="1800" b="0" dirty="0">
              <a:solidFill>
                <a:srgbClr val="DE1267"/>
              </a:solidFill>
            </a:endParaRPr>
          </a:p>
          <a:p>
            <a:endParaRPr lang="en-US" sz="4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61E77B-1811-A4B9-CDD2-2CB243CBBCD2}"/>
              </a:ext>
            </a:extLst>
          </p:cNvPr>
          <p:cNvSpPr txBox="1"/>
          <p:nvPr/>
        </p:nvSpPr>
        <p:spPr>
          <a:xfrm>
            <a:off x="762000" y="3657600"/>
            <a:ext cx="83058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Topic 6</a:t>
            </a:r>
          </a:p>
          <a:p>
            <a:endParaRPr lang="en-US" sz="6600" b="1" dirty="0">
              <a:solidFill>
                <a:srgbClr val="FFFF00"/>
              </a:solidFill>
              <a:latin typeface="Century Gothic" panose="020B0502020202020204" pitchFamily="34" charset="0"/>
            </a:endParaRPr>
          </a:p>
          <a:p>
            <a:r>
              <a:rPr lang="en-US" sz="66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Action planning for “growing” women leaders in NSO/NSS organizations</a:t>
            </a:r>
          </a:p>
        </p:txBody>
      </p:sp>
    </p:spTree>
    <p:extLst>
      <p:ext uri="{BB962C8B-B14F-4D97-AF65-F5344CB8AC3E}">
        <p14:creationId xmlns:p14="http://schemas.microsoft.com/office/powerpoint/2010/main" val="2738987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617332B-C40E-8E63-5533-6B5553E3300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Definition: Gender Parity</a:t>
            </a:r>
            <a:endParaRPr lang="en-IN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386D5D-C183-4C63-5B25-EA8D35328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85913" y="3160712"/>
            <a:ext cx="10453687" cy="7755969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2060"/>
                </a:solidFill>
              </a:rPr>
              <a:t>Gender parity refers to the equal representation and participation of women and men in various areas of society. </a:t>
            </a:r>
          </a:p>
          <a:p>
            <a:pPr marL="1126047" lvl="1" indent="-571500">
              <a:buFont typeface="Arial" panose="020B0604020202020204" pitchFamily="34" charset="0"/>
              <a:buChar char="•"/>
            </a:pPr>
            <a:r>
              <a:rPr lang="en-US" sz="3600" dirty="0"/>
              <a:t>gender parity aims to ensure that opportunities, rights, and responsibilities are not determined by gender. </a:t>
            </a:r>
          </a:p>
          <a:p>
            <a:pPr marL="1126047" lvl="1" indent="-571500">
              <a:buFont typeface="Arial" panose="020B0604020202020204" pitchFamily="34" charset="0"/>
              <a:buChar char="•"/>
            </a:pPr>
            <a:r>
              <a:rPr lang="en-US" sz="3600" dirty="0"/>
              <a:t>It involves achieving </a:t>
            </a:r>
            <a:r>
              <a:rPr lang="en-US" sz="3600" b="1" dirty="0">
                <a:solidFill>
                  <a:srgbClr val="FD6824"/>
                </a:solidFill>
              </a:rPr>
              <a:t>balanced ratios </a:t>
            </a:r>
            <a:r>
              <a:rPr lang="en-US" sz="3600" dirty="0"/>
              <a:t>of women to men </a:t>
            </a:r>
            <a:r>
              <a:rPr lang="en-US" sz="3600" dirty="0">
                <a:solidFill>
                  <a:srgbClr val="FD6824"/>
                </a:solidFill>
              </a:rPr>
              <a:t>in education, employment, and political and leadership representation,</a:t>
            </a:r>
            <a:r>
              <a:rPr lang="en-US" sz="3600" dirty="0"/>
              <a:t> thereby promoting fairness and equality.</a:t>
            </a:r>
          </a:p>
          <a:p>
            <a:endParaRPr lang="en-US" sz="3600" dirty="0"/>
          </a:p>
          <a:p>
            <a:pPr algn="ctr"/>
            <a:r>
              <a:rPr lang="en-US" sz="3600" b="1" dirty="0">
                <a:solidFill>
                  <a:srgbClr val="C00000"/>
                </a:solidFill>
              </a:rPr>
              <a:t>When the ratios of women to men are not balanced, we say that there is a gender “gap” or gender disparity.</a:t>
            </a:r>
          </a:p>
        </p:txBody>
      </p:sp>
      <p:pic>
        <p:nvPicPr>
          <p:cNvPr id="3074" name="Picture 2" descr="Global economy can't afford to wait for gender equality - OMFIF">
            <a:extLst>
              <a:ext uri="{FF2B5EF4-FFF2-40B4-BE49-F238E27FC236}">
                <a16:creationId xmlns:a16="http://schemas.microsoft.com/office/drawing/2014/main" id="{976A2A7B-F517-0059-E298-3FA6EDE38D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2200" y="4114800"/>
            <a:ext cx="95250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503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1177A3-554C-2C7A-A16C-08C7C3210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00200" y="5602943"/>
            <a:ext cx="14401800" cy="2554545"/>
          </a:xfrm>
        </p:spPr>
        <p:txBody>
          <a:bodyPr/>
          <a:lstStyle/>
          <a:p>
            <a:r>
              <a:rPr lang="en-IN" sz="16600" dirty="0"/>
              <a:t>Ice breaker 2: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23F8FF-0FC3-4675-D501-ECEEC05D9CCF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12880975"/>
            <a:ext cx="13006388" cy="261938"/>
          </a:xfrm>
          <a:prstGeom prst="rect">
            <a:avLst/>
          </a:prstGeom>
        </p:spPr>
        <p:txBody>
          <a:bodyPr/>
          <a:lstStyle/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1043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9799475-5C1F-FE1D-9605-FA44F935506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614960"/>
          </a:xfrm>
        </p:spPr>
        <p:txBody>
          <a:bodyPr wrap="square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3600" dirty="0"/>
              <a:t>Previously discussed: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3600" b="0" dirty="0"/>
              <a:t>Survey of 13,300 National Statistical Office (NSO) Employees in 14 Latin American and Caribbean (LAC) Countries</a:t>
            </a:r>
            <a:endParaRPr lang="en-IN" sz="3600" b="0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B0ECF465-5BC9-33B2-DB09-C664938367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9" y="3161380"/>
            <a:ext cx="10605422" cy="5324535"/>
          </a:xfrm>
        </p:spPr>
        <p:txBody>
          <a:bodyPr/>
          <a:lstStyle/>
          <a:p>
            <a:r>
              <a:rPr lang="en-US" sz="5400" b="1" dirty="0">
                <a:solidFill>
                  <a:srgbClr val="FD6824"/>
                </a:solidFill>
              </a:rPr>
              <a:t>Question: Referring to Figure, which rank exhibits the most significant gender disparity?</a:t>
            </a:r>
            <a:endParaRPr lang="en-US" sz="5400" dirty="0">
              <a:solidFill>
                <a:srgbClr val="FD6824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000" dirty="0">
              <a:solidFill>
                <a:srgbClr val="FD6824"/>
              </a:solidFill>
            </a:endParaRPr>
          </a:p>
          <a:p>
            <a:r>
              <a:rPr lang="en-US" sz="7200" dirty="0">
                <a:solidFill>
                  <a:srgbClr val="FD6824"/>
                </a:solidFill>
              </a:rPr>
              <a:t>Answer: </a:t>
            </a:r>
          </a:p>
          <a:p>
            <a:r>
              <a:rPr lang="en-US" sz="7200" dirty="0">
                <a:solidFill>
                  <a:srgbClr val="FD6824"/>
                </a:solidFill>
              </a:rPr>
              <a:t>Administrative support</a:t>
            </a:r>
          </a:p>
        </p:txBody>
      </p:sp>
      <p:pic>
        <p:nvPicPr>
          <p:cNvPr id="2" name="Picture 1" descr="A screenshot of a graph&#10;&#10;Description automatically generated">
            <a:extLst>
              <a:ext uri="{FF2B5EF4-FFF2-40B4-BE49-F238E27FC236}">
                <a16:creationId xmlns:a16="http://schemas.microsoft.com/office/drawing/2014/main" id="{9DAA14F6-3E47-F6C1-807E-4533B47FF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0885" y="2278051"/>
            <a:ext cx="10191115" cy="113617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9C8C76A-BACF-835D-23C0-8647136DA1BF}"/>
              </a:ext>
            </a:extLst>
          </p:cNvPr>
          <p:cNvSpPr txBox="1"/>
          <p:nvPr/>
        </p:nvSpPr>
        <p:spPr>
          <a:xfrm>
            <a:off x="1171568" y="10946250"/>
            <a:ext cx="1219744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Source: IDB. 2023. </a:t>
            </a:r>
            <a:r>
              <a:rPr lang="en-US" sz="2400" i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Making National Statistical Offices Work Better: Evidence from a Survey of 13,300 National Statistical Office (NSO) Employees in 14 Latin American and Caribbean Countries.</a:t>
            </a:r>
            <a:endParaRPr lang="en-IN" i="1" dirty="0"/>
          </a:p>
        </p:txBody>
      </p:sp>
    </p:spTree>
    <p:extLst>
      <p:ext uri="{BB962C8B-B14F-4D97-AF65-F5344CB8AC3E}">
        <p14:creationId xmlns:p14="http://schemas.microsoft.com/office/powerpoint/2010/main" val="4044238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3C4B321-9811-40B7-4DF0-608D2CCD9B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597236"/>
          </a:xfrm>
        </p:spPr>
        <p:txBody>
          <a:bodyPr wrap="square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Definition: Women’s Empowerment</a:t>
            </a:r>
            <a:endParaRPr lang="en-IN"/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71073FAE-98F6-991F-97B6-0D4D8111DF2A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>
              <a:solidFill>
                <a:schemeClr val="accent3"/>
              </a:solidFill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965015D-B798-7231-E6FE-BB8BFE2148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4990380"/>
              </p:ext>
            </p:extLst>
          </p:nvPr>
        </p:nvGraphicFramePr>
        <p:xfrm>
          <a:off x="10439400" y="2057401"/>
          <a:ext cx="12380912" cy="960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Women's Empowerment in Vietnam and India - BORGEN">
            <a:extLst>
              <a:ext uri="{FF2B5EF4-FFF2-40B4-BE49-F238E27FC236}">
                <a16:creationId xmlns:a16="http://schemas.microsoft.com/office/drawing/2014/main" id="{29E22193-D762-2846-3340-C3BCC9CE60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802" y="2362200"/>
            <a:ext cx="8307993" cy="8236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313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812EB0F-19F0-B029-7717-3187ED3F22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Gender issues are intertwined 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D8FE37AF-99AF-63E7-8777-0CD2DCA0E8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9633913"/>
              </p:ext>
            </p:extLst>
          </p:nvPr>
        </p:nvGraphicFramePr>
        <p:xfrm>
          <a:off x="1828800" y="2319867"/>
          <a:ext cx="22021800" cy="9076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103ADC1D-38C6-3D00-2900-707F7EAB619C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2BE3061-F47C-BCE9-39F9-D40232FB7DF6}"/>
              </a:ext>
            </a:extLst>
          </p:cNvPr>
          <p:cNvGrpSpPr/>
          <p:nvPr/>
        </p:nvGrpSpPr>
        <p:grpSpPr>
          <a:xfrm>
            <a:off x="1828800" y="10210800"/>
            <a:ext cx="20991729" cy="838200"/>
            <a:chOff x="0" y="2738127"/>
            <a:chExt cx="3883229" cy="3600010"/>
          </a:xfrm>
          <a:solidFill>
            <a:srgbClr val="55C02B"/>
          </a:solidFill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1E353279-ED1C-F543-B197-2D3ABA2406C2}"/>
                </a:ext>
              </a:extLst>
            </p:cNvPr>
            <p:cNvSpPr/>
            <p:nvPr/>
          </p:nvSpPr>
          <p:spPr>
            <a:xfrm>
              <a:off x="0" y="2738127"/>
              <a:ext cx="3883229" cy="3600010"/>
            </a:xfrm>
            <a:prstGeom prst="roundRect">
              <a:avLst/>
            </a:prstGeom>
            <a:grpFill/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6" name="Rectangle: Rounded Corners 4">
              <a:extLst>
                <a:ext uri="{FF2B5EF4-FFF2-40B4-BE49-F238E27FC236}">
                  <a16:creationId xmlns:a16="http://schemas.microsoft.com/office/drawing/2014/main" id="{74DD6C28-CE81-C267-6C49-81F372931569}"/>
                </a:ext>
              </a:extLst>
            </p:cNvPr>
            <p:cNvSpPr txBox="1"/>
            <p:nvPr/>
          </p:nvSpPr>
          <p:spPr>
            <a:xfrm>
              <a:off x="175738" y="2913865"/>
              <a:ext cx="3531753" cy="324853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1244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IN" sz="2800" kern="1200" dirty="0">
                  <a:solidFill>
                    <a:schemeClr val="bg1">
                      <a:lumMod val="10000"/>
                    </a:schemeClr>
                  </a:solidFill>
                </a:rPr>
                <a:t>Than a girl </a:t>
              </a:r>
              <a:r>
                <a:rPr lang="en-US" sz="2800" kern="1200" dirty="0">
                  <a:solidFill>
                    <a:schemeClr val="bg1">
                      <a:lumMod val="10000"/>
                    </a:schemeClr>
                  </a:solidFill>
                </a:rPr>
                <a:t>from a higher-income household who marries at a later age</a:t>
              </a:r>
              <a:r>
                <a:rPr lang="en-IN" sz="2800" kern="1200" dirty="0">
                  <a:solidFill>
                    <a:schemeClr val="bg1">
                      <a:lumMod val="10000"/>
                    </a:schemeClr>
                  </a:solidFill>
                </a:rPr>
                <a:t> </a:t>
              </a:r>
              <a:endParaRPr lang="en-GB" sz="2800" b="1" kern="1200" dirty="0">
                <a:solidFill>
                  <a:schemeClr val="bg1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53857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5AC938-6B49-831B-5B56-E020B6746A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Requires multisectoral strategy</a:t>
            </a:r>
            <a:endParaRPr lang="en-IN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B38CD7A-EF44-6D7A-B804-46263E2FC2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9" y="3161380"/>
            <a:ext cx="9614822" cy="7386638"/>
          </a:xfrm>
        </p:spPr>
        <p:txBody>
          <a:bodyPr/>
          <a:lstStyle/>
          <a:p>
            <a:r>
              <a:rPr lang="en-US" sz="4000" dirty="0">
                <a:solidFill>
                  <a:srgbClr val="E4233A"/>
                </a:solidFill>
              </a:rPr>
              <a:t>There is need for both a stand-alone goal on gender equality as well as integrating gender equality across other goals and targets.</a:t>
            </a:r>
          </a:p>
          <a:p>
            <a:endParaRPr lang="en-US" sz="4000" dirty="0">
              <a:solidFill>
                <a:srgbClr val="E4233A"/>
              </a:solidFill>
            </a:endParaRPr>
          </a:p>
          <a:p>
            <a:r>
              <a:rPr lang="en-US" sz="4000" dirty="0">
                <a:solidFill>
                  <a:srgbClr val="002060"/>
                </a:solidFill>
              </a:rPr>
              <a:t>drawing attention to the gender dimensions of poverty, hunger, health, education, water and sanitation, employment, climate change, environmental  degradation, urbanization, conflict and peace, and financing for development. </a:t>
            </a:r>
            <a:endParaRPr lang="en-IN" sz="4000" dirty="0">
              <a:solidFill>
                <a:srgbClr val="002060"/>
              </a:solidFill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901221A5-FF22-D758-E018-391D964133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9450064"/>
              </p:ext>
            </p:extLst>
          </p:nvPr>
        </p:nvGraphicFramePr>
        <p:xfrm>
          <a:off x="11201401" y="1748367"/>
          <a:ext cx="12801600" cy="10219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34FEDE4-CA88-CA3E-F70B-8688610B8A0C}"/>
              </a:ext>
            </a:extLst>
          </p:cNvPr>
          <p:cNvSpPr txBox="1"/>
          <p:nvPr/>
        </p:nvSpPr>
        <p:spPr>
          <a:xfrm>
            <a:off x="19278601" y="6596390"/>
            <a:ext cx="25245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Health </a:t>
            </a:r>
            <a:endParaRPr lang="en-IN" sz="28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46D8F0-D930-C9CF-E4F4-0936FF76190D}"/>
              </a:ext>
            </a:extLst>
          </p:cNvPr>
          <p:cNvSpPr txBox="1"/>
          <p:nvPr/>
        </p:nvSpPr>
        <p:spPr>
          <a:xfrm>
            <a:off x="14594972" y="3593547"/>
            <a:ext cx="25245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Education </a:t>
            </a:r>
            <a:endParaRPr lang="en-IN" sz="28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E8BA5E-4BBB-D042-C0AB-5249C896FF15}"/>
              </a:ext>
            </a:extLst>
          </p:cNvPr>
          <p:cNvSpPr txBox="1"/>
          <p:nvPr/>
        </p:nvSpPr>
        <p:spPr>
          <a:xfrm>
            <a:off x="13962463" y="9571312"/>
            <a:ext cx="25245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Climate change  </a:t>
            </a:r>
            <a:endParaRPr lang="en-IN" sz="2800" dirty="0">
              <a:solidFill>
                <a:schemeClr val="bg1"/>
              </a:solidFill>
            </a:endParaRPr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id="{F04975A0-1796-F217-F150-DFC0F08589FB}"/>
              </a:ext>
            </a:extLst>
          </p:cNvPr>
          <p:cNvSpPr/>
          <p:nvPr/>
        </p:nvSpPr>
        <p:spPr>
          <a:xfrm rot="5400000">
            <a:off x="11696699" y="5498132"/>
            <a:ext cx="3448737" cy="2762935"/>
          </a:xfrm>
          <a:prstGeom prst="hexagon">
            <a:avLst/>
          </a:prstGeom>
          <a:solidFill>
            <a:srgbClr val="DDB6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Many more……..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76593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54E104B-3AEA-8F5C-A81D-497DBBB62B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Gender issues to leadership </a:t>
            </a:r>
            <a:endParaRPr lang="en-IN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A537F96A-4634-2D40-9485-C27F01669B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6302179"/>
              </p:ext>
            </p:extLst>
          </p:nvPr>
        </p:nvGraphicFramePr>
        <p:xfrm>
          <a:off x="1586578" y="3161380"/>
          <a:ext cx="21233951" cy="7125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83952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06E5161-145E-D1D3-E145-8335F4734D4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Beijing Declaration and Platform for Action </a:t>
            </a:r>
            <a:endParaRPr lang="en-IN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6A555B13-56F6-785C-FCBB-809F417861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7489987"/>
              </p:ext>
            </p:extLst>
          </p:nvPr>
        </p:nvGraphicFramePr>
        <p:xfrm>
          <a:off x="1586578" y="3161380"/>
          <a:ext cx="20968621" cy="7506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9659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06E5161-145E-D1D3-E145-8335F4734D4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Twelve critical areas of concern of the Beijing Platform for Action</a:t>
            </a:r>
            <a:endParaRPr lang="en-IN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EC3CC1-7270-7937-4ABB-D397C0302DC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9" y="3161380"/>
            <a:ext cx="10605422" cy="2239716"/>
          </a:xfrm>
        </p:spPr>
        <p:txBody>
          <a:bodyPr/>
          <a:lstStyle/>
          <a:p>
            <a:endParaRPr lang="en-IN"/>
          </a:p>
        </p:txBody>
      </p:sp>
      <p:pic>
        <p:nvPicPr>
          <p:cNvPr id="5" name="Picture 4" descr="A screenshot of a white background with text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64A6DF17-CCE3-1B69-A928-C51990D264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368"/>
          <a:stretch/>
        </p:blipFill>
        <p:spPr bwMode="auto">
          <a:xfrm>
            <a:off x="2081710" y="2011268"/>
            <a:ext cx="20243686" cy="9693464"/>
          </a:xfrm>
          <a:prstGeom prst="rect">
            <a:avLst/>
          </a:prstGeom>
          <a:ln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E96D98E-0365-D929-B3E8-ABABC765795D}"/>
              </a:ext>
            </a:extLst>
          </p:cNvPr>
          <p:cNvSpPr/>
          <p:nvPr/>
        </p:nvSpPr>
        <p:spPr>
          <a:xfrm>
            <a:off x="13258800" y="2895600"/>
            <a:ext cx="8915400" cy="838200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9C1F333-BC57-DD60-95ED-0CF8029B39E8}"/>
              </a:ext>
            </a:extLst>
          </p:cNvPr>
          <p:cNvSpPr/>
          <p:nvPr/>
        </p:nvSpPr>
        <p:spPr>
          <a:xfrm>
            <a:off x="13258800" y="6957266"/>
            <a:ext cx="8915400" cy="838200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3CF448-14E7-103D-A4C9-A516D3717351}"/>
              </a:ext>
            </a:extLst>
          </p:cNvPr>
          <p:cNvSpPr/>
          <p:nvPr/>
        </p:nvSpPr>
        <p:spPr>
          <a:xfrm>
            <a:off x="13258800" y="7973695"/>
            <a:ext cx="8915400" cy="1170306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4523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52C571A-7BCD-86BD-5C61-A6994D6D8E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Convention on the Elimination of All Forms of Discrimination against Women (CEDAW)</a:t>
            </a:r>
            <a:endParaRPr lang="en-IN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DB2820D-A7A8-5335-75BF-6B310E824F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6394198"/>
              </p:ext>
            </p:extLst>
          </p:nvPr>
        </p:nvGraphicFramePr>
        <p:xfrm>
          <a:off x="1586578" y="3657600"/>
          <a:ext cx="21233951" cy="8155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3BD4DF5-4293-1F1F-481D-493B47D671BD}"/>
              </a:ext>
            </a:extLst>
          </p:cNvPr>
          <p:cNvSpPr txBox="1"/>
          <p:nvPr/>
        </p:nvSpPr>
        <p:spPr>
          <a:xfrm>
            <a:off x="2362200" y="2477408"/>
            <a:ext cx="19431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DE1267"/>
                </a:solidFill>
              </a:rPr>
              <a:t>A catalyst for women's rights and gender equality worldwide</a:t>
            </a:r>
            <a:endParaRPr lang="en-IN" sz="4800" b="1" dirty="0">
              <a:solidFill>
                <a:srgbClr val="DE12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843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812EB0F-19F0-B029-7717-3187ED3F22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05635" y="864738"/>
            <a:ext cx="21372729" cy="1107996"/>
          </a:xfrm>
        </p:spPr>
        <p:txBody>
          <a:bodyPr/>
          <a:lstStyle/>
          <a:p>
            <a:pPr algn="ctr"/>
            <a:r>
              <a:rPr lang="en-US" sz="7200" dirty="0">
                <a:solidFill>
                  <a:srgbClr val="FFFF00"/>
                </a:solidFill>
              </a:rPr>
              <a:t>Module Objectives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D8FE37AF-99AF-63E7-8777-0CD2DCA0E8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8400014"/>
              </p:ext>
            </p:extLst>
          </p:nvPr>
        </p:nvGraphicFramePr>
        <p:xfrm>
          <a:off x="3886200" y="2667000"/>
          <a:ext cx="17475200" cy="9076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DA5D53CC-1883-2C42-022B-299823E0616A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7167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52C571A-7BCD-86BD-5C61-A6994D6D8E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Convention on the Elimination of All Forms of Discrimination against Women (CEDAW)</a:t>
            </a:r>
            <a:endParaRPr lang="en-IN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DB2820D-A7A8-5335-75BF-6B310E824F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2369909"/>
              </p:ext>
            </p:extLst>
          </p:nvPr>
        </p:nvGraphicFramePr>
        <p:xfrm>
          <a:off x="1586578" y="2895600"/>
          <a:ext cx="21233951" cy="8917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62541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7B3288-D5BD-838E-3C15-87D874E7A8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7246DEC-2B95-3A62-0FEB-CB0A87683B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72049A1-E6AE-7F43-B94F-559F74B2A4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81550" y="5487655"/>
            <a:ext cx="9243851" cy="2770374"/>
          </a:xfrm>
        </p:spPr>
        <p:txBody>
          <a:bodyPr/>
          <a:lstStyle/>
          <a:p>
            <a:r>
              <a:rPr lang="en-US" dirty="0"/>
              <a:t>Understanding gender gaps in leadership positions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5FE4606-6DEB-9B48-A993-E7C3A95A8AC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8931" y="6177204"/>
            <a:ext cx="2337428" cy="1354217"/>
          </a:xfrm>
        </p:spPr>
        <p:txBody>
          <a:bodyPr/>
          <a:lstStyle/>
          <a:p>
            <a:r>
              <a:rPr lang="en-US" dirty="0"/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40865650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03C0DE3-035A-F4B1-0EF7-C97AB2CFDC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IN" dirty="0"/>
              <a:t>Gender disparities in leadership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8B8CE4-185C-4140-DFBD-88862786859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1446550"/>
          </a:xfrm>
        </p:spPr>
        <p:txBody>
          <a:bodyPr/>
          <a:lstStyle/>
          <a:p>
            <a:r>
              <a:rPr lang="en-US" sz="4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According to the </a:t>
            </a:r>
            <a:r>
              <a:rPr lang="en-US" sz="40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2023 Gender Snapshot</a:t>
            </a:r>
            <a:r>
              <a:rPr lang="en-US" sz="4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4000" kern="1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globally, women hold just:</a:t>
            </a:r>
            <a:endParaRPr lang="en-IN" sz="4000" kern="1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IN" sz="5400" dirty="0"/>
          </a:p>
        </p:txBody>
      </p:sp>
      <p:pic>
        <p:nvPicPr>
          <p:cNvPr id="5" name="Picture 4" descr="A close-up of a graph&#10;&#10;Description automatically generated">
            <a:extLst>
              <a:ext uri="{FF2B5EF4-FFF2-40B4-BE49-F238E27FC236}">
                <a16:creationId xmlns:a16="http://schemas.microsoft.com/office/drawing/2014/main" id="{8F58F871-4DA2-8265-8A96-051C19D8C0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3621"/>
          <a:stretch/>
        </p:blipFill>
        <p:spPr bwMode="auto">
          <a:xfrm>
            <a:off x="159806" y="6309360"/>
            <a:ext cx="10686944" cy="36728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A close-up of a pink background&#10;&#10;Description automatically generated">
            <a:extLst>
              <a:ext uri="{FF2B5EF4-FFF2-40B4-BE49-F238E27FC236}">
                <a16:creationId xmlns:a16="http://schemas.microsoft.com/office/drawing/2014/main" id="{D8B57DCE-5203-FD7C-96E0-453289FB325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651" r="3279"/>
          <a:stretch/>
        </p:blipFill>
        <p:spPr>
          <a:xfrm>
            <a:off x="10972800" y="6309360"/>
            <a:ext cx="13258800" cy="367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0747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1177A3-554C-2C7A-A16C-08C7C3210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00200" y="3833229"/>
            <a:ext cx="22174200" cy="6093976"/>
          </a:xfrm>
        </p:spPr>
        <p:txBody>
          <a:bodyPr/>
          <a:lstStyle/>
          <a:p>
            <a:r>
              <a:rPr lang="en-IN" sz="16600" dirty="0"/>
              <a:t>Debate – </a:t>
            </a:r>
          </a:p>
          <a:p>
            <a:r>
              <a:rPr lang="en-IN" sz="11500" dirty="0"/>
              <a:t>Topic: Why is there gender disparity in leadership?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23F8FF-0FC3-4675-D501-ECEEC05D9CCF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12880975"/>
            <a:ext cx="13006388" cy="261938"/>
          </a:xfrm>
          <a:prstGeom prst="rect">
            <a:avLst/>
          </a:prstGeom>
        </p:spPr>
        <p:txBody>
          <a:bodyPr/>
          <a:lstStyle/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6636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1177A3-554C-2C7A-A16C-08C7C3210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43000" y="1111695"/>
            <a:ext cx="6923900" cy="1477328"/>
          </a:xfrm>
        </p:spPr>
        <p:txBody>
          <a:bodyPr/>
          <a:lstStyle/>
          <a:p>
            <a:r>
              <a:rPr lang="en-IN" sz="9600" dirty="0"/>
              <a:t>Debate</a:t>
            </a:r>
          </a:p>
        </p:txBody>
      </p:sp>
      <p:pic>
        <p:nvPicPr>
          <p:cNvPr id="9" name="Graphic 8" descr="Group with solid fill">
            <a:extLst>
              <a:ext uri="{FF2B5EF4-FFF2-40B4-BE49-F238E27FC236}">
                <a16:creationId xmlns:a16="http://schemas.microsoft.com/office/drawing/2014/main" id="{47DDA416-AF39-1371-CA80-E73DA275EC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58300" y="272672"/>
            <a:ext cx="2819400" cy="2819400"/>
          </a:xfrm>
          <a:prstGeom prst="rect">
            <a:avLst/>
          </a:prstGeom>
        </p:spPr>
      </p:pic>
      <p:pic>
        <p:nvPicPr>
          <p:cNvPr id="11" name="Graphic 10" descr="Group of men with solid fill">
            <a:extLst>
              <a:ext uri="{FF2B5EF4-FFF2-40B4-BE49-F238E27FC236}">
                <a16:creationId xmlns:a16="http://schemas.microsoft.com/office/drawing/2014/main" id="{2902A7F6-A4C3-275A-9CC5-4AC0FC6C2F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7909401" y="272672"/>
            <a:ext cx="2819400" cy="2819400"/>
          </a:xfrm>
          <a:prstGeom prst="rect">
            <a:avLst/>
          </a:prstGeom>
        </p:spPr>
      </p:pic>
      <p:sp>
        <p:nvSpPr>
          <p:cNvPr id="12" name="Heptagon 11">
            <a:extLst>
              <a:ext uri="{FF2B5EF4-FFF2-40B4-BE49-F238E27FC236}">
                <a16:creationId xmlns:a16="http://schemas.microsoft.com/office/drawing/2014/main" id="{09C8AE47-6092-57B1-010B-8F31229C8661}"/>
              </a:ext>
            </a:extLst>
          </p:cNvPr>
          <p:cNvSpPr/>
          <p:nvPr/>
        </p:nvSpPr>
        <p:spPr>
          <a:xfrm>
            <a:off x="1691868" y="3059415"/>
            <a:ext cx="3100388" cy="2554546"/>
          </a:xfrm>
          <a:prstGeom prst="heptagon">
            <a:avLst/>
          </a:prstGeom>
          <a:solidFill>
            <a:srgbClr val="DDB67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2 TEAMS</a:t>
            </a:r>
            <a:endParaRPr lang="en-IN" sz="5400" b="1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C1E7A53-16C6-1F01-0F1A-1E866DFB0C3B}"/>
              </a:ext>
            </a:extLst>
          </p:cNvPr>
          <p:cNvSpPr/>
          <p:nvPr/>
        </p:nvSpPr>
        <p:spPr>
          <a:xfrm>
            <a:off x="15509101" y="3092072"/>
            <a:ext cx="7620000" cy="7010297"/>
          </a:xfrm>
          <a:prstGeom prst="roundRect">
            <a:avLst/>
          </a:prstGeom>
          <a:solidFill>
            <a:srgbClr val="DDB67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3600" b="0" i="0" dirty="0">
                <a:solidFill>
                  <a:srgbClr val="0D0D0D"/>
                </a:solidFill>
                <a:effectLst/>
                <a:latin typeface="Söhne"/>
              </a:rPr>
              <a:t>Men participants –</a:t>
            </a:r>
          </a:p>
          <a:p>
            <a:pPr algn="l"/>
            <a:endParaRPr lang="en-US" sz="3600" b="0" i="0" dirty="0">
              <a:solidFill>
                <a:srgbClr val="0D0D0D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600" b="0" i="0" dirty="0">
                <a:solidFill>
                  <a:srgbClr val="0D0D0D"/>
                </a:solidFill>
                <a:effectLst/>
                <a:latin typeface="Söhne"/>
              </a:rPr>
              <a:t>proposing factors contributing to gender gaps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600" b="0" i="0" dirty="0">
                <a:solidFill>
                  <a:srgbClr val="0D0D0D"/>
                </a:solidFill>
                <a:effectLst/>
                <a:latin typeface="Söhne"/>
              </a:rPr>
              <a:t>Detailed argument on each factor (e.g., societal conditioning, lack of mentorship, biased corporate policies).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600" b="0" i="0" dirty="0">
                <a:solidFill>
                  <a:srgbClr val="0D0D0D"/>
                </a:solidFill>
                <a:effectLst/>
                <a:latin typeface="Söhne"/>
              </a:rPr>
              <a:t>Presentation of data and examples supporting each factor.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sz="3600" b="0" i="0" dirty="0">
              <a:solidFill>
                <a:srgbClr val="0D0D0D"/>
              </a:solidFill>
              <a:effectLst/>
              <a:latin typeface="Söhne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D4D186A-E6D3-F29D-17C6-C4906A2B6F87}"/>
              </a:ext>
            </a:extLst>
          </p:cNvPr>
          <p:cNvSpPr/>
          <p:nvPr/>
        </p:nvSpPr>
        <p:spPr>
          <a:xfrm>
            <a:off x="6858000" y="3171704"/>
            <a:ext cx="7620000" cy="6930665"/>
          </a:xfrm>
          <a:prstGeom prst="roundRect">
            <a:avLst/>
          </a:prstGeom>
          <a:solidFill>
            <a:srgbClr val="DDB67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3600" b="0" i="0" dirty="0">
                <a:solidFill>
                  <a:srgbClr val="0D0D0D"/>
                </a:solidFill>
                <a:effectLst/>
                <a:latin typeface="Söhne"/>
              </a:rPr>
              <a:t>Women participants –</a:t>
            </a:r>
          </a:p>
          <a:p>
            <a:pPr algn="l"/>
            <a:endParaRPr lang="en-US" sz="3600" b="0" i="0" dirty="0">
              <a:solidFill>
                <a:srgbClr val="0D0D0D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600" b="0" i="0" dirty="0">
                <a:solidFill>
                  <a:srgbClr val="0D0D0D"/>
                </a:solidFill>
                <a:effectLst/>
                <a:latin typeface="Söhne"/>
              </a:rPr>
              <a:t>arguing against the proposed common factors or suggesting alternatives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600" b="0" i="0" dirty="0">
                <a:solidFill>
                  <a:srgbClr val="0D0D0D"/>
                </a:solidFill>
                <a:effectLst/>
                <a:latin typeface="Söhne"/>
              </a:rPr>
              <a:t>Counter-arguments to the men’s participants’ points.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600" b="0" i="0" dirty="0">
                <a:solidFill>
                  <a:srgbClr val="0D0D0D"/>
                </a:solidFill>
                <a:effectLst/>
                <a:latin typeface="Söhne"/>
              </a:rPr>
              <a:t>Presentation of their viewpoint with support (e.g., increasing female leadership in certain sectors, impact of educational choices).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sz="3600" b="0" i="0" dirty="0">
              <a:solidFill>
                <a:srgbClr val="0D0D0D"/>
              </a:solidFill>
              <a:effectLst/>
              <a:latin typeface="Söhne"/>
            </a:endParaRPr>
          </a:p>
        </p:txBody>
      </p:sp>
      <p:sp>
        <p:nvSpPr>
          <p:cNvPr id="15" name="Heptagon 14">
            <a:extLst>
              <a:ext uri="{FF2B5EF4-FFF2-40B4-BE49-F238E27FC236}">
                <a16:creationId xmlns:a16="http://schemas.microsoft.com/office/drawing/2014/main" id="{C7CC4E04-393D-5DD4-E2DF-82AF6534A549}"/>
              </a:ext>
            </a:extLst>
          </p:cNvPr>
          <p:cNvSpPr/>
          <p:nvPr/>
        </p:nvSpPr>
        <p:spPr>
          <a:xfrm>
            <a:off x="1691868" y="6597220"/>
            <a:ext cx="3100388" cy="2554546"/>
          </a:xfrm>
          <a:prstGeom prst="heptagon">
            <a:avLst/>
          </a:prstGeom>
          <a:solidFill>
            <a:srgbClr val="DDB67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1 </a:t>
            </a:r>
            <a:r>
              <a:rPr lang="en-US" sz="4000" b="1" dirty="0"/>
              <a:t>Moderator</a:t>
            </a:r>
            <a:endParaRPr lang="en-IN" sz="5400" b="1" dirty="0"/>
          </a:p>
        </p:txBody>
      </p:sp>
    </p:spTree>
    <p:extLst>
      <p:ext uri="{BB962C8B-B14F-4D97-AF65-F5344CB8AC3E}">
        <p14:creationId xmlns:p14="http://schemas.microsoft.com/office/powerpoint/2010/main" val="37620925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4769B4B-75AA-2B4F-B39D-B616103573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2E9F176-AC67-0447-B8F0-ECBE95F1C6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B24B08C-54BC-AE49-B0BE-4844BC05DF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81550" y="5487655"/>
            <a:ext cx="10158250" cy="2770374"/>
          </a:xfrm>
        </p:spPr>
        <p:txBody>
          <a:bodyPr/>
          <a:lstStyle/>
          <a:p>
            <a:r>
              <a:rPr lang="en-US" dirty="0"/>
              <a:t>Women’s Empowerment: Aiming for Gender Parity in Leadership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B66E938-D01C-5C42-A1EC-62E392FDDF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773" y="6180891"/>
            <a:ext cx="2337428" cy="1354217"/>
          </a:xfrm>
        </p:spPr>
        <p:txBody>
          <a:bodyPr/>
          <a:lstStyle/>
          <a:p>
            <a:r>
              <a:rPr lang="en-US" dirty="0"/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37451326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0C3EB55-C481-82E8-A1EA-760C4B79BD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An illustration: Improving gender parity in the UN</a:t>
            </a:r>
            <a:endParaRPr lang="en-IN" dirty="0"/>
          </a:p>
        </p:txBody>
      </p:sp>
      <p:pic>
        <p:nvPicPr>
          <p:cNvPr id="8" name="Picture 7" descr="A screen shot of a graph&#10;&#10;Description automatically generated">
            <a:extLst>
              <a:ext uri="{FF2B5EF4-FFF2-40B4-BE49-F238E27FC236}">
                <a16:creationId xmlns:a16="http://schemas.microsoft.com/office/drawing/2014/main" id="{5339902D-184A-0FAA-B161-2B58B53DF1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16" b="1"/>
          <a:stretch/>
        </p:blipFill>
        <p:spPr bwMode="auto">
          <a:xfrm>
            <a:off x="6362700" y="1954270"/>
            <a:ext cx="11658600" cy="10085330"/>
          </a:xfrm>
          <a:prstGeom prst="rect">
            <a:avLst/>
          </a:prstGeom>
          <a:ln w="9525" cap="flat" cmpd="sng" algn="ctr">
            <a:solidFill>
              <a:srgbClr val="4472C4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CCDA881-2344-8A1F-7DC9-E3B4B4933A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266484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0C3EB55-C481-82E8-A1EA-760C4B79BD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An illustration: Improving gender parity in the UN</a:t>
            </a:r>
            <a:endParaRPr lang="en-IN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FF5C2E8-1404-C6B1-7587-5F9FCC9332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75025" y="8382000"/>
            <a:ext cx="21233950" cy="3160600"/>
          </a:xfrm>
        </p:spPr>
        <p:txBody>
          <a:bodyPr/>
          <a:lstStyle/>
          <a:p>
            <a:r>
              <a:rPr lang="en-US" sz="4000" i="1" kern="1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“… challenges remain. Throughout the reporting period, women’s representation remained highest at entry levels, specifically P-1 and P-2. However, this representation gradually declined as positions ascended to middle to senior management levels. Gaps persist at the P-4 level and above, with a noticeable gap at the D-2 level. The overall representation of women continues to be negatively correlated with seniority.”</a:t>
            </a:r>
            <a:endParaRPr lang="en-IN" sz="4000" kern="1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IN" sz="5400" dirty="0">
              <a:solidFill>
                <a:srgbClr val="002060"/>
              </a:solidFill>
            </a:endParaRPr>
          </a:p>
        </p:txBody>
      </p:sp>
      <p:pic>
        <p:nvPicPr>
          <p:cNvPr id="2" name="Picture 1" descr="A graph of numbers and a bar chart&#10;&#10;Description automatically generated with medium confidence">
            <a:extLst>
              <a:ext uri="{FF2B5EF4-FFF2-40B4-BE49-F238E27FC236}">
                <a16:creationId xmlns:a16="http://schemas.microsoft.com/office/drawing/2014/main" id="{DACAA591-30B9-4145-D311-D8B22C1AFE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913" b="-5"/>
          <a:stretch/>
        </p:blipFill>
        <p:spPr bwMode="auto">
          <a:xfrm>
            <a:off x="4267200" y="2581605"/>
            <a:ext cx="14632623" cy="5504790"/>
          </a:xfrm>
          <a:prstGeom prst="rect">
            <a:avLst/>
          </a:prstGeom>
          <a:ln w="9525" cap="flat" cmpd="sng" algn="ctr">
            <a:solidFill>
              <a:srgbClr val="4472C4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997487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5AC938-6B49-831B-5B56-E020B6746A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Solution</a:t>
            </a:r>
            <a:endParaRPr lang="en-IN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B38CD7A-EF44-6D7A-B804-46263E2FC2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2562593"/>
            <a:ext cx="20892422" cy="8735405"/>
          </a:xfrm>
        </p:spPr>
        <p:txBody>
          <a:bodyPr/>
          <a:lstStyle/>
          <a:p>
            <a:r>
              <a:rPr lang="en-US" sz="44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Secretary-General’s </a:t>
            </a:r>
            <a:r>
              <a:rPr lang="en-US" sz="4400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System-wide Strategy on Gender Parity</a:t>
            </a:r>
            <a:r>
              <a:rPr lang="en-US" sz="44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includes six UN Women–specific recommendations found in the </a:t>
            </a:r>
            <a:r>
              <a:rPr lang="en-US" sz="4400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 Women’s Implementation Plan (2017)</a:t>
            </a:r>
            <a:endParaRPr lang="it-IT" sz="8000" dirty="0">
              <a:solidFill>
                <a:srgbClr val="002060"/>
              </a:solidFill>
            </a:endParaRPr>
          </a:p>
          <a:p>
            <a:endParaRPr lang="it-IT" sz="4000" dirty="0">
              <a:solidFill>
                <a:srgbClr val="00B050"/>
              </a:solidFill>
            </a:endParaRPr>
          </a:p>
          <a:p>
            <a:endParaRPr lang="it-IT" sz="4000" dirty="0">
              <a:solidFill>
                <a:srgbClr val="00B050"/>
              </a:solidFill>
            </a:endParaRPr>
          </a:p>
          <a:p>
            <a:r>
              <a:rPr lang="it-IT" sz="4000" dirty="0">
                <a:solidFill>
                  <a:srgbClr val="00B050"/>
                </a:solidFill>
              </a:rPr>
              <a:t>UN Women Recommendations for Achieving Gender Parity</a:t>
            </a:r>
          </a:p>
          <a:p>
            <a:endParaRPr lang="it-IT" sz="4000" dirty="0">
              <a:solidFill>
                <a:srgbClr val="E4233A"/>
              </a:solidFill>
            </a:endParaRPr>
          </a:p>
          <a:p>
            <a:pPr marL="342900" lvl="0" indent="-342900">
              <a:lnSpc>
                <a:spcPct val="107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en-IN" sz="3600" i="0" kern="1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Good practices guidelines for an </a:t>
            </a:r>
            <a:r>
              <a:rPr lang="en-IN" sz="3600" i="0" kern="100" dirty="0">
                <a:solidFill>
                  <a:srgbClr val="E4233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enabling and inclusive organizational culture</a:t>
            </a:r>
            <a:r>
              <a:rPr lang="en-IN" sz="3600" i="0" kern="1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  <a:endParaRPr lang="en-IN" sz="3600" i="1" kern="100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en-IN" sz="3600" i="0" kern="100" dirty="0">
                <a:solidFill>
                  <a:srgbClr val="E4233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Work with civil society partners </a:t>
            </a:r>
            <a:r>
              <a:rPr lang="en-IN" sz="3600" i="0" kern="1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encourage shadow reporting on the overall strategy;</a:t>
            </a:r>
            <a:endParaRPr lang="en-IN" sz="3600" i="1" kern="100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en-IN" sz="3600" i="0" kern="1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Dedicated strategy to significantly </a:t>
            </a:r>
            <a:r>
              <a:rPr lang="en-IN" sz="3600" i="0" kern="100" dirty="0">
                <a:solidFill>
                  <a:srgbClr val="E4233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increase the numbers of women peacekeepers and police </a:t>
            </a:r>
            <a:r>
              <a:rPr lang="en-IN" sz="3600" i="0" kern="1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peacekeeping missions; </a:t>
            </a:r>
            <a:endParaRPr lang="en-IN" sz="3600" i="1" kern="100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en-IN" sz="3600" i="0" kern="1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New public information, social and digital media campaign </a:t>
            </a:r>
            <a:r>
              <a:rPr lang="en-IN" sz="3600" i="0" kern="100" dirty="0">
                <a:solidFill>
                  <a:srgbClr val="E4233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promoting women in UN field missions</a:t>
            </a:r>
            <a:r>
              <a:rPr lang="en-IN" sz="3600" i="0" kern="1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  <a:endParaRPr lang="en-IN" sz="3600" i="1" kern="100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en-IN" sz="3600" i="0" kern="100" dirty="0">
                <a:solidFill>
                  <a:srgbClr val="E4233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Database of Women National Officers</a:t>
            </a:r>
            <a:r>
              <a:rPr lang="en-IN" sz="3600" i="0" kern="1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  <a:endParaRPr lang="en-IN" sz="3600" i="1" kern="100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200"/>
              </a:spcBef>
              <a:buFont typeface="+mj-lt"/>
              <a:buAutoNum type="arabicPeriod"/>
            </a:pPr>
            <a:r>
              <a:rPr lang="en-IN" sz="3600" i="0" kern="100" dirty="0">
                <a:solidFill>
                  <a:srgbClr val="E4233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Communications strategy</a:t>
            </a:r>
            <a:r>
              <a:rPr lang="en-IN" sz="3600" i="0" kern="100" dirty="0"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including internal and external messaging.</a:t>
            </a:r>
            <a:endParaRPr lang="en-IN" sz="3600" i="1" kern="100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4000" dirty="0">
              <a:solidFill>
                <a:srgbClr val="E4233A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4FEDE4-CA88-CA3E-F70B-8688610B8A0C}"/>
              </a:ext>
            </a:extLst>
          </p:cNvPr>
          <p:cNvSpPr txBox="1"/>
          <p:nvPr/>
        </p:nvSpPr>
        <p:spPr>
          <a:xfrm>
            <a:off x="19278600" y="6596390"/>
            <a:ext cx="25245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Health </a:t>
            </a:r>
            <a:endParaRPr lang="en-IN" sz="28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46D8F0-D930-C9CF-E4F4-0936FF76190D}"/>
              </a:ext>
            </a:extLst>
          </p:cNvPr>
          <p:cNvSpPr txBox="1"/>
          <p:nvPr/>
        </p:nvSpPr>
        <p:spPr>
          <a:xfrm>
            <a:off x="14594972" y="3593547"/>
            <a:ext cx="25245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Education </a:t>
            </a:r>
            <a:endParaRPr lang="en-IN" sz="28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B68C05-76F7-3B7C-5B08-894EB2776B0E}"/>
              </a:ext>
            </a:extLst>
          </p:cNvPr>
          <p:cNvSpPr txBox="1"/>
          <p:nvPr/>
        </p:nvSpPr>
        <p:spPr>
          <a:xfrm>
            <a:off x="990600" y="10918407"/>
            <a:ext cx="12192000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IN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Source: 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 Women. 2017. </a:t>
            </a:r>
            <a:r>
              <a:rPr lang="en-US" sz="1800" i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System-Wide Strategy on Gender Parity: UN Women Implementation Plan</a:t>
            </a:r>
            <a:endParaRPr lang="en-IN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C67637-0D8F-2731-8764-F751314AB507}"/>
              </a:ext>
            </a:extLst>
          </p:cNvPr>
          <p:cNvSpPr/>
          <p:nvPr/>
        </p:nvSpPr>
        <p:spPr>
          <a:xfrm>
            <a:off x="1371601" y="4876800"/>
            <a:ext cx="20892422" cy="6858000"/>
          </a:xfrm>
          <a:prstGeom prst="rect">
            <a:avLst/>
          </a:prstGeom>
          <a:noFill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03615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1177A3-554C-2C7A-A16C-08C7C3210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00200" y="5602944"/>
            <a:ext cx="14401800" cy="2554545"/>
          </a:xfrm>
        </p:spPr>
        <p:txBody>
          <a:bodyPr/>
          <a:lstStyle/>
          <a:p>
            <a:r>
              <a:rPr lang="en-IN" sz="16600" dirty="0"/>
              <a:t>Ice breaker 3: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23F8FF-0FC3-4675-D501-ECEEC05D9CCF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12880975"/>
            <a:ext cx="13006388" cy="261938"/>
          </a:xfrm>
          <a:prstGeom prst="rect">
            <a:avLst/>
          </a:prstGeom>
        </p:spPr>
        <p:txBody>
          <a:bodyPr/>
          <a:lstStyle/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968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EC9623-F9B4-7D6D-1908-08CA27D876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5FA05AB-539D-BBC0-E33B-1CC4EA58D7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05635" y="864738"/>
            <a:ext cx="21372729" cy="1107996"/>
          </a:xfrm>
        </p:spPr>
        <p:txBody>
          <a:bodyPr/>
          <a:lstStyle/>
          <a:p>
            <a:pPr algn="ctr"/>
            <a:r>
              <a:rPr lang="en-US" sz="7200" dirty="0">
                <a:solidFill>
                  <a:srgbClr val="FFFF00"/>
                </a:solidFill>
              </a:rPr>
              <a:t>Agenda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DB2C5410-41D8-F0B1-4758-6B9BA11CFE29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F3E1C4-F780-7CD6-47F1-61C2ADB1E6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6870" y="1972734"/>
            <a:ext cx="18930257" cy="98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0706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EC6E988-69D7-9980-DC52-CF22EB7A031E}"/>
              </a:ext>
            </a:extLst>
          </p:cNvPr>
          <p:cNvSpPr/>
          <p:nvPr/>
        </p:nvSpPr>
        <p:spPr>
          <a:xfrm>
            <a:off x="2209800" y="1352550"/>
            <a:ext cx="19735800" cy="10477500"/>
          </a:xfrm>
          <a:prstGeom prst="rect">
            <a:avLst/>
          </a:prstGeom>
          <a:solidFill>
            <a:schemeClr val="accent6">
              <a:lumMod val="9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rgbClr val="7030A0"/>
                </a:solidFill>
              </a:rPr>
              <a:t>Question: Regarding gender representation in media, what does the term "tokenism" mean? </a:t>
            </a:r>
          </a:p>
          <a:p>
            <a:r>
              <a:rPr lang="en-US" sz="5400" dirty="0">
                <a:solidFill>
                  <a:srgbClr val="7030A0"/>
                </a:solidFill>
              </a:rPr>
              <a:t>A) A strategy to include more women in media roles</a:t>
            </a:r>
          </a:p>
          <a:p>
            <a:r>
              <a:rPr lang="en-US" sz="5400" dirty="0">
                <a:solidFill>
                  <a:srgbClr val="7030A0"/>
                </a:solidFill>
              </a:rPr>
              <a:t>B) A technique to ensure equal representation of all genders in media content</a:t>
            </a:r>
          </a:p>
          <a:p>
            <a:r>
              <a:rPr lang="en-US" sz="5400" dirty="0">
                <a:solidFill>
                  <a:srgbClr val="7030A0"/>
                </a:solidFill>
              </a:rPr>
              <a:t>C) The practice of including a few individuals from underrepresented groups to create a false sense of diversity</a:t>
            </a:r>
          </a:p>
          <a:p>
            <a:r>
              <a:rPr lang="en-US" sz="5400" dirty="0">
                <a:solidFill>
                  <a:srgbClr val="7030A0"/>
                </a:solidFill>
              </a:rPr>
              <a:t>D) A policy that promotes positive portrayals of women in the media</a:t>
            </a:r>
          </a:p>
          <a:p>
            <a:pPr algn="ctr"/>
            <a:endParaRPr lang="en-US" sz="5400" dirty="0">
              <a:solidFill>
                <a:srgbClr val="7030A0"/>
              </a:solidFill>
            </a:endParaRPr>
          </a:p>
          <a:p>
            <a:pPr algn="ctr"/>
            <a:r>
              <a:rPr lang="en-US" sz="5400" dirty="0">
                <a:solidFill>
                  <a:srgbClr val="7030A0"/>
                </a:solidFill>
              </a:rPr>
              <a:t>Answer: (C)</a:t>
            </a:r>
            <a:endParaRPr lang="en-IN" sz="5400" dirty="0">
              <a:solidFill>
                <a:srgbClr val="7030A0"/>
              </a:solidFill>
            </a:endParaRPr>
          </a:p>
        </p:txBody>
      </p:sp>
      <p:pic>
        <p:nvPicPr>
          <p:cNvPr id="5" name="Picture 4" descr="Question Zutto">
            <a:extLst>
              <a:ext uri="{FF2B5EF4-FFF2-40B4-BE49-F238E27FC236}">
                <a16:creationId xmlns:a16="http://schemas.microsoft.com/office/drawing/2014/main" id="{CB0183BD-226C-E454-619E-26C30A634B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8915400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4829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F1AAF5-A48E-0648-8F62-993E3F6AF7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65179" y="2438400"/>
            <a:ext cx="9243851" cy="1354217"/>
          </a:xfrm>
        </p:spPr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50401C1-7B81-934E-A1D1-8CF43BC5818A}"/>
              </a:ext>
            </a:extLst>
          </p:cNvPr>
          <p:cNvSpPr txBox="1">
            <a:spLocks/>
          </p:cNvSpPr>
          <p:nvPr/>
        </p:nvSpPr>
        <p:spPr>
          <a:xfrm>
            <a:off x="685800" y="6845617"/>
            <a:ext cx="15011400" cy="443198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3200" b="0" kern="0" dirty="0"/>
              <a:t>Jessamyn Encarnacion</a:t>
            </a:r>
          </a:p>
          <a:p>
            <a:pPr defTabSz="914400"/>
            <a:r>
              <a:rPr lang="en-US" sz="3200" b="0" kern="0" dirty="0"/>
              <a:t>Inter-Regional Advisor on Gender Statistics</a:t>
            </a:r>
          </a:p>
          <a:p>
            <a:pPr defTabSz="914400"/>
            <a:r>
              <a:rPr lang="en-US" sz="3200" b="0" kern="0" dirty="0"/>
              <a:t>Women Count, UN Women</a:t>
            </a:r>
          </a:p>
          <a:p>
            <a:pPr defTabSz="914400"/>
            <a:r>
              <a:rPr lang="en-US" sz="3200" kern="0" dirty="0"/>
              <a:t>jessamyn.encarnacion@unwomen.org</a:t>
            </a:r>
          </a:p>
          <a:p>
            <a:pPr defTabSz="914400"/>
            <a:endParaRPr lang="en-US" sz="3200" kern="0" dirty="0"/>
          </a:p>
          <a:p>
            <a:pPr defTabSz="914400"/>
            <a:r>
              <a:rPr lang="en-US" sz="3200" b="0" kern="0" dirty="0"/>
              <a:t>Margarita Guerrero</a:t>
            </a:r>
          </a:p>
          <a:p>
            <a:pPr defTabSz="914400"/>
            <a:r>
              <a:rPr lang="en-US" sz="3200" b="0" kern="0" dirty="0"/>
              <a:t>Development Statistician</a:t>
            </a:r>
          </a:p>
          <a:p>
            <a:pPr defTabSz="914400"/>
            <a:r>
              <a:rPr lang="en-US" sz="3200" kern="0" dirty="0"/>
              <a:t>margarita.guerrero@gmail.com</a:t>
            </a:r>
          </a:p>
          <a:p>
            <a:pPr defTabSz="914400"/>
            <a:endParaRPr lang="en-US" sz="3200" b="0" kern="0" dirty="0"/>
          </a:p>
        </p:txBody>
      </p:sp>
    </p:spTree>
    <p:extLst>
      <p:ext uri="{BB962C8B-B14F-4D97-AF65-F5344CB8AC3E}">
        <p14:creationId xmlns:p14="http://schemas.microsoft.com/office/powerpoint/2010/main" val="35736565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11676CD2-B5D4-16E8-52AA-59A88CEFBC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5024" y="892520"/>
            <a:ext cx="21233952" cy="1629624"/>
          </a:xfrm>
        </p:spPr>
        <p:txBody>
          <a:bodyPr>
            <a:normAutofit/>
          </a:bodyPr>
          <a:lstStyle/>
          <a:p>
            <a:pPr algn="ctr"/>
            <a:r>
              <a:rPr lang="en-US" sz="7200" dirty="0">
                <a:solidFill>
                  <a:srgbClr val="FFFF00"/>
                </a:solidFill>
              </a:rPr>
              <a:t>To tickle your minds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D27C339-18E1-A9C3-D8D6-DC3C080BDEE4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CB7BDE8-DB21-DF11-A97D-68CD5D95827C}"/>
              </a:ext>
            </a:extLst>
          </p:cNvPr>
          <p:cNvSpPr/>
          <p:nvPr/>
        </p:nvSpPr>
        <p:spPr>
          <a:xfrm>
            <a:off x="4495800" y="3048000"/>
            <a:ext cx="16383000" cy="7010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solidFill>
                  <a:srgbClr val="BE8A2D"/>
                </a:solidFill>
              </a:rPr>
              <a:t>Display scan code</a:t>
            </a:r>
          </a:p>
          <a:p>
            <a:pPr algn="ctr"/>
            <a:endParaRPr lang="en-US" sz="6000" dirty="0">
              <a:solidFill>
                <a:srgbClr val="BE8A2D"/>
              </a:solidFill>
            </a:endParaRPr>
          </a:p>
          <a:p>
            <a:pPr algn="ctr"/>
            <a:r>
              <a:rPr lang="en-US" sz="6000" dirty="0" err="1">
                <a:solidFill>
                  <a:srgbClr val="BE8A2D"/>
                </a:solidFill>
              </a:rPr>
              <a:t>Slido</a:t>
            </a:r>
            <a:r>
              <a:rPr lang="en-US" sz="6000" dirty="0">
                <a:solidFill>
                  <a:srgbClr val="BE8A2D"/>
                </a:solidFill>
              </a:rPr>
              <a:t>/</a:t>
            </a:r>
            <a:r>
              <a:rPr lang="en-US" sz="6000" dirty="0" err="1">
                <a:solidFill>
                  <a:srgbClr val="BE8A2D"/>
                </a:solidFill>
              </a:rPr>
              <a:t>Mentimeter</a:t>
            </a:r>
            <a:r>
              <a:rPr lang="en-US" sz="6000" dirty="0">
                <a:solidFill>
                  <a:srgbClr val="BE8A2D"/>
                </a:solidFill>
              </a:rPr>
              <a:t> (accessing links or QR codes thru mobile phones)</a:t>
            </a:r>
          </a:p>
        </p:txBody>
      </p:sp>
    </p:spTree>
    <p:extLst>
      <p:ext uri="{BB962C8B-B14F-4D97-AF65-F5344CB8AC3E}">
        <p14:creationId xmlns:p14="http://schemas.microsoft.com/office/powerpoint/2010/main" val="35743239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1177A3-554C-2C7A-A16C-08C7C3210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00200" y="5095112"/>
            <a:ext cx="14401800" cy="3570208"/>
          </a:xfrm>
        </p:spPr>
        <p:txBody>
          <a:bodyPr/>
          <a:lstStyle/>
          <a:p>
            <a:r>
              <a:rPr lang="en-IN" sz="16600" dirty="0"/>
              <a:t>Ice breaker 1:</a:t>
            </a:r>
          </a:p>
          <a:p>
            <a:r>
              <a:rPr lang="en-IN" sz="6600" i="1" dirty="0" err="1"/>
              <a:t>Slidometer’s</a:t>
            </a:r>
            <a:r>
              <a:rPr lang="en-IN" sz="6600" i="1" dirty="0"/>
              <a:t> three slides to follow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23F8FF-0FC3-4675-D501-ECEEC05D9CCF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12880975"/>
            <a:ext cx="13006388" cy="261938"/>
          </a:xfrm>
          <a:prstGeom prst="rect">
            <a:avLst/>
          </a:prstGeom>
        </p:spPr>
        <p:txBody>
          <a:bodyPr/>
          <a:lstStyle/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1848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EC6E988-69D7-9980-DC52-CF22EB7A031E}"/>
              </a:ext>
            </a:extLst>
          </p:cNvPr>
          <p:cNvSpPr/>
          <p:nvPr/>
        </p:nvSpPr>
        <p:spPr>
          <a:xfrm>
            <a:off x="2209800" y="1352550"/>
            <a:ext cx="19735800" cy="10477500"/>
          </a:xfrm>
          <a:prstGeom prst="rect">
            <a:avLst/>
          </a:prstGeom>
          <a:solidFill>
            <a:schemeClr val="accent6">
              <a:lumMod val="9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rgbClr val="7030A0"/>
                </a:solidFill>
              </a:rPr>
              <a:t>Q1: In 2021, what was the share of national statistical offices (NSOs) headed by women globally?</a:t>
            </a:r>
          </a:p>
          <a:p>
            <a:pPr algn="ctr"/>
            <a:endParaRPr lang="en-US" sz="5400" dirty="0">
              <a:solidFill>
                <a:srgbClr val="7030A0"/>
              </a:solidFill>
            </a:endParaRPr>
          </a:p>
          <a:p>
            <a:pPr algn="ctr"/>
            <a:endParaRPr lang="en-US" sz="5400" dirty="0">
              <a:solidFill>
                <a:srgbClr val="7030A0"/>
              </a:solidFill>
            </a:endParaRPr>
          </a:p>
          <a:p>
            <a:pPr algn="ctr"/>
            <a:r>
              <a:rPr lang="en-US" sz="5400" dirty="0">
                <a:solidFill>
                  <a:srgbClr val="7030A0"/>
                </a:solidFill>
              </a:rPr>
              <a:t>Answer: (A)- </a:t>
            </a:r>
            <a:r>
              <a:rPr lang="en-US" sz="6600" b="1" dirty="0">
                <a:solidFill>
                  <a:srgbClr val="FD6824"/>
                </a:solidFill>
              </a:rPr>
              <a:t>Less than a quarter </a:t>
            </a:r>
            <a:r>
              <a:rPr lang="en-US" sz="5400" dirty="0">
                <a:solidFill>
                  <a:srgbClr val="7030A0"/>
                </a:solidFill>
              </a:rPr>
              <a:t>of top leadership positions (Director General, Chief Statistician, or the like) among national or federal statistical offices (NSOs) worldwide are occupied by women.</a:t>
            </a:r>
          </a:p>
          <a:p>
            <a:pPr algn="ctr"/>
            <a:endParaRPr lang="en-IN" sz="5400" dirty="0">
              <a:solidFill>
                <a:srgbClr val="7030A0"/>
              </a:solidFill>
            </a:endParaRPr>
          </a:p>
        </p:txBody>
      </p:sp>
      <p:pic>
        <p:nvPicPr>
          <p:cNvPr id="5" name="Picture 4" descr="Question Zutto">
            <a:extLst>
              <a:ext uri="{FF2B5EF4-FFF2-40B4-BE49-F238E27FC236}">
                <a16:creationId xmlns:a16="http://schemas.microsoft.com/office/drawing/2014/main" id="{CB0183BD-226C-E454-619E-26C30A634B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8763000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494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FDA0D13-4A3E-EA66-E466-F42E3BB21D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745197-A3A5-6FD5-9F17-FC5A89B3FD3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70486D-85C3-E582-20A1-98DF882065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81550" y="5025926"/>
            <a:ext cx="9243851" cy="3693832"/>
          </a:xfrm>
        </p:spPr>
        <p:txBody>
          <a:bodyPr/>
          <a:lstStyle/>
          <a:p>
            <a:r>
              <a:rPr lang="en-US" dirty="0"/>
              <a:t>Barriers to Gender Equality in Women’s Leadership in Statistical Organizations/Units</a:t>
            </a:r>
            <a:endParaRPr lang="en-IN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BE0436-29FA-C004-EE3C-8147FB6C665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01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82278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528A5C-8F27-55CF-EBB9-1FAB6E81E5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0810CD0D-CADC-5B05-46F2-013C44F897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5024" y="892520"/>
            <a:ext cx="21233952" cy="1629624"/>
          </a:xfrm>
        </p:spPr>
        <p:txBody>
          <a:bodyPr>
            <a:normAutofit/>
          </a:bodyPr>
          <a:lstStyle/>
          <a:p>
            <a:pPr algn="ctr"/>
            <a:r>
              <a:rPr lang="en-US" sz="7200" dirty="0">
                <a:solidFill>
                  <a:srgbClr val="FFFF00"/>
                </a:solidFill>
              </a:rPr>
              <a:t>Contents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A7A27379-E24E-2579-B85D-45A232428C41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1BB2FB0-8008-4584-29EF-B8D626166208}"/>
              </a:ext>
            </a:extLst>
          </p:cNvPr>
          <p:cNvSpPr/>
          <p:nvPr/>
        </p:nvSpPr>
        <p:spPr>
          <a:xfrm>
            <a:off x="4495800" y="3048000"/>
            <a:ext cx="16383000" cy="7010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•	</a:t>
            </a:r>
            <a:r>
              <a:rPr lang="en-US" sz="6000" dirty="0">
                <a:solidFill>
                  <a:srgbClr val="DE1267"/>
                </a:solidFill>
              </a:rPr>
              <a:t>Definitions of key terms; </a:t>
            </a:r>
          </a:p>
          <a:p>
            <a:pPr algn="ctr"/>
            <a:r>
              <a:rPr lang="en-US" sz="6000" dirty="0">
                <a:solidFill>
                  <a:srgbClr val="DE1267"/>
                </a:solidFill>
              </a:rPr>
              <a:t>key gender issues targeted in the SDGs and gender equality instruments, </a:t>
            </a:r>
          </a:p>
          <a:p>
            <a:pPr algn="ctr"/>
            <a:r>
              <a:rPr lang="en-US" sz="6000" dirty="0">
                <a:solidFill>
                  <a:srgbClr val="DE1267"/>
                </a:solidFill>
              </a:rPr>
              <a:t>including the Beijing PFA, CEDAW</a:t>
            </a:r>
          </a:p>
        </p:txBody>
      </p:sp>
    </p:spTree>
    <p:extLst>
      <p:ext uri="{BB962C8B-B14F-4D97-AF65-F5344CB8AC3E}">
        <p14:creationId xmlns:p14="http://schemas.microsoft.com/office/powerpoint/2010/main" val="3115245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7C7092E-A176-6C4D-8721-3899B461CA4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D09BD9C-66FF-A143-AFAF-67D893B072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72049A1-E6AE-7F43-B94F-559F74B2A4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05200" y="5011083"/>
            <a:ext cx="12139450" cy="3693832"/>
          </a:xfrm>
        </p:spPr>
        <p:txBody>
          <a:bodyPr/>
          <a:lstStyle/>
          <a:p>
            <a:r>
              <a:rPr lang="en-US" dirty="0"/>
              <a:t>Gender, gender equality, gender parity, women’s empowerment and gender issues: an overview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5FE4606-6DEB-9B48-A993-E7C3A95A8AC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773" y="6180891"/>
            <a:ext cx="2337428" cy="1354217"/>
          </a:xfrm>
        </p:spPr>
        <p:txBody>
          <a:bodyPr/>
          <a:lstStyle/>
          <a:p>
            <a:r>
              <a:rPr lang="en-US" dirty="0"/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1738437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11676CD2-B5D4-16E8-52AA-59A88CEFBC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5024" y="892520"/>
            <a:ext cx="21233952" cy="1629624"/>
          </a:xfrm>
        </p:spPr>
        <p:txBody>
          <a:bodyPr>
            <a:normAutofit/>
          </a:bodyPr>
          <a:lstStyle/>
          <a:p>
            <a:pPr algn="ctr"/>
            <a:r>
              <a:rPr lang="en-US" sz="7200" dirty="0">
                <a:solidFill>
                  <a:srgbClr val="FFFF00"/>
                </a:solidFill>
              </a:rPr>
              <a:t>Contents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D27C339-18E1-A9C3-D8D6-DC3C080BDEE4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CB7BDE8-DB21-DF11-A97D-68CD5D95827C}"/>
              </a:ext>
            </a:extLst>
          </p:cNvPr>
          <p:cNvSpPr/>
          <p:nvPr/>
        </p:nvSpPr>
        <p:spPr>
          <a:xfrm>
            <a:off x="4495800" y="3048000"/>
            <a:ext cx="16383000" cy="7010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•	</a:t>
            </a:r>
            <a:r>
              <a:rPr lang="en-US" sz="6000" dirty="0">
                <a:solidFill>
                  <a:srgbClr val="DE1267"/>
                </a:solidFill>
              </a:rPr>
              <a:t>Definitions of key terms; </a:t>
            </a:r>
          </a:p>
          <a:p>
            <a:pPr algn="ctr"/>
            <a:r>
              <a:rPr lang="en-US" sz="6000" dirty="0">
                <a:solidFill>
                  <a:srgbClr val="DE1267"/>
                </a:solidFill>
              </a:rPr>
              <a:t>key gender issues targeted in the SDGs and gender equality instruments, </a:t>
            </a:r>
          </a:p>
          <a:p>
            <a:pPr algn="ctr"/>
            <a:r>
              <a:rPr lang="en-US" sz="6000" dirty="0">
                <a:solidFill>
                  <a:srgbClr val="DE1267"/>
                </a:solidFill>
              </a:rPr>
              <a:t>including the Beijing PFA, CEDAW</a:t>
            </a:r>
          </a:p>
        </p:txBody>
      </p:sp>
    </p:spTree>
    <p:extLst>
      <p:ext uri="{BB962C8B-B14F-4D97-AF65-F5344CB8AC3E}">
        <p14:creationId xmlns:p14="http://schemas.microsoft.com/office/powerpoint/2010/main" val="4136242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F7E3C1B-A51A-22E7-E669-693F2A5D92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Definition: Gender</a:t>
            </a:r>
            <a:endParaRPr lang="en-IN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184755-E25C-4367-D39C-271627BD8F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85913" y="2286000"/>
            <a:ext cx="15025687" cy="941796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2060"/>
                </a:solidFill>
              </a:rPr>
              <a:t>Gender refers to the roles, behaviors, activities, and attributes a society considers appropriate for men and women at a given time. </a:t>
            </a:r>
          </a:p>
          <a:p>
            <a:pPr marL="1011747" lvl="1" indent="-4572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FD6824"/>
                </a:solidFill>
              </a:rPr>
              <a:t>relations</a:t>
            </a:r>
            <a:r>
              <a:rPr lang="en-US" sz="3600" dirty="0"/>
              <a:t> between women and between men. </a:t>
            </a:r>
          </a:p>
          <a:p>
            <a:pPr marL="1011747" lvl="1" indent="-457200">
              <a:buFont typeface="Arial" panose="020B0604020202020204" pitchFamily="34" charset="0"/>
              <a:buChar char="•"/>
            </a:pPr>
            <a:r>
              <a:rPr lang="en-US" sz="3600" dirty="0"/>
              <a:t>attributes, opportunities, and relationships are </a:t>
            </a:r>
            <a:r>
              <a:rPr lang="en-US" sz="3600" dirty="0">
                <a:solidFill>
                  <a:srgbClr val="FD6824"/>
                </a:solidFill>
              </a:rPr>
              <a:t>socially constructed and learned through socialization.</a:t>
            </a:r>
          </a:p>
          <a:p>
            <a:pPr marL="1011747" lvl="1" indent="-457200">
              <a:buFont typeface="Arial" panose="020B0604020202020204" pitchFamily="34" charset="0"/>
              <a:buChar char="•"/>
            </a:pPr>
            <a:r>
              <a:rPr lang="en-US" sz="3600" dirty="0"/>
              <a:t>are </a:t>
            </a:r>
            <a:r>
              <a:rPr lang="en-US" sz="3600" dirty="0">
                <a:solidFill>
                  <a:srgbClr val="FD6824"/>
                </a:solidFill>
              </a:rPr>
              <a:t>context/ time-specific and changeable</a:t>
            </a:r>
            <a:r>
              <a:rPr lang="en-US" sz="3600" dirty="0"/>
              <a:t>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2060"/>
                </a:solidFill>
              </a:rPr>
              <a:t>Gender determines what is expected, allowed and valued in a woman or a man in a given context.</a:t>
            </a:r>
          </a:p>
          <a:p>
            <a:pPr marL="1011747" lvl="1" indent="-457200">
              <a:buFont typeface="Arial" panose="020B0604020202020204" pitchFamily="34" charset="0"/>
              <a:buChar char="•"/>
            </a:pPr>
            <a:r>
              <a:rPr lang="en-US" sz="3600" dirty="0"/>
              <a:t>In most societies, there are differences and inequalities between women and men </a:t>
            </a:r>
            <a:r>
              <a:rPr lang="en-US" sz="3600" dirty="0">
                <a:solidFill>
                  <a:srgbClr val="FD6824"/>
                </a:solidFill>
              </a:rPr>
              <a:t>in responsibilities assigned, activities undertaken, access to and control over resources, and decision-making opportunities</a:t>
            </a:r>
            <a:r>
              <a:rPr lang="en-US" sz="3600" dirty="0"/>
              <a:t>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2060"/>
                </a:solidFill>
              </a:rPr>
              <a:t>Gender is part of the broader socio-cultural context, </a:t>
            </a:r>
          </a:p>
          <a:p>
            <a:pPr marL="1011747" lvl="1" indent="-457200">
              <a:buFont typeface="Arial" panose="020B0604020202020204" pitchFamily="34" charset="0"/>
              <a:buChar char="•"/>
            </a:pPr>
            <a:r>
              <a:rPr lang="en-US" sz="3600" dirty="0"/>
              <a:t>including </a:t>
            </a:r>
            <a:r>
              <a:rPr lang="en-US" sz="3600" dirty="0">
                <a:solidFill>
                  <a:srgbClr val="FD6824"/>
                </a:solidFill>
              </a:rPr>
              <a:t>class, race, poverty level, ethnic group, sexual orientation, age</a:t>
            </a:r>
            <a:r>
              <a:rPr lang="en-US" sz="3600" dirty="0"/>
              <a:t>, etc.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IN" sz="3600" dirty="0"/>
          </a:p>
        </p:txBody>
      </p:sp>
      <p:pic>
        <p:nvPicPr>
          <p:cNvPr id="11" name="Graphic 10" descr="Female with solid fill">
            <a:extLst>
              <a:ext uri="{FF2B5EF4-FFF2-40B4-BE49-F238E27FC236}">
                <a16:creationId xmlns:a16="http://schemas.microsoft.com/office/drawing/2014/main" id="{F4E25F88-01FE-6E56-53F0-46052E3C82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964400" y="2439878"/>
            <a:ext cx="4026236" cy="4026236"/>
          </a:xfrm>
          <a:prstGeom prst="rect">
            <a:avLst/>
          </a:prstGeom>
        </p:spPr>
      </p:pic>
      <p:pic>
        <p:nvPicPr>
          <p:cNvPr id="16" name="Graphic 15" descr="Male with solid fill">
            <a:extLst>
              <a:ext uri="{FF2B5EF4-FFF2-40B4-BE49-F238E27FC236}">
                <a16:creationId xmlns:a16="http://schemas.microsoft.com/office/drawing/2014/main" id="{F81EE73A-FD8F-D565-7DFF-BC091ED98A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992600" y="6400800"/>
            <a:ext cx="4178636" cy="417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131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F8AD46-1149-436A-5C38-9E636977AA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Definition: Gender Equality</a:t>
            </a:r>
            <a:endParaRPr lang="en-IN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21A50C-134B-EE80-786D-A6C7D1DC35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64807" y="2609056"/>
            <a:ext cx="11901487" cy="997196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2060"/>
                </a:solidFill>
              </a:rPr>
              <a:t>Gender equality refers to the equal rights, responsibilities and opportunities of women and men and girls and boys</a:t>
            </a:r>
            <a:r>
              <a:rPr lang="en-US" sz="3600" dirty="0"/>
              <a:t>. Equality </a:t>
            </a:r>
            <a:r>
              <a:rPr lang="en-US" sz="3600" b="1" dirty="0">
                <a:solidFill>
                  <a:srgbClr val="FD6824"/>
                </a:solidFill>
              </a:rPr>
              <a:t>does not mean </a:t>
            </a:r>
            <a:r>
              <a:rPr lang="en-US" sz="3600" dirty="0">
                <a:solidFill>
                  <a:srgbClr val="002060"/>
                </a:solidFill>
              </a:rPr>
              <a:t>that women and men will become the same</a:t>
            </a:r>
            <a:r>
              <a:rPr lang="en-US" sz="3600" dirty="0"/>
              <a:t>; </a:t>
            </a:r>
          </a:p>
          <a:p>
            <a:pPr marL="1011747" lvl="1" indent="-457200">
              <a:buFont typeface="Arial" panose="020B0604020202020204" pitchFamily="34" charset="0"/>
              <a:buChar char="•"/>
            </a:pPr>
            <a:r>
              <a:rPr lang="en-US" sz="3600" dirty="0"/>
              <a:t>their rights, responsibilities, and opportunities will not depend on whether they are born male or female.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Gender equality implies that the </a:t>
            </a:r>
            <a:r>
              <a:rPr lang="en-US" sz="3600" dirty="0">
                <a:solidFill>
                  <a:srgbClr val="002060"/>
                </a:solidFill>
              </a:rPr>
              <a:t>interests, needs and priorities of both women and men are considered, </a:t>
            </a:r>
            <a:r>
              <a:rPr lang="en-US" sz="3600" dirty="0"/>
              <a:t>recognizing the diversity of different groups of women and men. </a:t>
            </a:r>
          </a:p>
          <a:p>
            <a:pPr marL="1011747" lvl="1" indent="-457200">
              <a:buFont typeface="Arial" panose="020B0604020202020204" pitchFamily="34" charset="0"/>
              <a:buChar char="•"/>
            </a:pPr>
            <a:r>
              <a:rPr lang="en-US" sz="3600" dirty="0"/>
              <a:t>is </a:t>
            </a:r>
            <a:r>
              <a:rPr lang="en-US" sz="3600" dirty="0">
                <a:solidFill>
                  <a:srgbClr val="FD6824"/>
                </a:solidFill>
              </a:rPr>
              <a:t>not a women’s issue</a:t>
            </a:r>
            <a:r>
              <a:rPr lang="en-US" sz="3600" dirty="0"/>
              <a:t> but should concern and fully engage men as well as women.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Equality between women and men is seen as a </a:t>
            </a:r>
            <a:r>
              <a:rPr lang="en-US" sz="3600" b="1" dirty="0">
                <a:solidFill>
                  <a:srgbClr val="FD6824"/>
                </a:solidFill>
              </a:rPr>
              <a:t>human rights issue </a:t>
            </a:r>
            <a:r>
              <a:rPr lang="en-US" sz="3600" dirty="0"/>
              <a:t>and a precondition for and indicator of </a:t>
            </a:r>
            <a:r>
              <a:rPr lang="en-US" sz="3600" dirty="0">
                <a:solidFill>
                  <a:srgbClr val="002060"/>
                </a:solidFill>
              </a:rPr>
              <a:t>sustainable people-centered development.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IN" sz="3600" dirty="0"/>
          </a:p>
        </p:txBody>
      </p:sp>
      <p:pic>
        <p:nvPicPr>
          <p:cNvPr id="2050" name="Picture 2" descr="SDG 5 Gender Equality">
            <a:extLst>
              <a:ext uri="{FF2B5EF4-FFF2-40B4-BE49-F238E27FC236}">
                <a16:creationId xmlns:a16="http://schemas.microsoft.com/office/drawing/2014/main" id="{526AFFDF-0977-EF86-5409-08A9E60D0F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4972" y="2437606"/>
            <a:ext cx="8840788" cy="884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588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OMEN COUNT">
      <a:dk1>
        <a:srgbClr val="009CDB"/>
      </a:dk1>
      <a:lt1>
        <a:srgbClr val="FEFFFF"/>
      </a:lt1>
      <a:dk2>
        <a:srgbClr val="009CDB"/>
      </a:dk2>
      <a:lt2>
        <a:srgbClr val="FEFFFF"/>
      </a:lt2>
      <a:accent1>
        <a:srgbClr val="009CDB"/>
      </a:accent1>
      <a:accent2>
        <a:srgbClr val="67B7E6"/>
      </a:accent2>
      <a:accent3>
        <a:srgbClr val="6D6E70"/>
      </a:accent3>
      <a:accent4>
        <a:srgbClr val="FEFFFF"/>
      </a:accent4>
      <a:accent5>
        <a:srgbClr val="FEFFFF"/>
      </a:accent5>
      <a:accent6>
        <a:srgbClr val="FEFFFF"/>
      </a:accent6>
      <a:hlink>
        <a:srgbClr val="66B6E5"/>
      </a:hlink>
      <a:folHlink>
        <a:srgbClr val="6D6D7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F38B7AB3C79248AA022DE075D2C32F" ma:contentTypeVersion="17" ma:contentTypeDescription="Create a new document." ma:contentTypeScope="" ma:versionID="4fe00cdfdfc89a75646934fea384fab4">
  <xsd:schema xmlns:xsd="http://www.w3.org/2001/XMLSchema" xmlns:xs="http://www.w3.org/2001/XMLSchema" xmlns:p="http://schemas.microsoft.com/office/2006/metadata/properties" xmlns:ns2="0939cbf8-7430-4e62-9928-d5d7ac6d663f" xmlns:ns3="6dec1bb8-f1ba-452e-b50a-383d5ea80080" targetNamespace="http://schemas.microsoft.com/office/2006/metadata/properties" ma:root="true" ma:fieldsID="7a8de5f8edf8a62e62f1dd7644d27453" ns2:_="" ns3:_="">
    <xsd:import namespace="0939cbf8-7430-4e62-9928-d5d7ac6d663f"/>
    <xsd:import namespace="6dec1bb8-f1ba-452e-b50a-383d5ea800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39cbf8-7430-4e62-9928-d5d7ac6d66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c250d15-9240-48a2-bed8-252fb13a144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ec1bb8-f1ba-452e-b50a-383d5ea8008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c1fba6d-e183-4ac2-97b1-5212a36f830a}" ma:internalName="TaxCatchAll" ma:showField="CatchAllData" ma:web="6dec1bb8-f1ba-452e-b50a-383d5ea800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939cbf8-7430-4e62-9928-d5d7ac6d663f">
      <Terms xmlns="http://schemas.microsoft.com/office/infopath/2007/PartnerControls"/>
    </lcf76f155ced4ddcb4097134ff3c332f>
    <TaxCatchAll xmlns="6dec1bb8-f1ba-452e-b50a-383d5ea8008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5345BB5-1E9C-44CE-B460-93411732B7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39cbf8-7430-4e62-9928-d5d7ac6d663f"/>
    <ds:schemaRef ds:uri="6dec1bb8-f1ba-452e-b50a-383d5ea800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37E3E53-1783-4CD9-B02A-5A0CE05E090B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bfea72d4-900f-4032-9adf-1c181734ed83"/>
    <ds:schemaRef ds:uri="2f2d2b35-551b-4708-a14d-d107ac39c927"/>
    <ds:schemaRef ds:uri="http://purl.org/dc/elements/1.1/"/>
    <ds:schemaRef ds:uri="0939cbf8-7430-4e62-9928-d5d7ac6d663f"/>
    <ds:schemaRef ds:uri="6dec1bb8-f1ba-452e-b50a-383d5ea80080"/>
  </ds:schemaRefs>
</ds:datastoreItem>
</file>

<file path=customXml/itemProps3.xml><?xml version="1.0" encoding="utf-8"?>
<ds:datastoreItem xmlns:ds="http://schemas.openxmlformats.org/officeDocument/2006/customXml" ds:itemID="{93165319-8B88-49B9-A971-292FB8781A2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20256</TotalTime>
  <Words>2084</Words>
  <Application>Microsoft Office PowerPoint</Application>
  <PresentationFormat>Custom</PresentationFormat>
  <Paragraphs>234</Paragraphs>
  <Slides>34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4" baseType="lpstr">
      <vt:lpstr>Arial</vt:lpstr>
      <vt:lpstr>Calibri</vt:lpstr>
      <vt:lpstr>Calibri Light</vt:lpstr>
      <vt:lpstr>Century Gothic</vt:lpstr>
      <vt:lpstr>Courier New</vt:lpstr>
      <vt:lpstr>Montserrat</vt:lpstr>
      <vt:lpstr>Söhne</vt:lpstr>
      <vt:lpstr>Symbol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on Women in Statistical Leadership</dc:title>
  <dc:subject/>
  <dc:creator>Jessamyn ENCARNACION;Margarita Guerrero;Ramya Emandi</dc:creator>
  <cp:keywords/>
  <dc:description/>
  <cp:lastModifiedBy>Ramya Emandi</cp:lastModifiedBy>
  <cp:revision>255</cp:revision>
  <cp:lastPrinted>2023-12-20T01:42:38Z</cp:lastPrinted>
  <dcterms:created xsi:type="dcterms:W3CDTF">2019-07-24T10:22:12Z</dcterms:created>
  <dcterms:modified xsi:type="dcterms:W3CDTF">2024-11-18T15:37:13Z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2019-07-24T10:00:00Z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2019-07-24T10:00:00Z</vt:filetime>
  </property>
  <property fmtid="{D5CDD505-2E9C-101B-9397-08002B2CF9AE}" pid="5" name="ContentTypeId">
    <vt:lpwstr>0x010100CEF38B7AB3C79248AA022DE075D2C32F</vt:lpwstr>
  </property>
  <property fmtid="{D5CDD505-2E9C-101B-9397-08002B2CF9AE}" pid="6" name="MediaServiceImageTags">
    <vt:lpwstr/>
  </property>
</Properties>
</file>