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24"/>
  </p:notesMasterIdLst>
  <p:sldIdLst>
    <p:sldId id="383" r:id="rId6"/>
    <p:sldId id="385" r:id="rId7"/>
    <p:sldId id="384" r:id="rId8"/>
    <p:sldId id="386" r:id="rId9"/>
    <p:sldId id="371" r:id="rId10"/>
    <p:sldId id="382" r:id="rId11"/>
    <p:sldId id="329" r:id="rId12"/>
    <p:sldId id="349" r:id="rId13"/>
    <p:sldId id="381" r:id="rId14"/>
    <p:sldId id="387" r:id="rId15"/>
    <p:sldId id="388" r:id="rId16"/>
    <p:sldId id="372" r:id="rId17"/>
    <p:sldId id="389" r:id="rId18"/>
    <p:sldId id="334" r:id="rId19"/>
    <p:sldId id="392" r:id="rId20"/>
    <p:sldId id="390" r:id="rId21"/>
    <p:sldId id="391" r:id="rId22"/>
    <p:sldId id="264" r:id="rId23"/>
  </p:sldIdLst>
  <p:sldSz cx="24384000" cy="13716000"/>
  <p:notesSz cx="7010400" cy="929640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Ross" initials="JR" lastIdx="38" clrIdx="0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0B4"/>
    <a:srgbClr val="BE8A2D"/>
    <a:srgbClr val="009DDC"/>
    <a:srgbClr val="DE1267"/>
    <a:srgbClr val="E4233A"/>
    <a:srgbClr val="FC9D23"/>
    <a:srgbClr val="FCC408"/>
    <a:srgbClr val="FD6824"/>
    <a:srgbClr val="55C02B"/>
    <a:srgbClr val="0068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8B84FF-3B38-402C-9E99-E10974B50AC2}" v="261" dt="2024-05-14T10:47:55.28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0979" autoAdjust="0"/>
  </p:normalViewPr>
  <p:slideViewPr>
    <p:cSldViewPr>
      <p:cViewPr varScale="1">
        <p:scale>
          <a:sx n="24" d="100"/>
          <a:sy n="24" d="100"/>
        </p:scale>
        <p:origin x="130" y="658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ya Emandi" userId="0c34161d-ac18-4f0b-89a9-c513a4e4ffec" providerId="ADAL" clId="{1E8B84FF-3B38-402C-9E99-E10974B50AC2}"/>
    <pc:docChg chg="undo redo custSel addSld delSld modSld sldOrd">
      <pc:chgData name="Ramya Emandi" userId="0c34161d-ac18-4f0b-89a9-c513a4e4ffec" providerId="ADAL" clId="{1E8B84FF-3B38-402C-9E99-E10974B50AC2}" dt="2024-05-14T10:54:59.099" v="1459" actId="14100"/>
      <pc:docMkLst>
        <pc:docMk/>
      </pc:docMkLst>
      <pc:sldChg chg="del">
        <pc:chgData name="Ramya Emandi" userId="0c34161d-ac18-4f0b-89a9-c513a4e4ffec" providerId="ADAL" clId="{1E8B84FF-3B38-402C-9E99-E10974B50AC2}" dt="2024-05-13T14:56:35.822" v="85" actId="47"/>
        <pc:sldMkLst>
          <pc:docMk/>
          <pc:sldMk cId="1382984267" sldId="256"/>
        </pc:sldMkLst>
      </pc:sldChg>
      <pc:sldChg chg="addSp delSp modSp mod">
        <pc:chgData name="Ramya Emandi" userId="0c34161d-ac18-4f0b-89a9-c513a4e4ffec" providerId="ADAL" clId="{1E8B84FF-3B38-402C-9E99-E10974B50AC2}" dt="2024-05-14T06:54:45.161" v="285" actId="20577"/>
        <pc:sldMkLst>
          <pc:docMk/>
          <pc:sldMk cId="1972716778" sldId="329"/>
        </pc:sldMkLst>
        <pc:spChg chg="mod">
          <ac:chgData name="Ramya Emandi" userId="0c34161d-ac18-4f0b-89a9-c513a4e4ffec" providerId="ADAL" clId="{1E8B84FF-3B38-402C-9E99-E10974B50AC2}" dt="2024-05-14T06:54:45.161" v="285" actId="20577"/>
          <ac:spMkLst>
            <pc:docMk/>
            <pc:sldMk cId="1972716778" sldId="329"/>
            <ac:spMk id="2" creationId="{E812EB0F-19F0-B029-7717-3187ED3F2246}"/>
          </ac:spMkLst>
        </pc:spChg>
        <pc:graphicFrameChg chg="add del mod modGraphic">
          <ac:chgData name="Ramya Emandi" userId="0c34161d-ac18-4f0b-89a9-c513a4e4ffec" providerId="ADAL" clId="{1E8B84FF-3B38-402C-9E99-E10974B50AC2}" dt="2024-05-14T06:54:26.537" v="280" actId="207"/>
          <ac:graphicFrameMkLst>
            <pc:docMk/>
            <pc:sldMk cId="1972716778" sldId="329"/>
            <ac:graphicFrameMk id="7" creationId="{D8FE37AF-99AF-63E7-8777-0CD2DCA0E8A9}"/>
          </ac:graphicFrameMkLst>
        </pc:graphicFrameChg>
      </pc:sldChg>
      <pc:sldChg chg="addSp delSp modSp mod ord">
        <pc:chgData name="Ramya Emandi" userId="0c34161d-ac18-4f0b-89a9-c513a4e4ffec" providerId="ADAL" clId="{1E8B84FF-3B38-402C-9E99-E10974B50AC2}" dt="2024-05-14T10:39:42.524" v="1293" actId="20577"/>
        <pc:sldMkLst>
          <pc:docMk/>
          <pc:sldMk cId="1821610343" sldId="334"/>
        </pc:sldMkLst>
        <pc:spChg chg="add mod">
          <ac:chgData name="Ramya Emandi" userId="0c34161d-ac18-4f0b-89a9-c513a4e4ffec" providerId="ADAL" clId="{1E8B84FF-3B38-402C-9E99-E10974B50AC2}" dt="2024-05-14T10:38:50.142" v="1268" actId="14100"/>
          <ac:spMkLst>
            <pc:docMk/>
            <pc:sldMk cId="1821610343" sldId="334"/>
            <ac:spMk id="3" creationId="{A7535508-09D1-4F56-20C6-2CB24B78BB5A}"/>
          </ac:spMkLst>
        </pc:spChg>
        <pc:spChg chg="mod">
          <ac:chgData name="Ramya Emandi" userId="0c34161d-ac18-4f0b-89a9-c513a4e4ffec" providerId="ADAL" clId="{1E8B84FF-3B38-402C-9E99-E10974B50AC2}" dt="2024-05-14T10:39:42.524" v="1293" actId="20577"/>
          <ac:spMkLst>
            <pc:docMk/>
            <pc:sldMk cId="1821610343" sldId="334"/>
            <ac:spMk id="4" creationId="{B1119B4A-9E4D-12EA-B712-624B133F8E94}"/>
          </ac:spMkLst>
        </pc:spChg>
        <pc:spChg chg="add mod">
          <ac:chgData name="Ramya Emandi" userId="0c34161d-ac18-4f0b-89a9-c513a4e4ffec" providerId="ADAL" clId="{1E8B84FF-3B38-402C-9E99-E10974B50AC2}" dt="2024-05-14T10:37:59.130" v="1251" actId="113"/>
          <ac:spMkLst>
            <pc:docMk/>
            <pc:sldMk cId="1821610343" sldId="334"/>
            <ac:spMk id="5" creationId="{CA773A2A-A2B6-C352-260F-0A9AFCF51955}"/>
          </ac:spMkLst>
        </pc:spChg>
        <pc:spChg chg="add mod">
          <ac:chgData name="Ramya Emandi" userId="0c34161d-ac18-4f0b-89a9-c513a4e4ffec" providerId="ADAL" clId="{1E8B84FF-3B38-402C-9E99-E10974B50AC2}" dt="2024-05-14T10:38:33.840" v="1264" actId="20577"/>
          <ac:spMkLst>
            <pc:docMk/>
            <pc:sldMk cId="1821610343" sldId="334"/>
            <ac:spMk id="6" creationId="{B0DEEE77-6A93-D89F-BE90-32E234DD5B94}"/>
          </ac:spMkLst>
        </pc:spChg>
        <pc:graphicFrameChg chg="del mod">
          <ac:chgData name="Ramya Emandi" userId="0c34161d-ac18-4f0b-89a9-c513a4e4ffec" providerId="ADAL" clId="{1E8B84FF-3B38-402C-9E99-E10974B50AC2}" dt="2024-05-14T10:33:10.752" v="1079" actId="478"/>
          <ac:graphicFrameMkLst>
            <pc:docMk/>
            <pc:sldMk cId="1821610343" sldId="334"/>
            <ac:graphicFrameMk id="7" creationId="{D8FE37AF-99AF-63E7-8777-0CD2DCA0E8A9}"/>
          </ac:graphicFrameMkLst>
        </pc:graphicFrameChg>
      </pc:sldChg>
      <pc:sldChg chg="del ord">
        <pc:chgData name="Ramya Emandi" userId="0c34161d-ac18-4f0b-89a9-c513a4e4ffec" providerId="ADAL" clId="{1E8B84FF-3B38-402C-9E99-E10974B50AC2}" dt="2024-05-14T10:39:47.363" v="1294" actId="47"/>
        <pc:sldMkLst>
          <pc:docMk/>
          <pc:sldMk cId="2765385760" sldId="340"/>
        </pc:sldMkLst>
      </pc:sldChg>
      <pc:sldChg chg="del">
        <pc:chgData name="Ramya Emandi" userId="0c34161d-ac18-4f0b-89a9-c513a4e4ffec" providerId="ADAL" clId="{1E8B84FF-3B38-402C-9E99-E10974B50AC2}" dt="2024-05-14T06:59:36.149" v="557" actId="47"/>
        <pc:sldMkLst>
          <pc:docMk/>
          <pc:sldMk cId="3555489592" sldId="341"/>
        </pc:sldMkLst>
      </pc:sldChg>
      <pc:sldChg chg="del">
        <pc:chgData name="Ramya Emandi" userId="0c34161d-ac18-4f0b-89a9-c513a4e4ffec" providerId="ADAL" clId="{1E8B84FF-3B38-402C-9E99-E10974B50AC2}" dt="2024-05-14T06:59:42.988" v="558" actId="47"/>
        <pc:sldMkLst>
          <pc:docMk/>
          <pc:sldMk cId="374033345" sldId="346"/>
        </pc:sldMkLst>
      </pc:sldChg>
      <pc:sldChg chg="addSp delSp modSp mod ord">
        <pc:chgData name="Ramya Emandi" userId="0c34161d-ac18-4f0b-89a9-c513a4e4ffec" providerId="ADAL" clId="{1E8B84FF-3B38-402C-9E99-E10974B50AC2}" dt="2024-05-14T06:59:30.278" v="556" actId="20577"/>
        <pc:sldMkLst>
          <pc:docMk/>
          <pc:sldMk cId="3751841683" sldId="349"/>
        </pc:sldMkLst>
        <pc:spChg chg="mod">
          <ac:chgData name="Ramya Emandi" userId="0c34161d-ac18-4f0b-89a9-c513a4e4ffec" providerId="ADAL" clId="{1E8B84FF-3B38-402C-9E99-E10974B50AC2}" dt="2024-05-14T06:59:30.278" v="556" actId="20577"/>
          <ac:spMkLst>
            <pc:docMk/>
            <pc:sldMk cId="3751841683" sldId="349"/>
            <ac:spMk id="4" creationId="{AE11162E-4AF9-A4F1-B21E-DC8CACB0340B}"/>
          </ac:spMkLst>
        </pc:spChg>
        <pc:spChg chg="mod">
          <ac:chgData name="Ramya Emandi" userId="0c34161d-ac18-4f0b-89a9-c513a4e4ffec" providerId="ADAL" clId="{1E8B84FF-3B38-402C-9E99-E10974B50AC2}" dt="2024-05-14T06:58:56.959" v="527" actId="207"/>
          <ac:spMkLst>
            <pc:docMk/>
            <pc:sldMk cId="3751841683" sldId="349"/>
            <ac:spMk id="6" creationId="{7CD945DF-793F-2A1A-85BD-74B0BE913512}"/>
          </ac:spMkLst>
        </pc:spChg>
        <pc:spChg chg="mod">
          <ac:chgData name="Ramya Emandi" userId="0c34161d-ac18-4f0b-89a9-c513a4e4ffec" providerId="ADAL" clId="{1E8B84FF-3B38-402C-9E99-E10974B50AC2}" dt="2024-05-14T06:58:56.959" v="527" actId="207"/>
          <ac:spMkLst>
            <pc:docMk/>
            <pc:sldMk cId="3751841683" sldId="349"/>
            <ac:spMk id="8" creationId="{793D8DBB-FF43-92BA-BB1B-2190CAB1503B}"/>
          </ac:spMkLst>
        </pc:spChg>
        <pc:spChg chg="del mod">
          <ac:chgData name="Ramya Emandi" userId="0c34161d-ac18-4f0b-89a9-c513a4e4ffec" providerId="ADAL" clId="{1E8B84FF-3B38-402C-9E99-E10974B50AC2}" dt="2024-05-14T06:56:59.531" v="508" actId="12084"/>
          <ac:spMkLst>
            <pc:docMk/>
            <pc:sldMk cId="3751841683" sldId="349"/>
            <ac:spMk id="12" creationId="{A9426BBE-5A2E-FCDC-7DB7-A351BFE0CB1A}"/>
          </ac:spMkLst>
        </pc:spChg>
        <pc:grpChg chg="add del mod">
          <ac:chgData name="Ramya Emandi" userId="0c34161d-ac18-4f0b-89a9-c513a4e4ffec" providerId="ADAL" clId="{1E8B84FF-3B38-402C-9E99-E10974B50AC2}" dt="2024-05-14T06:58:56.959" v="527" actId="207"/>
          <ac:grpSpMkLst>
            <pc:docMk/>
            <pc:sldMk cId="3751841683" sldId="349"/>
            <ac:grpSpMk id="5" creationId="{15A169F0-3600-2C8C-544B-FA24D4F60C9A}"/>
          </ac:grpSpMkLst>
        </pc:grpChg>
        <pc:graphicFrameChg chg="add mod">
          <ac:chgData name="Ramya Emandi" userId="0c34161d-ac18-4f0b-89a9-c513a4e4ffec" providerId="ADAL" clId="{1E8B84FF-3B38-402C-9E99-E10974B50AC2}" dt="2024-05-14T06:59:13.653" v="528" actId="12100"/>
          <ac:graphicFrameMkLst>
            <pc:docMk/>
            <pc:sldMk cId="3751841683" sldId="349"/>
            <ac:graphicFrameMk id="3" creationId="{FBAAA59B-AFC4-E0ED-AAC4-2E9ABED46ABB}"/>
          </ac:graphicFrameMkLst>
        </pc:graphicFrameChg>
      </pc:sldChg>
      <pc:sldChg chg="modSp mod">
        <pc:chgData name="Ramya Emandi" userId="0c34161d-ac18-4f0b-89a9-c513a4e4ffec" providerId="ADAL" clId="{1E8B84FF-3B38-402C-9E99-E10974B50AC2}" dt="2024-05-13T14:56:41.278" v="90"/>
        <pc:sldMkLst>
          <pc:docMk/>
          <pc:sldMk cId="1738437853" sldId="371"/>
        </pc:sldMkLst>
        <pc:spChg chg="mod">
          <ac:chgData name="Ramya Emandi" userId="0c34161d-ac18-4f0b-89a9-c513a4e4ffec" providerId="ADAL" clId="{1E8B84FF-3B38-402C-9E99-E10974B50AC2}" dt="2024-05-13T14:56:41.278" v="90"/>
          <ac:spMkLst>
            <pc:docMk/>
            <pc:sldMk cId="1738437853" sldId="371"/>
            <ac:spMk id="7" creationId="{872049A1-E6AE-7F43-B94F-559F74B2A4CE}"/>
          </ac:spMkLst>
        </pc:spChg>
      </pc:sldChg>
      <pc:sldChg chg="modSp mod">
        <pc:chgData name="Ramya Emandi" userId="0c34161d-ac18-4f0b-89a9-c513a4e4ffec" providerId="ADAL" clId="{1E8B84FF-3B38-402C-9E99-E10974B50AC2}" dt="2024-05-13T14:57:53.587" v="102"/>
        <pc:sldMkLst>
          <pc:docMk/>
          <pc:sldMk cId="3745132654" sldId="372"/>
        </pc:sldMkLst>
        <pc:spChg chg="mod">
          <ac:chgData name="Ramya Emandi" userId="0c34161d-ac18-4f0b-89a9-c513a4e4ffec" providerId="ADAL" clId="{1E8B84FF-3B38-402C-9E99-E10974B50AC2}" dt="2024-05-13T14:57:53.587" v="102"/>
          <ac:spMkLst>
            <pc:docMk/>
            <pc:sldMk cId="3745132654" sldId="372"/>
            <ac:spMk id="7" creationId="{CB24B08C-54BC-AE49-B0BE-4844BC05DFBF}"/>
          </ac:spMkLst>
        </pc:spChg>
      </pc:sldChg>
      <pc:sldChg chg="addSp delSp modSp mod modClrScheme chgLayout">
        <pc:chgData name="Ramya Emandi" userId="0c34161d-ac18-4f0b-89a9-c513a4e4ffec" providerId="ADAL" clId="{1E8B84FF-3B38-402C-9E99-E10974B50AC2}" dt="2024-05-13T14:58:11.099" v="103" actId="700"/>
        <pc:sldMkLst>
          <pc:docMk/>
          <pc:sldMk cId="4086565002" sldId="381"/>
        </pc:sldMkLst>
        <pc:spChg chg="add mod ord">
          <ac:chgData name="Ramya Emandi" userId="0c34161d-ac18-4f0b-89a9-c513a4e4ffec" providerId="ADAL" clId="{1E8B84FF-3B38-402C-9E99-E10974B50AC2}" dt="2024-05-13T14:58:11.099" v="103" actId="700"/>
          <ac:spMkLst>
            <pc:docMk/>
            <pc:sldMk cId="4086565002" sldId="381"/>
            <ac:spMk id="2" creationId="{D8F47966-29E2-961B-984C-ACED060E5989}"/>
          </ac:spMkLst>
        </pc:spChg>
        <pc:spChg chg="add mod ord">
          <ac:chgData name="Ramya Emandi" userId="0c34161d-ac18-4f0b-89a9-c513a4e4ffec" providerId="ADAL" clId="{1E8B84FF-3B38-402C-9E99-E10974B50AC2}" dt="2024-05-13T14:58:11.099" v="103" actId="700"/>
          <ac:spMkLst>
            <pc:docMk/>
            <pc:sldMk cId="4086565002" sldId="381"/>
            <ac:spMk id="3" creationId="{D085EB41-D709-492F-9238-27BC0FE2B64E}"/>
          </ac:spMkLst>
        </pc:spChg>
        <pc:spChg chg="mod ord">
          <ac:chgData name="Ramya Emandi" userId="0c34161d-ac18-4f0b-89a9-c513a4e4ffec" providerId="ADAL" clId="{1E8B84FF-3B38-402C-9E99-E10974B50AC2}" dt="2024-05-13T14:58:11.099" v="103" actId="700"/>
          <ac:spMkLst>
            <pc:docMk/>
            <pc:sldMk cId="4086565002" sldId="381"/>
            <ac:spMk id="7" creationId="{872049A1-E6AE-7F43-B94F-559F74B2A4CE}"/>
          </ac:spMkLst>
        </pc:spChg>
        <pc:spChg chg="del mod ord">
          <ac:chgData name="Ramya Emandi" userId="0c34161d-ac18-4f0b-89a9-c513a4e4ffec" providerId="ADAL" clId="{1E8B84FF-3B38-402C-9E99-E10974B50AC2}" dt="2024-05-13T14:58:11.099" v="103" actId="700"/>
          <ac:spMkLst>
            <pc:docMk/>
            <pc:sldMk cId="4086565002" sldId="381"/>
            <ac:spMk id="8" creationId="{9D09BD9C-66FF-A143-AFAF-67D893B07220}"/>
          </ac:spMkLst>
        </pc:spChg>
        <pc:spChg chg="del mod ord">
          <ac:chgData name="Ramya Emandi" userId="0c34161d-ac18-4f0b-89a9-c513a4e4ffec" providerId="ADAL" clId="{1E8B84FF-3B38-402C-9E99-E10974B50AC2}" dt="2024-05-13T14:58:11.099" v="103" actId="700"/>
          <ac:spMkLst>
            <pc:docMk/>
            <pc:sldMk cId="4086565002" sldId="381"/>
            <ac:spMk id="9" creationId="{07C7092E-A176-6C4D-8721-3899B461CA49}"/>
          </ac:spMkLst>
        </pc:spChg>
        <pc:spChg chg="mod ord">
          <ac:chgData name="Ramya Emandi" userId="0c34161d-ac18-4f0b-89a9-c513a4e4ffec" providerId="ADAL" clId="{1E8B84FF-3B38-402C-9E99-E10974B50AC2}" dt="2024-05-13T14:58:11.099" v="103" actId="700"/>
          <ac:spMkLst>
            <pc:docMk/>
            <pc:sldMk cId="4086565002" sldId="381"/>
            <ac:spMk id="10" creationId="{85FE4606-6DEB-9B48-A993-E7C3A95A8AC1}"/>
          </ac:spMkLst>
        </pc:spChg>
      </pc:sldChg>
      <pc:sldChg chg="modSp mod ord">
        <pc:chgData name="Ramya Emandi" userId="0c34161d-ac18-4f0b-89a9-c513a4e4ffec" providerId="ADAL" clId="{1E8B84FF-3B38-402C-9E99-E10974B50AC2}" dt="2024-05-14T06:52:04.151" v="245" actId="207"/>
        <pc:sldMkLst>
          <pc:docMk/>
          <pc:sldMk cId="868752120" sldId="382"/>
        </pc:sldMkLst>
        <pc:spChg chg="mod">
          <ac:chgData name="Ramya Emandi" userId="0c34161d-ac18-4f0b-89a9-c513a4e4ffec" providerId="ADAL" clId="{1E8B84FF-3B38-402C-9E99-E10974B50AC2}" dt="2024-05-14T06:50:50.232" v="238" actId="207"/>
          <ac:spMkLst>
            <pc:docMk/>
            <pc:sldMk cId="868752120" sldId="382"/>
            <ac:spMk id="6" creationId="{7CD945DF-793F-2A1A-85BD-74B0BE913512}"/>
          </ac:spMkLst>
        </pc:spChg>
        <pc:spChg chg="mod">
          <ac:chgData name="Ramya Emandi" userId="0c34161d-ac18-4f0b-89a9-c513a4e4ffec" providerId="ADAL" clId="{1E8B84FF-3B38-402C-9E99-E10974B50AC2}" dt="2024-05-14T06:50:50.232" v="238" actId="207"/>
          <ac:spMkLst>
            <pc:docMk/>
            <pc:sldMk cId="868752120" sldId="382"/>
            <ac:spMk id="8" creationId="{793D8DBB-FF43-92BA-BB1B-2190CAB1503B}"/>
          </ac:spMkLst>
        </pc:spChg>
        <pc:grpChg chg="mod">
          <ac:chgData name="Ramya Emandi" userId="0c34161d-ac18-4f0b-89a9-c513a4e4ffec" providerId="ADAL" clId="{1E8B84FF-3B38-402C-9E99-E10974B50AC2}" dt="2024-05-14T06:50:50.232" v="238" actId="207"/>
          <ac:grpSpMkLst>
            <pc:docMk/>
            <pc:sldMk cId="868752120" sldId="382"/>
            <ac:grpSpMk id="5" creationId="{15A169F0-3600-2C8C-544B-FA24D4F60C9A}"/>
          </ac:grpSpMkLst>
        </pc:grpChg>
        <pc:graphicFrameChg chg="mod modGraphic">
          <ac:chgData name="Ramya Emandi" userId="0c34161d-ac18-4f0b-89a9-c513a4e4ffec" providerId="ADAL" clId="{1E8B84FF-3B38-402C-9E99-E10974B50AC2}" dt="2024-05-14T06:52:04.151" v="245" actId="207"/>
          <ac:graphicFrameMkLst>
            <pc:docMk/>
            <pc:sldMk cId="868752120" sldId="382"/>
            <ac:graphicFrameMk id="4" creationId="{930CC86B-DE28-C863-8598-1606AF6096B0}"/>
          </ac:graphicFrameMkLst>
        </pc:graphicFrameChg>
      </pc:sldChg>
      <pc:sldChg chg="modSp mod">
        <pc:chgData name="Ramya Emandi" userId="0c34161d-ac18-4f0b-89a9-c513a4e4ffec" providerId="ADAL" clId="{1E8B84FF-3B38-402C-9E99-E10974B50AC2}" dt="2024-05-13T13:21:55.120" v="10" actId="20577"/>
        <pc:sldMkLst>
          <pc:docMk/>
          <pc:sldMk cId="2738987646" sldId="383"/>
        </pc:sldMkLst>
        <pc:spChg chg="mod">
          <ac:chgData name="Ramya Emandi" userId="0c34161d-ac18-4f0b-89a9-c513a4e4ffec" providerId="ADAL" clId="{1E8B84FF-3B38-402C-9E99-E10974B50AC2}" dt="2024-05-13T13:21:55.120" v="10" actId="20577"/>
          <ac:spMkLst>
            <pc:docMk/>
            <pc:sldMk cId="2738987646" sldId="383"/>
            <ac:spMk id="3" creationId="{5961E77B-1811-A4B9-CDD2-2CB243CBBCD2}"/>
          </ac:spMkLst>
        </pc:spChg>
        <pc:spChg chg="mod">
          <ac:chgData name="Ramya Emandi" userId="0c34161d-ac18-4f0b-89a9-c513a4e4ffec" providerId="ADAL" clId="{1E8B84FF-3B38-402C-9E99-E10974B50AC2}" dt="2024-05-13T13:21:49.563" v="2"/>
          <ac:spMkLst>
            <pc:docMk/>
            <pc:sldMk cId="2738987646" sldId="383"/>
            <ac:spMk id="5" creationId="{ADF0EA10-4022-7842-A487-2870278589AC}"/>
          </ac:spMkLst>
        </pc:spChg>
      </pc:sldChg>
      <pc:sldChg chg="addSp delSp modSp mod">
        <pc:chgData name="Ramya Emandi" userId="0c34161d-ac18-4f0b-89a9-c513a4e4ffec" providerId="ADAL" clId="{1E8B84FF-3B38-402C-9E99-E10974B50AC2}" dt="2024-05-13T14:55:31.962" v="75" actId="1076"/>
        <pc:sldMkLst>
          <pc:docMk/>
          <pc:sldMk cId="804884387" sldId="384"/>
        </pc:sldMkLst>
        <pc:spChg chg="mod">
          <ac:chgData name="Ramya Emandi" userId="0c34161d-ac18-4f0b-89a9-c513a4e4ffec" providerId="ADAL" clId="{1E8B84FF-3B38-402C-9E99-E10974B50AC2}" dt="2024-05-13T14:12:10.141" v="68" actId="20577"/>
          <ac:spMkLst>
            <pc:docMk/>
            <pc:sldMk cId="804884387" sldId="384"/>
            <ac:spMk id="11" creationId="{11676CD2-B5D4-16E8-52AA-59A88CEFBC3A}"/>
          </ac:spMkLst>
        </pc:spChg>
        <pc:graphicFrameChg chg="del modGraphic">
          <ac:chgData name="Ramya Emandi" userId="0c34161d-ac18-4f0b-89a9-c513a4e4ffec" providerId="ADAL" clId="{1E8B84FF-3B38-402C-9E99-E10974B50AC2}" dt="2024-05-13T14:55:20.874" v="70" actId="478"/>
          <ac:graphicFrameMkLst>
            <pc:docMk/>
            <pc:sldMk cId="804884387" sldId="384"/>
            <ac:graphicFrameMk id="9" creationId="{1BED32CD-6BF0-4C0B-C084-CA56EB4E0E0E}"/>
          </ac:graphicFrameMkLst>
        </pc:graphicFrameChg>
        <pc:picChg chg="add mod">
          <ac:chgData name="Ramya Emandi" userId="0c34161d-ac18-4f0b-89a9-c513a4e4ffec" providerId="ADAL" clId="{1E8B84FF-3B38-402C-9E99-E10974B50AC2}" dt="2024-05-13T14:55:31.962" v="75" actId="1076"/>
          <ac:picMkLst>
            <pc:docMk/>
            <pc:sldMk cId="804884387" sldId="384"/>
            <ac:picMk id="4" creationId="{98FD5C7F-F249-1A74-564E-224395119A0B}"/>
          </ac:picMkLst>
        </pc:picChg>
      </pc:sldChg>
      <pc:sldChg chg="addSp delSp modSp add mod">
        <pc:chgData name="Ramya Emandi" userId="0c34161d-ac18-4f0b-89a9-c513a4e4ffec" providerId="ADAL" clId="{1E8B84FF-3B38-402C-9E99-E10974B50AC2}" dt="2024-05-13T14:08:53.420" v="67" actId="207"/>
        <pc:sldMkLst>
          <pc:docMk/>
          <pc:sldMk cId="658706083" sldId="385"/>
        </pc:sldMkLst>
        <pc:spChg chg="mod">
          <ac:chgData name="Ramya Emandi" userId="0c34161d-ac18-4f0b-89a9-c513a4e4ffec" providerId="ADAL" clId="{1E8B84FF-3B38-402C-9E99-E10974B50AC2}" dt="2024-05-13T14:03:31.719" v="64" actId="113"/>
          <ac:spMkLst>
            <pc:docMk/>
            <pc:sldMk cId="658706083" sldId="385"/>
            <ac:spMk id="4" creationId="{DE034354-6919-7C62-CC67-D1AF6686AC6E}"/>
          </ac:spMkLst>
        </pc:spChg>
        <pc:spChg chg="add del">
          <ac:chgData name="Ramya Emandi" userId="0c34161d-ac18-4f0b-89a9-c513a4e4ffec" providerId="ADAL" clId="{1E8B84FF-3B38-402C-9E99-E10974B50AC2}" dt="2024-05-13T13:23:42.273" v="29" actId="22"/>
          <ac:spMkLst>
            <pc:docMk/>
            <pc:sldMk cId="658706083" sldId="385"/>
            <ac:spMk id="5" creationId="{A55D90DE-5D15-5401-02A1-B032F1551107}"/>
          </ac:spMkLst>
        </pc:spChg>
        <pc:spChg chg="add mod">
          <ac:chgData name="Ramya Emandi" userId="0c34161d-ac18-4f0b-89a9-c513a4e4ffec" providerId="ADAL" clId="{1E8B84FF-3B38-402C-9E99-E10974B50AC2}" dt="2024-05-13T14:08:53.420" v="67" actId="207"/>
          <ac:spMkLst>
            <pc:docMk/>
            <pc:sldMk cId="658706083" sldId="385"/>
            <ac:spMk id="6" creationId="{A9BF33A3-155A-6DF3-07B1-2F608CFD585C}"/>
          </ac:spMkLst>
        </pc:spChg>
        <pc:spChg chg="mod">
          <ac:chgData name="Ramya Emandi" userId="0c34161d-ac18-4f0b-89a9-c513a4e4ffec" providerId="ADAL" clId="{1E8B84FF-3B38-402C-9E99-E10974B50AC2}" dt="2024-05-13T14:03:28.124" v="63" actId="113"/>
          <ac:spMkLst>
            <pc:docMk/>
            <pc:sldMk cId="658706083" sldId="385"/>
            <ac:spMk id="7" creationId="{52A6BF80-43F9-F488-1D0F-F7C69679A6F2}"/>
          </ac:spMkLst>
        </pc:spChg>
        <pc:spChg chg="mod">
          <ac:chgData name="Ramya Emandi" userId="0c34161d-ac18-4f0b-89a9-c513a4e4ffec" providerId="ADAL" clId="{1E8B84FF-3B38-402C-9E99-E10974B50AC2}" dt="2024-05-13T14:03:22.787" v="62" actId="207"/>
          <ac:spMkLst>
            <pc:docMk/>
            <pc:sldMk cId="658706083" sldId="385"/>
            <ac:spMk id="8" creationId="{F169F02C-7FD2-DB5C-9821-EC7594219B5C}"/>
          </ac:spMkLst>
        </pc:spChg>
      </pc:sldChg>
      <pc:sldChg chg="addSp delSp modSp add mod">
        <pc:chgData name="Ramya Emandi" userId="0c34161d-ac18-4f0b-89a9-c513a4e4ffec" providerId="ADAL" clId="{1E8B84FF-3B38-402C-9E99-E10974B50AC2}" dt="2024-05-13T14:56:45.685" v="92" actId="1036"/>
        <pc:sldMkLst>
          <pc:docMk/>
          <pc:sldMk cId="3498564051" sldId="386"/>
        </pc:sldMkLst>
        <pc:picChg chg="del">
          <ac:chgData name="Ramya Emandi" userId="0c34161d-ac18-4f0b-89a9-c513a4e4ffec" providerId="ADAL" clId="{1E8B84FF-3B38-402C-9E99-E10974B50AC2}" dt="2024-05-13T14:55:37.372" v="77" actId="478"/>
          <ac:picMkLst>
            <pc:docMk/>
            <pc:sldMk cId="3498564051" sldId="386"/>
            <ac:picMk id="4" creationId="{98FD5C7F-F249-1A74-564E-224395119A0B}"/>
          </ac:picMkLst>
        </pc:picChg>
        <pc:picChg chg="add mod">
          <ac:chgData name="Ramya Emandi" userId="0c34161d-ac18-4f0b-89a9-c513a4e4ffec" providerId="ADAL" clId="{1E8B84FF-3B38-402C-9E99-E10974B50AC2}" dt="2024-05-13T14:56:45.685" v="92" actId="1036"/>
          <ac:picMkLst>
            <pc:docMk/>
            <pc:sldMk cId="3498564051" sldId="386"/>
            <ac:picMk id="5" creationId="{A8365CEC-7F69-A5AC-2888-A4B3CE50CD2F}"/>
          </ac:picMkLst>
        </pc:picChg>
      </pc:sldChg>
      <pc:sldChg chg="addSp delSp modSp new mod">
        <pc:chgData name="Ramya Emandi" userId="0c34161d-ac18-4f0b-89a9-c513a4e4ffec" providerId="ADAL" clId="{1E8B84FF-3B38-402C-9E99-E10974B50AC2}" dt="2024-05-14T07:43:09.875" v="692" actId="20577"/>
        <pc:sldMkLst>
          <pc:docMk/>
          <pc:sldMk cId="3703696604" sldId="387"/>
        </pc:sldMkLst>
        <pc:spChg chg="mod">
          <ac:chgData name="Ramya Emandi" userId="0c34161d-ac18-4f0b-89a9-c513a4e4ffec" providerId="ADAL" clId="{1E8B84FF-3B38-402C-9E99-E10974B50AC2}" dt="2024-05-14T07:03:08.992" v="644" actId="403"/>
          <ac:spMkLst>
            <pc:docMk/>
            <pc:sldMk cId="3703696604" sldId="387"/>
            <ac:spMk id="2" creationId="{B6E89009-437B-7FC1-2F13-149EA54F522F}"/>
          </ac:spMkLst>
        </pc:spChg>
        <pc:spChg chg="del">
          <ac:chgData name="Ramya Emandi" userId="0c34161d-ac18-4f0b-89a9-c513a4e4ffec" providerId="ADAL" clId="{1E8B84FF-3B38-402C-9E99-E10974B50AC2}" dt="2024-05-14T07:00:14.600" v="562" actId="478"/>
          <ac:spMkLst>
            <pc:docMk/>
            <pc:sldMk cId="3703696604" sldId="387"/>
            <ac:spMk id="3" creationId="{647BBBB5-BE5B-8931-401C-71A49DDF9C5D}"/>
          </ac:spMkLst>
        </pc:spChg>
        <pc:spChg chg="add mod">
          <ac:chgData name="Ramya Emandi" userId="0c34161d-ac18-4f0b-89a9-c513a4e4ffec" providerId="ADAL" clId="{1E8B84FF-3B38-402C-9E99-E10974B50AC2}" dt="2024-05-14T07:02:38.941" v="634" actId="1038"/>
          <ac:spMkLst>
            <pc:docMk/>
            <pc:sldMk cId="3703696604" sldId="387"/>
            <ac:spMk id="5" creationId="{6EA559D4-FFB1-207C-1FEE-DE0486D989D8}"/>
          </ac:spMkLst>
        </pc:spChg>
        <pc:spChg chg="add mod">
          <ac:chgData name="Ramya Emandi" userId="0c34161d-ac18-4f0b-89a9-c513a4e4ffec" providerId="ADAL" clId="{1E8B84FF-3B38-402C-9E99-E10974B50AC2}" dt="2024-05-14T07:02:38.941" v="634" actId="1038"/>
          <ac:spMkLst>
            <pc:docMk/>
            <pc:sldMk cId="3703696604" sldId="387"/>
            <ac:spMk id="6" creationId="{FC0CAB65-1080-3241-F0ED-69FFD8E3E042}"/>
          </ac:spMkLst>
        </pc:spChg>
        <pc:spChg chg="add mod">
          <ac:chgData name="Ramya Emandi" userId="0c34161d-ac18-4f0b-89a9-c513a4e4ffec" providerId="ADAL" clId="{1E8B84FF-3B38-402C-9E99-E10974B50AC2}" dt="2024-05-14T07:03:34.161" v="673" actId="20577"/>
          <ac:spMkLst>
            <pc:docMk/>
            <pc:sldMk cId="3703696604" sldId="387"/>
            <ac:spMk id="7" creationId="{48E57385-3DCD-ECD4-D024-B666608305BC}"/>
          </ac:spMkLst>
        </pc:spChg>
        <pc:spChg chg="add del mod">
          <ac:chgData name="Ramya Emandi" userId="0c34161d-ac18-4f0b-89a9-c513a4e4ffec" providerId="ADAL" clId="{1E8B84FF-3B38-402C-9E99-E10974B50AC2}" dt="2024-05-14T07:43:09.875" v="692" actId="20577"/>
          <ac:spMkLst>
            <pc:docMk/>
            <pc:sldMk cId="3703696604" sldId="387"/>
            <ac:spMk id="8" creationId="{0594FF47-2C3C-2BEC-D49B-232FC30AD58E}"/>
          </ac:spMkLst>
        </pc:spChg>
      </pc:sldChg>
      <pc:sldChg chg="addSp delSp modSp add mod">
        <pc:chgData name="Ramya Emandi" userId="0c34161d-ac18-4f0b-89a9-c513a4e4ffec" providerId="ADAL" clId="{1E8B84FF-3B38-402C-9E99-E10974B50AC2}" dt="2024-05-14T09:42:33.667" v="859" actId="20577"/>
        <pc:sldMkLst>
          <pc:docMk/>
          <pc:sldMk cId="1799951303" sldId="388"/>
        </pc:sldMkLst>
        <pc:spChg chg="mod">
          <ac:chgData name="Ramya Emandi" userId="0c34161d-ac18-4f0b-89a9-c513a4e4ffec" providerId="ADAL" clId="{1E8B84FF-3B38-402C-9E99-E10974B50AC2}" dt="2024-05-14T09:38:26.569" v="713" actId="20577"/>
          <ac:spMkLst>
            <pc:docMk/>
            <pc:sldMk cId="1799951303" sldId="388"/>
            <ac:spMk id="4" creationId="{AE11162E-4AF9-A4F1-B21E-DC8CACB0340B}"/>
          </ac:spMkLst>
        </pc:spChg>
        <pc:spChg chg="mod">
          <ac:chgData name="Ramya Emandi" userId="0c34161d-ac18-4f0b-89a9-c513a4e4ffec" providerId="ADAL" clId="{1E8B84FF-3B38-402C-9E99-E10974B50AC2}" dt="2024-05-14T09:38:53.476" v="743" actId="20577"/>
          <ac:spMkLst>
            <pc:docMk/>
            <pc:sldMk cId="1799951303" sldId="388"/>
            <ac:spMk id="8" creationId="{793D8DBB-FF43-92BA-BB1B-2190CAB1503B}"/>
          </ac:spMkLst>
        </pc:spChg>
        <pc:graphicFrameChg chg="add del mod">
          <ac:chgData name="Ramya Emandi" userId="0c34161d-ac18-4f0b-89a9-c513a4e4ffec" providerId="ADAL" clId="{1E8B84FF-3B38-402C-9E99-E10974B50AC2}" dt="2024-05-14T09:42:33.667" v="859" actId="20577"/>
          <ac:graphicFrameMkLst>
            <pc:docMk/>
            <pc:sldMk cId="1799951303" sldId="388"/>
            <ac:graphicFrameMk id="3" creationId="{FBAAA59B-AFC4-E0ED-AAC4-2E9ABED46ABB}"/>
          </ac:graphicFrameMkLst>
        </pc:graphicFrameChg>
        <pc:graphicFrameChg chg="add del mod modGraphic">
          <ac:chgData name="Ramya Emandi" userId="0c34161d-ac18-4f0b-89a9-c513a4e4ffec" providerId="ADAL" clId="{1E8B84FF-3B38-402C-9E99-E10974B50AC2}" dt="2024-05-14T09:41:58.787" v="848" actId="1032"/>
          <ac:graphicFrameMkLst>
            <pc:docMk/>
            <pc:sldMk cId="1799951303" sldId="388"/>
            <ac:graphicFrameMk id="7" creationId="{3C777733-48BE-8C33-FACD-19E73E8EE3B9}"/>
          </ac:graphicFrameMkLst>
        </pc:graphicFrameChg>
      </pc:sldChg>
      <pc:sldChg chg="modSp add mod">
        <pc:chgData name="Ramya Emandi" userId="0c34161d-ac18-4f0b-89a9-c513a4e4ffec" providerId="ADAL" clId="{1E8B84FF-3B38-402C-9E99-E10974B50AC2}" dt="2024-05-14T09:44:23.619" v="897" actId="207"/>
        <pc:sldMkLst>
          <pc:docMk/>
          <pc:sldMk cId="4051343739" sldId="389"/>
        </pc:sldMkLst>
        <pc:spChg chg="mod">
          <ac:chgData name="Ramya Emandi" userId="0c34161d-ac18-4f0b-89a9-c513a4e4ffec" providerId="ADAL" clId="{1E8B84FF-3B38-402C-9E99-E10974B50AC2}" dt="2024-05-14T09:43:49.679" v="893" actId="313"/>
          <ac:spMkLst>
            <pc:docMk/>
            <pc:sldMk cId="4051343739" sldId="389"/>
            <ac:spMk id="8" creationId="{793D8DBB-FF43-92BA-BB1B-2190CAB1503B}"/>
          </ac:spMkLst>
        </pc:spChg>
        <pc:graphicFrameChg chg="mod modGraphic">
          <ac:chgData name="Ramya Emandi" userId="0c34161d-ac18-4f0b-89a9-c513a4e4ffec" providerId="ADAL" clId="{1E8B84FF-3B38-402C-9E99-E10974B50AC2}" dt="2024-05-14T09:44:23.619" v="897" actId="207"/>
          <ac:graphicFrameMkLst>
            <pc:docMk/>
            <pc:sldMk cId="4051343739" sldId="389"/>
            <ac:graphicFrameMk id="4" creationId="{930CC86B-DE28-C863-8598-1606AF6096B0}"/>
          </ac:graphicFrameMkLst>
        </pc:graphicFrameChg>
      </pc:sldChg>
      <pc:sldChg chg="addSp delSp modSp new mod">
        <pc:chgData name="Ramya Emandi" userId="0c34161d-ac18-4f0b-89a9-c513a4e4ffec" providerId="ADAL" clId="{1E8B84FF-3B38-402C-9E99-E10974B50AC2}" dt="2024-05-14T09:54:55.399" v="1037" actId="207"/>
        <pc:sldMkLst>
          <pc:docMk/>
          <pc:sldMk cId="3853008146" sldId="390"/>
        </pc:sldMkLst>
        <pc:spChg chg="mod">
          <ac:chgData name="Ramya Emandi" userId="0c34161d-ac18-4f0b-89a9-c513a4e4ffec" providerId="ADAL" clId="{1E8B84FF-3B38-402C-9E99-E10974B50AC2}" dt="2024-05-14T09:50:13.146" v="968" actId="122"/>
          <ac:spMkLst>
            <pc:docMk/>
            <pc:sldMk cId="3853008146" sldId="390"/>
            <ac:spMk id="2" creationId="{DEFCF05F-0407-6F1E-AA43-30FBCCFC0B10}"/>
          </ac:spMkLst>
        </pc:spChg>
        <pc:spChg chg="del">
          <ac:chgData name="Ramya Emandi" userId="0c34161d-ac18-4f0b-89a9-c513a4e4ffec" providerId="ADAL" clId="{1E8B84FF-3B38-402C-9E99-E10974B50AC2}" dt="2024-05-14T09:44:54.171" v="899" actId="478"/>
          <ac:spMkLst>
            <pc:docMk/>
            <pc:sldMk cId="3853008146" sldId="390"/>
            <ac:spMk id="3" creationId="{1CF3721B-12A8-0EDC-8CB8-2F96A4A561DB}"/>
          </ac:spMkLst>
        </pc:spChg>
        <pc:spChg chg="add mod">
          <ac:chgData name="Ramya Emandi" userId="0c34161d-ac18-4f0b-89a9-c513a4e4ffec" providerId="ADAL" clId="{1E8B84FF-3B38-402C-9E99-E10974B50AC2}" dt="2024-05-14T09:54:55.399" v="1037" actId="207"/>
          <ac:spMkLst>
            <pc:docMk/>
            <pc:sldMk cId="3853008146" sldId="390"/>
            <ac:spMk id="9" creationId="{4D250A2D-0DD8-03DC-DCD6-B09CD4109126}"/>
          </ac:spMkLst>
        </pc:spChg>
        <pc:spChg chg="add del">
          <ac:chgData name="Ramya Emandi" userId="0c34161d-ac18-4f0b-89a9-c513a4e4ffec" providerId="ADAL" clId="{1E8B84FF-3B38-402C-9E99-E10974B50AC2}" dt="2024-05-14T09:50:27.454" v="970" actId="478"/>
          <ac:spMkLst>
            <pc:docMk/>
            <pc:sldMk cId="3853008146" sldId="390"/>
            <ac:spMk id="11" creationId="{BC0E7621-DCE6-3491-5B13-946AA9CA67FD}"/>
          </ac:spMkLst>
        </pc:spChg>
        <pc:picChg chg="add mod">
          <ac:chgData name="Ramya Emandi" userId="0c34161d-ac18-4f0b-89a9-c513a4e4ffec" providerId="ADAL" clId="{1E8B84FF-3B38-402C-9E99-E10974B50AC2}" dt="2024-05-14T09:48:05.064" v="909" actId="1076"/>
          <ac:picMkLst>
            <pc:docMk/>
            <pc:sldMk cId="3853008146" sldId="390"/>
            <ac:picMk id="6" creationId="{26FF74A6-1B67-8A3B-C52D-71EDFD4E81DE}"/>
          </ac:picMkLst>
        </pc:picChg>
        <pc:picChg chg="add mod">
          <ac:chgData name="Ramya Emandi" userId="0c34161d-ac18-4f0b-89a9-c513a4e4ffec" providerId="ADAL" clId="{1E8B84FF-3B38-402C-9E99-E10974B50AC2}" dt="2024-05-14T09:48:19.897" v="915" actId="1076"/>
          <ac:picMkLst>
            <pc:docMk/>
            <pc:sldMk cId="3853008146" sldId="390"/>
            <ac:picMk id="8" creationId="{72B16EA5-D70A-9F41-52A1-2645953568A6}"/>
          </ac:picMkLst>
        </pc:picChg>
      </pc:sldChg>
      <pc:sldChg chg="add">
        <pc:chgData name="Ramya Emandi" userId="0c34161d-ac18-4f0b-89a9-c513a4e4ffec" providerId="ADAL" clId="{1E8B84FF-3B38-402C-9E99-E10974B50AC2}" dt="2024-05-14T09:51:54.183" v="985" actId="2890"/>
        <pc:sldMkLst>
          <pc:docMk/>
          <pc:sldMk cId="3707860535" sldId="391"/>
        </pc:sldMkLst>
      </pc:sldChg>
      <pc:sldChg chg="addSp delSp modSp add mod">
        <pc:chgData name="Ramya Emandi" userId="0c34161d-ac18-4f0b-89a9-c513a4e4ffec" providerId="ADAL" clId="{1E8B84FF-3B38-402C-9E99-E10974B50AC2}" dt="2024-05-14T10:54:59.099" v="1459" actId="14100"/>
        <pc:sldMkLst>
          <pc:docMk/>
          <pc:sldMk cId="2405374958" sldId="392"/>
        </pc:sldMkLst>
        <pc:spChg chg="mod">
          <ac:chgData name="Ramya Emandi" userId="0c34161d-ac18-4f0b-89a9-c513a4e4ffec" providerId="ADAL" clId="{1E8B84FF-3B38-402C-9E99-E10974B50AC2}" dt="2024-05-14T10:48:32.908" v="1318" actId="14100"/>
          <ac:spMkLst>
            <pc:docMk/>
            <pc:sldMk cId="2405374958" sldId="392"/>
            <ac:spMk id="3" creationId="{A7535508-09D1-4F56-20C6-2CB24B78BB5A}"/>
          </ac:spMkLst>
        </pc:spChg>
        <pc:spChg chg="mod">
          <ac:chgData name="Ramya Emandi" userId="0c34161d-ac18-4f0b-89a9-c513a4e4ffec" providerId="ADAL" clId="{1E8B84FF-3B38-402C-9E99-E10974B50AC2}" dt="2024-05-14T10:39:25.035" v="1279" actId="20577"/>
          <ac:spMkLst>
            <pc:docMk/>
            <pc:sldMk cId="2405374958" sldId="392"/>
            <ac:spMk id="4" creationId="{B1119B4A-9E4D-12EA-B712-624B133F8E94}"/>
          </ac:spMkLst>
        </pc:spChg>
        <pc:spChg chg="del">
          <ac:chgData name="Ramya Emandi" userId="0c34161d-ac18-4f0b-89a9-c513a4e4ffec" providerId="ADAL" clId="{1E8B84FF-3B38-402C-9E99-E10974B50AC2}" dt="2024-05-14T10:47:28.138" v="1297" actId="478"/>
          <ac:spMkLst>
            <pc:docMk/>
            <pc:sldMk cId="2405374958" sldId="392"/>
            <ac:spMk id="5" creationId="{CA773A2A-A2B6-C352-260F-0A9AFCF51955}"/>
          </ac:spMkLst>
        </pc:spChg>
        <pc:spChg chg="mod">
          <ac:chgData name="Ramya Emandi" userId="0c34161d-ac18-4f0b-89a9-c513a4e4ffec" providerId="ADAL" clId="{1E8B84FF-3B38-402C-9E99-E10974B50AC2}" dt="2024-05-14T10:54:59.099" v="1459" actId="14100"/>
          <ac:spMkLst>
            <pc:docMk/>
            <pc:sldMk cId="2405374958" sldId="392"/>
            <ac:spMk id="6" creationId="{B0DEEE77-6A93-D89F-BE90-32E234DD5B94}"/>
          </ac:spMkLst>
        </pc:spChg>
        <pc:spChg chg="add mod">
          <ac:chgData name="Ramya Emandi" userId="0c34161d-ac18-4f0b-89a9-c513a4e4ffec" providerId="ADAL" clId="{1E8B84FF-3B38-402C-9E99-E10974B50AC2}" dt="2024-05-14T10:48:17.250" v="1314" actId="20577"/>
          <ac:spMkLst>
            <pc:docMk/>
            <pc:sldMk cId="2405374958" sldId="392"/>
            <ac:spMk id="7" creationId="{BFF5B76C-376B-F9F4-2A61-04BB9DEFA7EB}"/>
          </ac:spMkLst>
        </pc:spChg>
        <pc:picChg chg="add mod">
          <ac:chgData name="Ramya Emandi" userId="0c34161d-ac18-4f0b-89a9-c513a4e4ffec" providerId="ADAL" clId="{1E8B84FF-3B38-402C-9E99-E10974B50AC2}" dt="2024-05-14T10:47:39.745" v="1301" actId="1076"/>
          <ac:picMkLst>
            <pc:docMk/>
            <pc:sldMk cId="2405374958" sldId="392"/>
            <ac:picMk id="1026" creationId="{E264E249-CBD2-CDC8-0123-5AE399C20B64}"/>
          </ac:picMkLst>
        </pc:picChg>
      </pc:sldChg>
    </pc:docChg>
  </pc:docChgLst>
  <pc:docChgLst>
    <pc:chgData name="Jessamyn ENCARNACION" userId="a3cd04d4-8c28-492a-8d9c-3144766c017d" providerId="ADAL" clId="{398D1567-9595-4191-8A55-6B57B349ABA2}"/>
    <pc:docChg chg="undo custSel addSld delSld modSld addMainMaster modMainMaster">
      <pc:chgData name="Jessamyn ENCARNACION" userId="a3cd04d4-8c28-492a-8d9c-3144766c017d" providerId="ADAL" clId="{398D1567-9595-4191-8A55-6B57B349ABA2}" dt="2024-04-17T01:03:03.442" v="1261"/>
      <pc:docMkLst>
        <pc:docMk/>
      </pc:docMkLst>
      <pc:sldChg chg="addSp modSp">
        <pc:chgData name="Jessamyn ENCARNACION" userId="a3cd04d4-8c28-492a-8d9c-3144766c017d" providerId="ADAL" clId="{398D1567-9595-4191-8A55-6B57B349ABA2}" dt="2024-04-17T01:02:42.113" v="1255"/>
        <pc:sldMkLst>
          <pc:docMk/>
          <pc:sldMk cId="1972716778" sldId="329"/>
        </pc:sldMkLst>
        <pc:spChg chg="add mod">
          <ac:chgData name="Jessamyn ENCARNACION" userId="a3cd04d4-8c28-492a-8d9c-3144766c017d" providerId="ADAL" clId="{398D1567-9595-4191-8A55-6B57B349ABA2}" dt="2024-04-17T01:02:42.113" v="1255"/>
          <ac:spMkLst>
            <pc:docMk/>
            <pc:sldMk cId="1972716778" sldId="329"/>
            <ac:spMk id="3" creationId="{DA5D53CC-1883-2C42-022B-299823E0616A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46.270" v="1256"/>
        <pc:sldMkLst>
          <pc:docMk/>
          <pc:sldMk cId="1821610343" sldId="334"/>
        </pc:sldMkLst>
        <pc:spChg chg="add mod">
          <ac:chgData name="Jessamyn ENCARNACION" userId="a3cd04d4-8c28-492a-8d9c-3144766c017d" providerId="ADAL" clId="{398D1567-9595-4191-8A55-6B57B349ABA2}" dt="2024-04-17T01:02:46.270" v="1256"/>
          <ac:spMkLst>
            <pc:docMk/>
            <pc:sldMk cId="1821610343" sldId="334"/>
            <ac:spMk id="2" creationId="{5E545AB6-00CD-3BA4-D1FA-9A59C7FEF73B}"/>
          </ac:spMkLst>
        </pc:spChg>
        <pc:graphicFrameChg chg="mod">
          <ac:chgData name="Jessamyn ENCARNACION" userId="a3cd04d4-8c28-492a-8d9c-3144766c017d" providerId="ADAL" clId="{398D1567-9595-4191-8A55-6B57B349ABA2}" dt="2024-04-16T23:52:47.786" v="455" actId="1037"/>
          <ac:graphicFrameMkLst>
            <pc:docMk/>
            <pc:sldMk cId="1821610343" sldId="334"/>
            <ac:graphicFrameMk id="7" creationId="{D8FE37AF-99AF-63E7-8777-0CD2DCA0E8A9}"/>
          </ac:graphicFrameMkLst>
        </pc:graphicFrameChg>
      </pc:sldChg>
      <pc:sldChg chg="addSp modSp">
        <pc:chgData name="Jessamyn ENCARNACION" userId="a3cd04d4-8c28-492a-8d9c-3144766c017d" providerId="ADAL" clId="{398D1567-9595-4191-8A55-6B57B349ABA2}" dt="2024-04-17T01:02:53.252" v="1258"/>
        <pc:sldMkLst>
          <pc:docMk/>
          <pc:sldMk cId="2765385760" sldId="340"/>
        </pc:sldMkLst>
        <pc:spChg chg="add mod">
          <ac:chgData name="Jessamyn ENCARNACION" userId="a3cd04d4-8c28-492a-8d9c-3144766c017d" providerId="ADAL" clId="{398D1567-9595-4191-8A55-6B57B349ABA2}" dt="2024-04-17T01:02:53.252" v="1258"/>
          <ac:spMkLst>
            <pc:docMk/>
            <pc:sldMk cId="2765385760" sldId="340"/>
            <ac:spMk id="3" creationId="{103ADC1D-38C6-3D00-2900-707F7EAB619C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50.413" v="1257"/>
        <pc:sldMkLst>
          <pc:docMk/>
          <pc:sldMk cId="3555489592" sldId="341"/>
        </pc:sldMkLst>
        <pc:spChg chg="add mod">
          <ac:chgData name="Jessamyn ENCARNACION" userId="a3cd04d4-8c28-492a-8d9c-3144766c017d" providerId="ADAL" clId="{398D1567-9595-4191-8A55-6B57B349ABA2}" dt="2024-04-17T01:02:50.413" v="1257"/>
          <ac:spMkLst>
            <pc:docMk/>
            <pc:sldMk cId="3555489592" sldId="341"/>
            <ac:spMk id="2" creationId="{5C6FB56F-7476-CE2B-0AB5-4EFBD6784EC9}"/>
          </ac:spMkLst>
        </pc:spChg>
        <pc:graphicFrameChg chg="mod modGraphic">
          <ac:chgData name="Jessamyn ENCARNACION" userId="a3cd04d4-8c28-492a-8d9c-3144766c017d" providerId="ADAL" clId="{398D1567-9595-4191-8A55-6B57B349ABA2}" dt="2024-04-16T23:36:08.814" v="178" actId="20577"/>
          <ac:graphicFrameMkLst>
            <pc:docMk/>
            <pc:sldMk cId="3555489592" sldId="341"/>
            <ac:graphicFrameMk id="7" creationId="{D8FE37AF-99AF-63E7-8777-0CD2DCA0E8A9}"/>
          </ac:graphicFrameMkLst>
        </pc:graphicFrameChg>
      </pc:sldChg>
      <pc:sldChg chg="addSp modSp mod">
        <pc:chgData name="Jessamyn ENCARNACION" userId="a3cd04d4-8c28-492a-8d9c-3144766c017d" providerId="ADAL" clId="{398D1567-9595-4191-8A55-6B57B349ABA2}" dt="2024-04-17T01:03:03.442" v="1261"/>
        <pc:sldMkLst>
          <pc:docMk/>
          <pc:sldMk cId="374033345" sldId="346"/>
        </pc:sldMkLst>
        <pc:spChg chg="add mod">
          <ac:chgData name="Jessamyn ENCARNACION" userId="a3cd04d4-8c28-492a-8d9c-3144766c017d" providerId="ADAL" clId="{398D1567-9595-4191-8A55-6B57B349ABA2}" dt="2024-04-17T01:03:03.442" v="1261"/>
          <ac:spMkLst>
            <pc:docMk/>
            <pc:sldMk cId="374033345" sldId="346"/>
            <ac:spMk id="2" creationId="{8D98C7A8-EFE5-9BE8-DDB4-AF0C8BD50B27}"/>
          </ac:spMkLst>
        </pc:spChg>
        <pc:graphicFrameChg chg="mod modGraphic">
          <ac:chgData name="Jessamyn ENCARNACION" userId="a3cd04d4-8c28-492a-8d9c-3144766c017d" providerId="ADAL" clId="{398D1567-9595-4191-8A55-6B57B349ABA2}" dt="2024-04-17T00:58:18.867" v="1168" actId="20577"/>
          <ac:graphicFrameMkLst>
            <pc:docMk/>
            <pc:sldMk cId="374033345" sldId="346"/>
            <ac:graphicFrameMk id="3" creationId="{2D01EFC8-B1F7-43D4-BCD7-EDF65B9A2F30}"/>
          </ac:graphicFrameMkLst>
        </pc:graphicFrameChg>
      </pc:sldChg>
      <pc:sldChg chg="modSp add del mod">
        <pc:chgData name="Jessamyn ENCARNACION" userId="a3cd04d4-8c28-492a-8d9c-3144766c017d" providerId="ADAL" clId="{398D1567-9595-4191-8A55-6B57B349ABA2}" dt="2024-04-17T00:57:19.033" v="1158" actId="47"/>
        <pc:sldMkLst>
          <pc:docMk/>
          <pc:sldMk cId="3997784304" sldId="348"/>
        </pc:sldMkLst>
        <pc:spChg chg="mod">
          <ac:chgData name="Jessamyn ENCARNACION" userId="a3cd04d4-8c28-492a-8d9c-3144766c017d" providerId="ADAL" clId="{398D1567-9595-4191-8A55-6B57B349ABA2}" dt="2024-04-16T23:54:26.224" v="517" actId="20577"/>
          <ac:spMkLst>
            <pc:docMk/>
            <pc:sldMk cId="3997784304" sldId="348"/>
            <ac:spMk id="11" creationId="{11676CD2-B5D4-16E8-52AA-59A88CEFBC3A}"/>
          </ac:spMkLst>
        </pc:spChg>
        <pc:graphicFrameChg chg="mod modGraphic">
          <ac:chgData name="Jessamyn ENCARNACION" userId="a3cd04d4-8c28-492a-8d9c-3144766c017d" providerId="ADAL" clId="{398D1567-9595-4191-8A55-6B57B349ABA2}" dt="2024-04-17T00:09:27.566" v="1106" actId="20577"/>
          <ac:graphicFrameMkLst>
            <pc:docMk/>
            <pc:sldMk cId="3997784304" sldId="348"/>
            <ac:graphicFrameMk id="9" creationId="{1BED32CD-6BF0-4C0B-C084-CA56EB4E0E0E}"/>
          </ac:graphicFrameMkLst>
        </pc:graphicFrameChg>
      </pc:sldChg>
      <pc:sldChg chg="addSp modSp mod">
        <pc:chgData name="Jessamyn ENCARNACION" userId="a3cd04d4-8c28-492a-8d9c-3144766c017d" providerId="ADAL" clId="{398D1567-9595-4191-8A55-6B57B349ABA2}" dt="2024-04-17T01:02:59.018" v="1260"/>
        <pc:sldMkLst>
          <pc:docMk/>
          <pc:sldMk cId="3751841683" sldId="349"/>
        </pc:sldMkLst>
        <pc:spChg chg="add mod">
          <ac:chgData name="Jessamyn ENCARNACION" userId="a3cd04d4-8c28-492a-8d9c-3144766c017d" providerId="ADAL" clId="{398D1567-9595-4191-8A55-6B57B349ABA2}" dt="2024-04-17T01:02:59.018" v="1260"/>
          <ac:spMkLst>
            <pc:docMk/>
            <pc:sldMk cId="3751841683" sldId="349"/>
            <ac:spMk id="2" creationId="{7B17A093-75BE-E2F4-2BD9-419E11643C2F}"/>
          </ac:spMkLst>
        </pc:spChg>
        <pc:spChg chg="mod">
          <ac:chgData name="Jessamyn ENCARNACION" userId="a3cd04d4-8c28-492a-8d9c-3144766c017d" providerId="ADAL" clId="{398D1567-9595-4191-8A55-6B57B349ABA2}" dt="2024-04-16T23:41:37.874" v="348" actId="20577"/>
          <ac:spMkLst>
            <pc:docMk/>
            <pc:sldMk cId="3751841683" sldId="349"/>
            <ac:spMk id="12" creationId="{A9426BBE-5A2E-FCDC-7DB7-A351BFE0CB1A}"/>
          </ac:spMkLst>
        </pc:spChg>
      </pc:sldChg>
      <pc:sldChg chg="modSp mod">
        <pc:chgData name="Jessamyn ENCARNACION" userId="a3cd04d4-8c28-492a-8d9c-3144766c017d" providerId="ADAL" clId="{398D1567-9595-4191-8A55-6B57B349ABA2}" dt="2024-04-16T23:29:36.395" v="9" actId="20577"/>
        <pc:sldMkLst>
          <pc:docMk/>
          <pc:sldMk cId="1738437853" sldId="371"/>
        </pc:sldMkLst>
        <pc:spChg chg="mod">
          <ac:chgData name="Jessamyn ENCARNACION" userId="a3cd04d4-8c28-492a-8d9c-3144766c017d" providerId="ADAL" clId="{398D1567-9595-4191-8A55-6B57B349ABA2}" dt="2024-04-16T23:29:36.395" v="9" actId="20577"/>
          <ac:spMkLst>
            <pc:docMk/>
            <pc:sldMk cId="1738437853" sldId="371"/>
            <ac:spMk id="7" creationId="{872049A1-E6AE-7F43-B94F-559F74B2A4CE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56.390" v="1259"/>
        <pc:sldMkLst>
          <pc:docMk/>
          <pc:sldMk cId="868752120" sldId="382"/>
        </pc:sldMkLst>
        <pc:spChg chg="add mod">
          <ac:chgData name="Jessamyn ENCARNACION" userId="a3cd04d4-8c28-492a-8d9c-3144766c017d" providerId="ADAL" clId="{398D1567-9595-4191-8A55-6B57B349ABA2}" dt="2024-04-17T01:02:56.390" v="1259"/>
          <ac:spMkLst>
            <pc:docMk/>
            <pc:sldMk cId="868752120" sldId="382"/>
            <ac:spMk id="2" creationId="{C4084D82-28D7-08EF-D5DD-A3574D00EAA4}"/>
          </ac:spMkLst>
        </pc:spChg>
        <pc:grpChg chg="mod">
          <ac:chgData name="Jessamyn ENCARNACION" userId="a3cd04d4-8c28-492a-8d9c-3144766c017d" providerId="ADAL" clId="{398D1567-9595-4191-8A55-6B57B349ABA2}" dt="2024-04-16T23:39:33.028" v="256" actId="1037"/>
          <ac:grpSpMkLst>
            <pc:docMk/>
            <pc:sldMk cId="868752120" sldId="382"/>
            <ac:grpSpMk id="5" creationId="{15A169F0-3600-2C8C-544B-FA24D4F60C9A}"/>
          </ac:grpSpMkLst>
        </pc:grpChg>
        <pc:graphicFrameChg chg="mod">
          <ac:chgData name="Jessamyn ENCARNACION" userId="a3cd04d4-8c28-492a-8d9c-3144766c017d" providerId="ADAL" clId="{398D1567-9595-4191-8A55-6B57B349ABA2}" dt="2024-04-16T23:39:33.028" v="256" actId="1037"/>
          <ac:graphicFrameMkLst>
            <pc:docMk/>
            <pc:sldMk cId="868752120" sldId="382"/>
            <ac:graphicFrameMk id="4" creationId="{930CC86B-DE28-C863-8598-1606AF6096B0}"/>
          </ac:graphicFrameMkLst>
        </pc:graphicFrameChg>
      </pc:sldChg>
      <pc:sldChg chg="addSp delSp modSp add mod">
        <pc:chgData name="Jessamyn ENCARNACION" userId="a3cd04d4-8c28-492a-8d9c-3144766c017d" providerId="ADAL" clId="{398D1567-9595-4191-8A55-6B57B349ABA2}" dt="2024-04-16T23:54:18.325" v="510" actId="20577"/>
        <pc:sldMkLst>
          <pc:docMk/>
          <pc:sldMk cId="2738987646" sldId="383"/>
        </pc:sldMkLst>
        <pc:spChg chg="del">
          <ac:chgData name="Jessamyn ENCARNACION" userId="a3cd04d4-8c28-492a-8d9c-3144766c017d" providerId="ADAL" clId="{398D1567-9595-4191-8A55-6B57B349ABA2}" dt="2024-04-16T23:53:07.769" v="458" actId="478"/>
          <ac:spMkLst>
            <pc:docMk/>
            <pc:sldMk cId="2738987646" sldId="383"/>
            <ac:spMk id="2" creationId="{ECD7558F-0683-5110-E94C-AF010313AF68}"/>
          </ac:spMkLst>
        </pc:spChg>
        <pc:spChg chg="add mod">
          <ac:chgData name="Jessamyn ENCARNACION" userId="a3cd04d4-8c28-492a-8d9c-3144766c017d" providerId="ADAL" clId="{398D1567-9595-4191-8A55-6B57B349ABA2}" dt="2024-04-16T23:54:18.325" v="510" actId="20577"/>
          <ac:spMkLst>
            <pc:docMk/>
            <pc:sldMk cId="2738987646" sldId="383"/>
            <ac:spMk id="3" creationId="{5961E77B-1811-A4B9-CDD2-2CB243CBBCD2}"/>
          </ac:spMkLst>
        </pc:spChg>
      </pc:sldChg>
      <pc:sldChg chg="del">
        <pc:chgData name="Jessamyn ENCARNACION" userId="a3cd04d4-8c28-492a-8d9c-3144766c017d" providerId="ADAL" clId="{398D1567-9595-4191-8A55-6B57B349ABA2}" dt="2024-04-16T23:45:47.232" v="427" actId="47"/>
        <pc:sldMkLst>
          <pc:docMk/>
          <pc:sldMk cId="3494078781" sldId="383"/>
        </pc:sldMkLst>
      </pc:sldChg>
      <pc:sldChg chg="addSp delSp modSp add mod">
        <pc:chgData name="Jessamyn ENCARNACION" userId="a3cd04d4-8c28-492a-8d9c-3144766c017d" providerId="ADAL" clId="{398D1567-9595-4191-8A55-6B57B349ABA2}" dt="2024-04-17T01:02:33.035" v="1254" actId="2710"/>
        <pc:sldMkLst>
          <pc:docMk/>
          <pc:sldMk cId="804884387" sldId="384"/>
        </pc:sldMkLst>
        <pc:spChg chg="add del mod">
          <ac:chgData name="Jessamyn ENCARNACION" userId="a3cd04d4-8c28-492a-8d9c-3144766c017d" providerId="ADAL" clId="{398D1567-9595-4191-8A55-6B57B349ABA2}" dt="2024-04-17T01:02:33.035" v="1254" actId="2710"/>
          <ac:spMkLst>
            <pc:docMk/>
            <pc:sldMk cId="804884387" sldId="384"/>
            <ac:spMk id="2" creationId="{9D27C339-18E1-A9C3-D8D6-DC3C080BDEE4}"/>
          </ac:spMkLst>
        </pc:spChg>
        <pc:graphicFrameChg chg="mod modGraphic">
          <ac:chgData name="Jessamyn ENCARNACION" userId="a3cd04d4-8c28-492a-8d9c-3144766c017d" providerId="ADAL" clId="{398D1567-9595-4191-8A55-6B57B349ABA2}" dt="2024-04-17T00:13:59.503" v="1157" actId="1076"/>
          <ac:graphicFrameMkLst>
            <pc:docMk/>
            <pc:sldMk cId="804884387" sldId="384"/>
            <ac:graphicFrameMk id="9" creationId="{1BED32CD-6BF0-4C0B-C084-CA56EB4E0E0E}"/>
          </ac:graphicFrameMkLst>
        </pc:graphicFrameChg>
      </pc:sldChg>
      <pc:sldMasterChg chg="new mod addSldLayout">
        <pc:chgData name="Jessamyn ENCARNACION" userId="a3cd04d4-8c28-492a-8d9c-3144766c017d" providerId="ADAL" clId="{398D1567-9595-4191-8A55-6B57B349ABA2}" dt="2024-04-17T01:00:28.791" v="1169" actId="6938"/>
        <pc:sldMasterMkLst>
          <pc:docMk/>
          <pc:sldMasterMk cId="807416150" sldId="2147483679"/>
        </pc:sldMasterMkLst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293721554" sldId="2147483680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2754804875" sldId="2147483681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157573483" sldId="2147483682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275499458" sldId="2147483683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024354508" sldId="2147483684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637481771" sldId="2147483685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159483653" sldId="2147483686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177370298" sldId="2147483687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01625311" sldId="2147483688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337856478" sldId="2147483689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559991618" sldId="2147483690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0ABC3-BE50-4BBE-8024-BF55CF5890B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722323-2C1C-48F5-9ED9-FE56449C70E7}">
      <dgm:prSet phldrT="[Text]" custT="1"/>
      <dgm:spPr>
        <a:solidFill>
          <a:srgbClr val="E6E0B4"/>
        </a:solidFill>
      </dgm:spPr>
      <dgm:t>
        <a:bodyPr/>
        <a:lstStyle/>
        <a:p>
          <a:r>
            <a:rPr lang="en-US" sz="4800" b="1" dirty="0">
              <a:solidFill>
                <a:srgbClr val="002060"/>
              </a:solidFill>
            </a:rPr>
            <a:t>Content 1: </a:t>
          </a:r>
        </a:p>
        <a:p>
          <a:r>
            <a:rPr lang="en-IN" sz="4800" dirty="0">
              <a:solidFill>
                <a:srgbClr val="0070C0"/>
              </a:solidFill>
            </a:rPr>
            <a:t>organizational chart showing the numbers of staff </a:t>
          </a:r>
          <a:endParaRPr lang="en-US" sz="6000" dirty="0">
            <a:solidFill>
              <a:srgbClr val="0070C0"/>
            </a:solidFill>
          </a:endParaRPr>
        </a:p>
      </dgm:t>
    </dgm:pt>
    <dgm:pt modelId="{761EAF17-6DF4-430C-AC37-519478D339E7}" type="parTrans" cxnId="{DCA64980-1B42-4C54-9C61-CFE5244F11E1}">
      <dgm:prSet/>
      <dgm:spPr/>
      <dgm:t>
        <a:bodyPr/>
        <a:lstStyle/>
        <a:p>
          <a:endParaRPr lang="en-US"/>
        </a:p>
      </dgm:t>
    </dgm:pt>
    <dgm:pt modelId="{5DD88D04-EB18-4E37-B32E-3711D9892902}" type="sibTrans" cxnId="{DCA64980-1B42-4C54-9C61-CFE5244F11E1}">
      <dgm:prSet/>
      <dgm:spPr/>
      <dgm:t>
        <a:bodyPr/>
        <a:lstStyle/>
        <a:p>
          <a:endParaRPr lang="en-US"/>
        </a:p>
      </dgm:t>
    </dgm:pt>
    <dgm:pt modelId="{297BF4E7-2721-4E43-AFB9-AEB449409628}">
      <dgm:prSet phldrT="[Text]" custT="1"/>
      <dgm:spPr>
        <a:solidFill>
          <a:srgbClr val="E6E0B4"/>
        </a:solidFill>
      </dgm:spPr>
      <dgm:t>
        <a:bodyPr/>
        <a:lstStyle/>
        <a:p>
          <a:r>
            <a:rPr lang="en-US" sz="4800" b="1" dirty="0">
              <a:solidFill>
                <a:srgbClr val="002060"/>
              </a:solidFill>
            </a:rPr>
            <a:t>Content 2:</a:t>
          </a:r>
        </a:p>
        <a:p>
          <a:r>
            <a:rPr lang="en-IN" sz="4800" dirty="0">
              <a:solidFill>
                <a:srgbClr val="0070C0"/>
              </a:solidFill>
            </a:rPr>
            <a:t>Table showing, for each organizational unit the number of positions by hierarchy level disaggregated by sex.</a:t>
          </a:r>
          <a:endParaRPr lang="en-US" sz="4800" dirty="0">
            <a:solidFill>
              <a:srgbClr val="0070C0"/>
            </a:solidFill>
          </a:endParaRPr>
        </a:p>
      </dgm:t>
    </dgm:pt>
    <dgm:pt modelId="{61ABC485-0C87-4E46-A1DA-5C961EEEBFE0}" type="parTrans" cxnId="{F5DA285B-2CA7-4D21-979E-903D11B5CF69}">
      <dgm:prSet/>
      <dgm:spPr/>
      <dgm:t>
        <a:bodyPr/>
        <a:lstStyle/>
        <a:p>
          <a:endParaRPr lang="en-US"/>
        </a:p>
      </dgm:t>
    </dgm:pt>
    <dgm:pt modelId="{2EBD6B69-65D6-4C69-B3CB-6014FA527BDC}" type="sibTrans" cxnId="{F5DA285B-2CA7-4D21-979E-903D11B5CF69}">
      <dgm:prSet/>
      <dgm:spPr/>
      <dgm:t>
        <a:bodyPr/>
        <a:lstStyle/>
        <a:p>
          <a:endParaRPr lang="en-US"/>
        </a:p>
      </dgm:t>
    </dgm:pt>
    <dgm:pt modelId="{4A9574C0-3A6C-4A2A-88DA-1A650248EDFA}" type="pres">
      <dgm:prSet presAssocID="{85E0ABC3-BE50-4BBE-8024-BF55CF5890B1}" presName="Name0" presStyleCnt="0">
        <dgm:presLayoutVars>
          <dgm:dir/>
          <dgm:resizeHandles val="exact"/>
        </dgm:presLayoutVars>
      </dgm:prSet>
      <dgm:spPr/>
    </dgm:pt>
    <dgm:pt modelId="{31776C24-2500-45CA-B6EA-32FEE6DF4910}" type="pres">
      <dgm:prSet presAssocID="{29722323-2C1C-48F5-9ED9-FE56449C70E7}" presName="node" presStyleLbl="node1" presStyleIdx="0" presStyleCnt="2" custScaleX="100813">
        <dgm:presLayoutVars>
          <dgm:bulletEnabled val="1"/>
        </dgm:presLayoutVars>
      </dgm:prSet>
      <dgm:spPr/>
    </dgm:pt>
    <dgm:pt modelId="{B712137E-AC3C-4E7A-97A2-181CFB2CC708}" type="pres">
      <dgm:prSet presAssocID="{5DD88D04-EB18-4E37-B32E-3711D9892902}" presName="sibTrans" presStyleCnt="0"/>
      <dgm:spPr/>
    </dgm:pt>
    <dgm:pt modelId="{719A61D9-2873-4A8F-9031-1E78809F5818}" type="pres">
      <dgm:prSet presAssocID="{297BF4E7-2721-4E43-AFB9-AEB449409628}" presName="node" presStyleLbl="node1" presStyleIdx="1" presStyleCnt="2" custScaleX="115780" custLinFactNeighborX="0">
        <dgm:presLayoutVars>
          <dgm:bulletEnabled val="1"/>
        </dgm:presLayoutVars>
      </dgm:prSet>
      <dgm:spPr/>
    </dgm:pt>
  </dgm:ptLst>
  <dgm:cxnLst>
    <dgm:cxn modelId="{5A14CA09-7654-442F-9895-B61783069E1C}" type="presOf" srcId="{85E0ABC3-BE50-4BBE-8024-BF55CF5890B1}" destId="{4A9574C0-3A6C-4A2A-88DA-1A650248EDFA}" srcOrd="0" destOrd="0" presId="urn:microsoft.com/office/officeart/2005/8/layout/hList6"/>
    <dgm:cxn modelId="{F5DA285B-2CA7-4D21-979E-903D11B5CF69}" srcId="{85E0ABC3-BE50-4BBE-8024-BF55CF5890B1}" destId="{297BF4E7-2721-4E43-AFB9-AEB449409628}" srcOrd="1" destOrd="0" parTransId="{61ABC485-0C87-4E46-A1DA-5C961EEEBFE0}" sibTransId="{2EBD6B69-65D6-4C69-B3CB-6014FA527BDC}"/>
    <dgm:cxn modelId="{DCA64980-1B42-4C54-9C61-CFE5244F11E1}" srcId="{85E0ABC3-BE50-4BBE-8024-BF55CF5890B1}" destId="{29722323-2C1C-48F5-9ED9-FE56449C70E7}" srcOrd="0" destOrd="0" parTransId="{761EAF17-6DF4-430C-AC37-519478D339E7}" sibTransId="{5DD88D04-EB18-4E37-B32E-3711D9892902}"/>
    <dgm:cxn modelId="{590BBC88-16E1-49A2-9FAB-655EB6DB73AB}" type="presOf" srcId="{297BF4E7-2721-4E43-AFB9-AEB449409628}" destId="{719A61D9-2873-4A8F-9031-1E78809F5818}" srcOrd="0" destOrd="0" presId="urn:microsoft.com/office/officeart/2005/8/layout/hList6"/>
    <dgm:cxn modelId="{6F4FB1B8-ADB6-488A-824B-2B954F8C8CD5}" type="presOf" srcId="{29722323-2C1C-48F5-9ED9-FE56449C70E7}" destId="{31776C24-2500-45CA-B6EA-32FEE6DF4910}" srcOrd="0" destOrd="0" presId="urn:microsoft.com/office/officeart/2005/8/layout/hList6"/>
    <dgm:cxn modelId="{0127B682-C161-4D2B-A7E3-F543823EA4AC}" type="presParOf" srcId="{4A9574C0-3A6C-4A2A-88DA-1A650248EDFA}" destId="{31776C24-2500-45CA-B6EA-32FEE6DF4910}" srcOrd="0" destOrd="0" presId="urn:microsoft.com/office/officeart/2005/8/layout/hList6"/>
    <dgm:cxn modelId="{40B1A927-EFDE-4283-B583-28E9A1518D59}" type="presParOf" srcId="{4A9574C0-3A6C-4A2A-88DA-1A650248EDFA}" destId="{B712137E-AC3C-4E7A-97A2-181CFB2CC708}" srcOrd="1" destOrd="0" presId="urn:microsoft.com/office/officeart/2005/8/layout/hList6"/>
    <dgm:cxn modelId="{79FC9B85-DB3A-406F-B1F9-A7A89A75BF63}" type="presParOf" srcId="{4A9574C0-3A6C-4A2A-88DA-1A650248EDFA}" destId="{719A61D9-2873-4A8F-9031-1E78809F5818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chevron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B3248341-AD2F-A940-B4EC-AD22E0CA7974}">
      <dgm:prSet phldrT="[Text]" custT="1"/>
      <dgm:spPr/>
      <dgm:t>
        <a:bodyPr/>
        <a:lstStyle/>
        <a:p>
          <a:r>
            <a:rPr lang="en-GB" sz="3600" b="1"/>
            <a:t>A</a:t>
          </a:r>
          <a:endParaRPr lang="en-GB" sz="3600" b="1" dirty="0"/>
        </a:p>
      </dgm:t>
    </dgm:pt>
    <dgm:pt modelId="{A0BE7472-B9F1-0E4D-8262-1C2219FDBFEF}" type="parTrans" cxnId="{EA8ACB9C-E4F9-144D-A7D2-07217A1B50A8}">
      <dgm:prSet/>
      <dgm:spPr/>
      <dgm:t>
        <a:bodyPr/>
        <a:lstStyle/>
        <a:p>
          <a:endParaRPr lang="en-GB" sz="2400"/>
        </a:p>
      </dgm:t>
    </dgm:pt>
    <dgm:pt modelId="{B1395996-38DE-1E4D-A877-CF6AE3452792}" type="sibTrans" cxnId="{EA8ACB9C-E4F9-144D-A7D2-07217A1B50A8}">
      <dgm:prSet/>
      <dgm:spPr/>
      <dgm:t>
        <a:bodyPr/>
        <a:lstStyle/>
        <a:p>
          <a:endParaRPr lang="en-GB" sz="2400"/>
        </a:p>
      </dgm:t>
    </dgm:pt>
    <dgm:pt modelId="{996916CA-447C-47FC-87BC-C60DDAE5048F}">
      <dgm:prSet phldrT="[Text]"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/>
            <a:t>Entry-Level Positions:  Intern, Assistant, Trainee, Junior</a:t>
          </a:r>
          <a:endParaRPr lang="en-GB" sz="3600" b="1" dirty="0"/>
        </a:p>
      </dgm:t>
    </dgm:pt>
    <dgm:pt modelId="{E698D0F6-1B1B-481A-9291-8173BB81C78C}" type="parTrans" cxnId="{FC1BFF42-DD0F-45F3-B401-3B2EA2A95C29}">
      <dgm:prSet/>
      <dgm:spPr/>
      <dgm:t>
        <a:bodyPr/>
        <a:lstStyle/>
        <a:p>
          <a:endParaRPr lang="en-IN" sz="2400"/>
        </a:p>
      </dgm:t>
    </dgm:pt>
    <dgm:pt modelId="{1AC6D678-FA28-4D2E-98C5-F391751D018F}" type="sibTrans" cxnId="{FC1BFF42-DD0F-45F3-B401-3B2EA2A95C29}">
      <dgm:prSet/>
      <dgm:spPr/>
      <dgm:t>
        <a:bodyPr/>
        <a:lstStyle/>
        <a:p>
          <a:endParaRPr lang="en-IN" sz="2400"/>
        </a:p>
      </dgm:t>
    </dgm:pt>
    <dgm:pt modelId="{0C7A487B-BCEE-44F1-A5B8-F564F1BB6419}">
      <dgm:prSet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Mid-Level Positions: Specialist, Coordinator, Analyst, Associate, Supervisor</a:t>
          </a:r>
          <a:endParaRPr lang="en-IN" sz="3600" u="none" dirty="0"/>
        </a:p>
      </dgm:t>
    </dgm:pt>
    <dgm:pt modelId="{ADB96079-727B-45CA-A278-3725C5259545}" type="parTrans" cxnId="{D637C547-5815-4FDD-AB2E-5515EB3813D9}">
      <dgm:prSet/>
      <dgm:spPr/>
      <dgm:t>
        <a:bodyPr/>
        <a:lstStyle/>
        <a:p>
          <a:endParaRPr lang="en-IN" sz="2400"/>
        </a:p>
      </dgm:t>
    </dgm:pt>
    <dgm:pt modelId="{516B8B55-9E1D-407C-A661-E422385E5698}" type="sibTrans" cxnId="{D637C547-5815-4FDD-AB2E-5515EB3813D9}">
      <dgm:prSet/>
      <dgm:spPr/>
      <dgm:t>
        <a:bodyPr/>
        <a:lstStyle/>
        <a:p>
          <a:endParaRPr lang="en-IN" sz="2400"/>
        </a:p>
      </dgm:t>
    </dgm:pt>
    <dgm:pt modelId="{8494F291-19C9-4001-A881-E36C9864185A}">
      <dgm:prSet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Managerial Positions: Manager, Team Leader, Project Manager, Department Head</a:t>
          </a:r>
          <a:endParaRPr lang="en-IN" sz="3600" u="none" dirty="0"/>
        </a:p>
      </dgm:t>
    </dgm:pt>
    <dgm:pt modelId="{420CACA0-C667-4803-B35B-D19B71DED896}" type="parTrans" cxnId="{FB71A995-CC0F-4BF5-852E-A319944A6148}">
      <dgm:prSet/>
      <dgm:spPr/>
      <dgm:t>
        <a:bodyPr/>
        <a:lstStyle/>
        <a:p>
          <a:endParaRPr lang="en-IN" sz="2400"/>
        </a:p>
      </dgm:t>
    </dgm:pt>
    <dgm:pt modelId="{F1DF28A1-338E-4E14-A5A9-25B3075767D9}" type="sibTrans" cxnId="{FB71A995-CC0F-4BF5-852E-A319944A6148}">
      <dgm:prSet/>
      <dgm:spPr/>
      <dgm:t>
        <a:bodyPr/>
        <a:lstStyle/>
        <a:p>
          <a:endParaRPr lang="en-IN" sz="2400"/>
        </a:p>
      </dgm:t>
    </dgm:pt>
    <dgm:pt modelId="{FE216158-381A-4AA2-8EC7-53C155228682}">
      <dgm:prSet custT="1"/>
      <dgm:spPr>
        <a:solidFill>
          <a:srgbClr val="E6E0B4">
            <a:alpha val="90000"/>
          </a:srgbClr>
        </a:solidFill>
      </dgm:spPr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Senior-Level Positions: Senior Manager, Director, Senior Director, Vice President (VP), Senior Vice President (SVP),</a:t>
          </a:r>
          <a:endParaRPr lang="en-IN" sz="3600" u="none" dirty="0"/>
        </a:p>
      </dgm:t>
    </dgm:pt>
    <dgm:pt modelId="{5F64D082-C2E0-4E00-B54E-6A314A126CAA}" type="parTrans" cxnId="{7B9A3E44-2C65-47B1-9543-399A06287776}">
      <dgm:prSet/>
      <dgm:spPr/>
      <dgm:t>
        <a:bodyPr/>
        <a:lstStyle/>
        <a:p>
          <a:endParaRPr lang="en-IN" sz="2400"/>
        </a:p>
      </dgm:t>
    </dgm:pt>
    <dgm:pt modelId="{51861220-137C-4152-A5CB-C6FD185F7A4E}" type="sibTrans" cxnId="{7B9A3E44-2C65-47B1-9543-399A06287776}">
      <dgm:prSet/>
      <dgm:spPr/>
      <dgm:t>
        <a:bodyPr/>
        <a:lstStyle/>
        <a:p>
          <a:endParaRPr lang="en-IN" sz="2400"/>
        </a:p>
      </dgm:t>
    </dgm:pt>
    <dgm:pt modelId="{E3DE76CA-7D45-435F-B88A-62E4654F7A68}">
      <dgm:prSet custT="1"/>
      <dgm:spPr>
        <a:solidFill>
          <a:srgbClr val="E6E0B4">
            <a:alpha val="90000"/>
          </a:srgbClr>
        </a:solidFill>
      </dgm:spPr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Executive-Level Positions: Deputy Chief Statistician, Chief Officer (e.g., Chief Human Resources Officer, Chief Financial Officer, Chief Administrative Officer)’</a:t>
          </a:r>
          <a:endParaRPr lang="en-IN" sz="3600" u="none" dirty="0"/>
        </a:p>
      </dgm:t>
    </dgm:pt>
    <dgm:pt modelId="{CA913487-8516-495A-9269-5CC52607D31C}" type="parTrans" cxnId="{6B0E386F-F81F-4B5B-8BCF-04D3902B936C}">
      <dgm:prSet/>
      <dgm:spPr/>
      <dgm:t>
        <a:bodyPr/>
        <a:lstStyle/>
        <a:p>
          <a:endParaRPr lang="en-IN" sz="2400"/>
        </a:p>
      </dgm:t>
    </dgm:pt>
    <dgm:pt modelId="{EC5A6D66-F72D-4BCA-B12D-10E4EB1CB2D5}" type="sibTrans" cxnId="{6B0E386F-F81F-4B5B-8BCF-04D3902B936C}">
      <dgm:prSet/>
      <dgm:spPr/>
      <dgm:t>
        <a:bodyPr/>
        <a:lstStyle/>
        <a:p>
          <a:endParaRPr lang="en-IN" sz="2400"/>
        </a:p>
      </dgm:t>
    </dgm:pt>
    <dgm:pt modelId="{326D8C82-E650-41F7-BF3F-7C892D206116}">
      <dgm:prSet custT="1"/>
      <dgm:spPr>
        <a:solidFill>
          <a:srgbClr val="E6E0B4">
            <a:alpha val="90000"/>
          </a:srgbClr>
        </a:solidFill>
      </dgm:spPr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Chief Statistician: President, Chief Executive Officer (CEO)</a:t>
          </a:r>
          <a:endParaRPr lang="en-IN" sz="3600" u="none" dirty="0"/>
        </a:p>
      </dgm:t>
    </dgm:pt>
    <dgm:pt modelId="{4588180F-9C28-446F-8FDE-F820F663F7A1}" type="parTrans" cxnId="{8AEC144D-7BC1-4A4F-B7AE-00D645809E78}">
      <dgm:prSet/>
      <dgm:spPr/>
      <dgm:t>
        <a:bodyPr/>
        <a:lstStyle/>
        <a:p>
          <a:endParaRPr lang="en-IN" sz="2400"/>
        </a:p>
      </dgm:t>
    </dgm:pt>
    <dgm:pt modelId="{68618F10-A267-4ABA-8F78-86D0F9B1502E}" type="sibTrans" cxnId="{8AEC144D-7BC1-4A4F-B7AE-00D645809E78}">
      <dgm:prSet/>
      <dgm:spPr/>
      <dgm:t>
        <a:bodyPr/>
        <a:lstStyle/>
        <a:p>
          <a:endParaRPr lang="en-IN" sz="2400"/>
        </a:p>
      </dgm:t>
    </dgm:pt>
    <dgm:pt modelId="{FBE302F4-09DC-49BB-A1AE-606EF5AFAA80}">
      <dgm:prSet phldrT="[Text]"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GB" sz="3600" b="1"/>
            <a:t>B</a:t>
          </a:r>
          <a:endParaRPr lang="en-GB" sz="3600" b="1" dirty="0"/>
        </a:p>
      </dgm:t>
    </dgm:pt>
    <dgm:pt modelId="{5EDD8792-C3B1-449B-9A69-DDF6DADC72E5}" type="parTrans" cxnId="{18789B72-6D81-4505-8EF1-03B7F29193E4}">
      <dgm:prSet/>
      <dgm:spPr/>
      <dgm:t>
        <a:bodyPr/>
        <a:lstStyle/>
        <a:p>
          <a:endParaRPr lang="en-IN" sz="2400"/>
        </a:p>
      </dgm:t>
    </dgm:pt>
    <dgm:pt modelId="{FD359A8B-4500-4ECB-A16E-FF155BBC6EA3}" type="sibTrans" cxnId="{18789B72-6D81-4505-8EF1-03B7F29193E4}">
      <dgm:prSet/>
      <dgm:spPr/>
      <dgm:t>
        <a:bodyPr/>
        <a:lstStyle/>
        <a:p>
          <a:endParaRPr lang="en-IN" sz="2400"/>
        </a:p>
      </dgm:t>
    </dgm:pt>
    <dgm:pt modelId="{AAEFA930-8965-4BA1-989E-6FC9F40BB935}">
      <dgm:prSet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C</a:t>
          </a:r>
          <a:endParaRPr lang="en-IN" sz="3600" u="none" dirty="0"/>
        </a:p>
      </dgm:t>
    </dgm:pt>
    <dgm:pt modelId="{D5C83B63-19C7-4BE9-85C5-7EBB1AE37EA8}" type="parTrans" cxnId="{B09E8E3A-5C12-454A-89D0-80478921A543}">
      <dgm:prSet/>
      <dgm:spPr/>
      <dgm:t>
        <a:bodyPr/>
        <a:lstStyle/>
        <a:p>
          <a:endParaRPr lang="en-IN" sz="2400"/>
        </a:p>
      </dgm:t>
    </dgm:pt>
    <dgm:pt modelId="{403709A9-FC7E-4284-B94B-B65B5F125968}" type="sibTrans" cxnId="{B09E8E3A-5C12-454A-89D0-80478921A543}">
      <dgm:prSet/>
      <dgm:spPr/>
      <dgm:t>
        <a:bodyPr/>
        <a:lstStyle/>
        <a:p>
          <a:endParaRPr lang="en-IN" sz="2400"/>
        </a:p>
      </dgm:t>
    </dgm:pt>
    <dgm:pt modelId="{D9FC68F6-51B4-4560-AC3C-7ADF72DE51EF}">
      <dgm:prSet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D</a:t>
          </a:r>
          <a:endParaRPr lang="en-IN" sz="3600" u="none" dirty="0"/>
        </a:p>
      </dgm:t>
    </dgm:pt>
    <dgm:pt modelId="{D6778B6B-60CC-4235-868B-B827B05481B2}" type="parTrans" cxnId="{40EB442F-679E-4093-9C00-960F9933A874}">
      <dgm:prSet/>
      <dgm:spPr/>
      <dgm:t>
        <a:bodyPr/>
        <a:lstStyle/>
        <a:p>
          <a:endParaRPr lang="en-IN" sz="2400"/>
        </a:p>
      </dgm:t>
    </dgm:pt>
    <dgm:pt modelId="{3F864824-CF16-45B7-A26D-1A7B820ADB97}" type="sibTrans" cxnId="{40EB442F-679E-4093-9C00-960F9933A874}">
      <dgm:prSet/>
      <dgm:spPr/>
      <dgm:t>
        <a:bodyPr/>
        <a:lstStyle/>
        <a:p>
          <a:endParaRPr lang="en-IN" sz="2400"/>
        </a:p>
      </dgm:t>
    </dgm:pt>
    <dgm:pt modelId="{6E64557A-DF12-4EF3-97B1-9233E25D700F}">
      <dgm:prSet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 E</a:t>
          </a:r>
          <a:endParaRPr lang="en-IN" sz="3600" u="none" dirty="0"/>
        </a:p>
      </dgm:t>
    </dgm:pt>
    <dgm:pt modelId="{1E085817-DE5E-4B25-84D0-84E427696DBA}" type="parTrans" cxnId="{E9F9AABF-E835-4569-8E79-6E0E40C58C07}">
      <dgm:prSet/>
      <dgm:spPr/>
      <dgm:t>
        <a:bodyPr/>
        <a:lstStyle/>
        <a:p>
          <a:endParaRPr lang="en-IN" sz="2400"/>
        </a:p>
      </dgm:t>
    </dgm:pt>
    <dgm:pt modelId="{CB35E7DF-E591-4112-9384-84DD217703E0}" type="sibTrans" cxnId="{E9F9AABF-E835-4569-8E79-6E0E40C58C07}">
      <dgm:prSet/>
      <dgm:spPr/>
      <dgm:t>
        <a:bodyPr/>
        <a:lstStyle/>
        <a:p>
          <a:endParaRPr lang="en-IN" sz="2400"/>
        </a:p>
      </dgm:t>
    </dgm:pt>
    <dgm:pt modelId="{A6A7B816-F201-4426-84F2-801E0AE3541E}">
      <dgm:prSet custT="1"/>
      <dgm:spPr/>
      <dgm:t>
        <a:bodyPr/>
        <a:lstStyle/>
        <a:p>
          <a:pPr>
            <a:buSzPts val="1100"/>
            <a:buFont typeface="Calibri" panose="020F0502020204030204" pitchFamily="34" charset="0"/>
            <a:buAutoNum type="alphaUcParenBoth"/>
          </a:pPr>
          <a:r>
            <a:rPr lang="en-US" sz="3600" u="none" dirty="0"/>
            <a:t>F</a:t>
          </a:r>
          <a:endParaRPr lang="en-IN" sz="3600" u="none" dirty="0"/>
        </a:p>
      </dgm:t>
    </dgm:pt>
    <dgm:pt modelId="{33FBD4C9-C8C4-49D7-8246-CC956576FF95}" type="parTrans" cxnId="{6F139121-72C8-4FB2-97AD-7C646C18A212}">
      <dgm:prSet/>
      <dgm:spPr/>
      <dgm:t>
        <a:bodyPr/>
        <a:lstStyle/>
        <a:p>
          <a:endParaRPr lang="en-IN" sz="2400"/>
        </a:p>
      </dgm:t>
    </dgm:pt>
    <dgm:pt modelId="{8DDB18CA-FEDC-4A33-8680-2B48841BA8C9}" type="sibTrans" cxnId="{6F139121-72C8-4FB2-97AD-7C646C18A212}">
      <dgm:prSet/>
      <dgm:spPr/>
      <dgm:t>
        <a:bodyPr/>
        <a:lstStyle/>
        <a:p>
          <a:endParaRPr lang="en-IN" sz="2400"/>
        </a:p>
      </dgm:t>
    </dgm:pt>
    <dgm:pt modelId="{40CFED46-ACE7-614D-9CC1-2BFCE07771B2}" type="pres">
      <dgm:prSet presAssocID="{51E01585-5A6C-C54F-8ACF-FE93BD251875}" presName="linearFlow" presStyleCnt="0">
        <dgm:presLayoutVars>
          <dgm:dir/>
          <dgm:animLvl val="lvl"/>
          <dgm:resizeHandles val="exact"/>
        </dgm:presLayoutVars>
      </dgm:prSet>
      <dgm:spPr/>
    </dgm:pt>
    <dgm:pt modelId="{E51FF863-DD64-EE48-9B09-812FA4433E79}" type="pres">
      <dgm:prSet presAssocID="{B3248341-AD2F-A940-B4EC-AD22E0CA7974}" presName="composite" presStyleCnt="0"/>
      <dgm:spPr/>
    </dgm:pt>
    <dgm:pt modelId="{13A01A04-E344-344F-B900-57A59AF2BBC8}" type="pres">
      <dgm:prSet presAssocID="{B3248341-AD2F-A940-B4EC-AD22E0CA7974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56295FD-2B4D-5649-8E74-4B344B7EE7D8}" type="pres">
      <dgm:prSet presAssocID="{B3248341-AD2F-A940-B4EC-AD22E0CA7974}" presName="descendantText" presStyleLbl="alignAcc1" presStyleIdx="0" presStyleCnt="6">
        <dgm:presLayoutVars>
          <dgm:bulletEnabled val="1"/>
        </dgm:presLayoutVars>
      </dgm:prSet>
      <dgm:spPr/>
    </dgm:pt>
    <dgm:pt modelId="{E867E05D-88A3-6145-983F-276BA2739F49}" type="pres">
      <dgm:prSet presAssocID="{B1395996-38DE-1E4D-A877-CF6AE3452792}" presName="sp" presStyleCnt="0"/>
      <dgm:spPr/>
    </dgm:pt>
    <dgm:pt modelId="{22309C7D-F949-44E7-A8BE-D6D966885134}" type="pres">
      <dgm:prSet presAssocID="{FBE302F4-09DC-49BB-A1AE-606EF5AFAA80}" presName="composite" presStyleCnt="0"/>
      <dgm:spPr/>
    </dgm:pt>
    <dgm:pt modelId="{5F18C791-0D24-4C9E-A4D7-BDAB34E81A0E}" type="pres">
      <dgm:prSet presAssocID="{FBE302F4-09DC-49BB-A1AE-606EF5AFAA8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B1169C9C-6144-40E7-B500-98AB4131A4E1}" type="pres">
      <dgm:prSet presAssocID="{FBE302F4-09DC-49BB-A1AE-606EF5AFAA80}" presName="descendantText" presStyleLbl="alignAcc1" presStyleIdx="1" presStyleCnt="6">
        <dgm:presLayoutVars>
          <dgm:bulletEnabled val="1"/>
        </dgm:presLayoutVars>
      </dgm:prSet>
      <dgm:spPr/>
    </dgm:pt>
    <dgm:pt modelId="{20A0A8AB-A8D2-4479-8BDD-AD394A123F68}" type="pres">
      <dgm:prSet presAssocID="{FD359A8B-4500-4ECB-A16E-FF155BBC6EA3}" presName="sp" presStyleCnt="0"/>
      <dgm:spPr/>
    </dgm:pt>
    <dgm:pt modelId="{2096C547-9CAC-442B-BC91-2832383F7A51}" type="pres">
      <dgm:prSet presAssocID="{AAEFA930-8965-4BA1-989E-6FC9F40BB935}" presName="composite" presStyleCnt="0"/>
      <dgm:spPr/>
    </dgm:pt>
    <dgm:pt modelId="{AA095B51-6101-4301-B6D8-4C3096EFA9B0}" type="pres">
      <dgm:prSet presAssocID="{AAEFA930-8965-4BA1-989E-6FC9F40BB935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9780B47D-A858-42FE-99FE-76D3CD3BCC35}" type="pres">
      <dgm:prSet presAssocID="{AAEFA930-8965-4BA1-989E-6FC9F40BB935}" presName="descendantText" presStyleLbl="alignAcc1" presStyleIdx="2" presStyleCnt="6">
        <dgm:presLayoutVars>
          <dgm:bulletEnabled val="1"/>
        </dgm:presLayoutVars>
      </dgm:prSet>
      <dgm:spPr/>
    </dgm:pt>
    <dgm:pt modelId="{2DD638D1-EDB5-4EEC-95A5-EA7AA440EDA3}" type="pres">
      <dgm:prSet presAssocID="{403709A9-FC7E-4284-B94B-B65B5F125968}" presName="sp" presStyleCnt="0"/>
      <dgm:spPr/>
    </dgm:pt>
    <dgm:pt modelId="{BC89B384-E36F-4049-97CE-F9D0D567DB24}" type="pres">
      <dgm:prSet presAssocID="{D9FC68F6-51B4-4560-AC3C-7ADF72DE51EF}" presName="composite" presStyleCnt="0"/>
      <dgm:spPr/>
    </dgm:pt>
    <dgm:pt modelId="{4CCCB341-2E6B-4503-B5AA-AFE5902266F7}" type="pres">
      <dgm:prSet presAssocID="{D9FC68F6-51B4-4560-AC3C-7ADF72DE51EF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7650FA2C-AB22-425F-988A-2077B5F03F0E}" type="pres">
      <dgm:prSet presAssocID="{D9FC68F6-51B4-4560-AC3C-7ADF72DE51EF}" presName="descendantText" presStyleLbl="alignAcc1" presStyleIdx="3" presStyleCnt="6" custLinFactNeighborY="0">
        <dgm:presLayoutVars>
          <dgm:bulletEnabled val="1"/>
        </dgm:presLayoutVars>
      </dgm:prSet>
      <dgm:spPr/>
    </dgm:pt>
    <dgm:pt modelId="{BCCE8CF9-0A3B-47F9-9952-220C40269B9D}" type="pres">
      <dgm:prSet presAssocID="{3F864824-CF16-45B7-A26D-1A7B820ADB97}" presName="sp" presStyleCnt="0"/>
      <dgm:spPr/>
    </dgm:pt>
    <dgm:pt modelId="{45782AB9-BBD7-4BBC-86D4-17BC3CD99D24}" type="pres">
      <dgm:prSet presAssocID="{6E64557A-DF12-4EF3-97B1-9233E25D700F}" presName="composite" presStyleCnt="0"/>
      <dgm:spPr/>
    </dgm:pt>
    <dgm:pt modelId="{4ACD8EE1-D1AC-4AD8-9DE4-2FE64C9FED22}" type="pres">
      <dgm:prSet presAssocID="{6E64557A-DF12-4EF3-97B1-9233E25D700F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D45B6A94-111C-4133-BB86-403B16CF5E23}" type="pres">
      <dgm:prSet presAssocID="{6E64557A-DF12-4EF3-97B1-9233E25D700F}" presName="descendantText" presStyleLbl="alignAcc1" presStyleIdx="4" presStyleCnt="6" custLinFactNeighborY="0">
        <dgm:presLayoutVars>
          <dgm:bulletEnabled val="1"/>
        </dgm:presLayoutVars>
      </dgm:prSet>
      <dgm:spPr/>
    </dgm:pt>
    <dgm:pt modelId="{014DA279-643D-4C99-8F94-2B464494386A}" type="pres">
      <dgm:prSet presAssocID="{CB35E7DF-E591-4112-9384-84DD217703E0}" presName="sp" presStyleCnt="0"/>
      <dgm:spPr/>
    </dgm:pt>
    <dgm:pt modelId="{EC7502F0-B3CD-445C-99C1-D49A089AEED1}" type="pres">
      <dgm:prSet presAssocID="{A6A7B816-F201-4426-84F2-801E0AE3541E}" presName="composite" presStyleCnt="0"/>
      <dgm:spPr/>
    </dgm:pt>
    <dgm:pt modelId="{4C977BE1-F5A9-4F2F-BAB5-DC60940173D9}" type="pres">
      <dgm:prSet presAssocID="{A6A7B816-F201-4426-84F2-801E0AE3541E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6D9E672A-549E-43F2-85DE-AABF00327CC4}" type="pres">
      <dgm:prSet presAssocID="{A6A7B816-F201-4426-84F2-801E0AE3541E}" presName="descendantText" presStyleLbl="alignAcc1" presStyleIdx="5" presStyleCnt="6" custLinFactNeighborY="0">
        <dgm:presLayoutVars>
          <dgm:bulletEnabled val="1"/>
        </dgm:presLayoutVars>
      </dgm:prSet>
      <dgm:spPr/>
    </dgm:pt>
  </dgm:ptLst>
  <dgm:cxnLst>
    <dgm:cxn modelId="{6F139121-72C8-4FB2-97AD-7C646C18A212}" srcId="{51E01585-5A6C-C54F-8ACF-FE93BD251875}" destId="{A6A7B816-F201-4426-84F2-801E0AE3541E}" srcOrd="5" destOrd="0" parTransId="{33FBD4C9-C8C4-49D7-8246-CC956576FF95}" sibTransId="{8DDB18CA-FEDC-4A33-8680-2B48841BA8C9}"/>
    <dgm:cxn modelId="{40EB442F-679E-4093-9C00-960F9933A874}" srcId="{51E01585-5A6C-C54F-8ACF-FE93BD251875}" destId="{D9FC68F6-51B4-4560-AC3C-7ADF72DE51EF}" srcOrd="3" destOrd="0" parTransId="{D6778B6B-60CC-4235-868B-B827B05481B2}" sibTransId="{3F864824-CF16-45B7-A26D-1A7B820ADB97}"/>
    <dgm:cxn modelId="{6F800C39-CD9F-4DAC-B009-1CCF243BFCB6}" type="presOf" srcId="{FBE302F4-09DC-49BB-A1AE-606EF5AFAA80}" destId="{5F18C791-0D24-4C9E-A4D7-BDAB34E81A0E}" srcOrd="0" destOrd="0" presId="urn:microsoft.com/office/officeart/2005/8/layout/chevron2"/>
    <dgm:cxn modelId="{B09E8E3A-5C12-454A-89D0-80478921A543}" srcId="{51E01585-5A6C-C54F-8ACF-FE93BD251875}" destId="{AAEFA930-8965-4BA1-989E-6FC9F40BB935}" srcOrd="2" destOrd="0" parTransId="{D5C83B63-19C7-4BE9-85C5-7EBB1AE37EA8}" sibTransId="{403709A9-FC7E-4284-B94B-B65B5F125968}"/>
    <dgm:cxn modelId="{FC1BFF42-DD0F-45F3-B401-3B2EA2A95C29}" srcId="{B3248341-AD2F-A940-B4EC-AD22E0CA7974}" destId="{996916CA-447C-47FC-87BC-C60DDAE5048F}" srcOrd="0" destOrd="0" parTransId="{E698D0F6-1B1B-481A-9291-8173BB81C78C}" sibTransId="{1AC6D678-FA28-4D2E-98C5-F391751D018F}"/>
    <dgm:cxn modelId="{7B9A3E44-2C65-47B1-9543-399A06287776}" srcId="{D9FC68F6-51B4-4560-AC3C-7ADF72DE51EF}" destId="{FE216158-381A-4AA2-8EC7-53C155228682}" srcOrd="0" destOrd="0" parTransId="{5F64D082-C2E0-4E00-B54E-6A314A126CAA}" sibTransId="{51861220-137C-4152-A5CB-C6FD185F7A4E}"/>
    <dgm:cxn modelId="{17C4DF44-0EDC-4557-B569-F1E75016E122}" type="presOf" srcId="{E3DE76CA-7D45-435F-B88A-62E4654F7A68}" destId="{D45B6A94-111C-4133-BB86-403B16CF5E23}" srcOrd="0" destOrd="0" presId="urn:microsoft.com/office/officeart/2005/8/layout/chevron2"/>
    <dgm:cxn modelId="{D637C547-5815-4FDD-AB2E-5515EB3813D9}" srcId="{FBE302F4-09DC-49BB-A1AE-606EF5AFAA80}" destId="{0C7A487B-BCEE-44F1-A5B8-F564F1BB6419}" srcOrd="0" destOrd="0" parTransId="{ADB96079-727B-45CA-A278-3725C5259545}" sibTransId="{516B8B55-9E1D-407C-A661-E422385E5698}"/>
    <dgm:cxn modelId="{8AEC144D-7BC1-4A4F-B7AE-00D645809E78}" srcId="{A6A7B816-F201-4426-84F2-801E0AE3541E}" destId="{326D8C82-E650-41F7-BF3F-7C892D206116}" srcOrd="0" destOrd="0" parTransId="{4588180F-9C28-446F-8FDE-F820F663F7A1}" sibTransId="{68618F10-A267-4ABA-8F78-86D0F9B1502E}"/>
    <dgm:cxn modelId="{6B0E386F-F81F-4B5B-8BCF-04D3902B936C}" srcId="{6E64557A-DF12-4EF3-97B1-9233E25D700F}" destId="{E3DE76CA-7D45-435F-B88A-62E4654F7A68}" srcOrd="0" destOrd="0" parTransId="{CA913487-8516-495A-9269-5CC52607D31C}" sibTransId="{EC5A6D66-F72D-4BCA-B12D-10E4EB1CB2D5}"/>
    <dgm:cxn modelId="{18789B72-6D81-4505-8EF1-03B7F29193E4}" srcId="{51E01585-5A6C-C54F-8ACF-FE93BD251875}" destId="{FBE302F4-09DC-49BB-A1AE-606EF5AFAA80}" srcOrd="1" destOrd="0" parTransId="{5EDD8792-C3B1-449B-9A69-DDF6DADC72E5}" sibTransId="{FD359A8B-4500-4ECB-A16E-FF155BBC6EA3}"/>
    <dgm:cxn modelId="{07ABD153-1200-4993-88B2-4816E8EFF679}" type="presOf" srcId="{A6A7B816-F201-4426-84F2-801E0AE3541E}" destId="{4C977BE1-F5A9-4F2F-BAB5-DC60940173D9}" srcOrd="0" destOrd="0" presId="urn:microsoft.com/office/officeart/2005/8/layout/chevron2"/>
    <dgm:cxn modelId="{73E4BA92-D64A-484E-A5B7-42D401AFD4D7}" type="presOf" srcId="{FE216158-381A-4AA2-8EC7-53C155228682}" destId="{7650FA2C-AB22-425F-988A-2077B5F03F0E}" srcOrd="0" destOrd="0" presId="urn:microsoft.com/office/officeart/2005/8/layout/chevron2"/>
    <dgm:cxn modelId="{FB71A995-CC0F-4BF5-852E-A319944A6148}" srcId="{AAEFA930-8965-4BA1-989E-6FC9F40BB935}" destId="{8494F291-19C9-4001-A881-E36C9864185A}" srcOrd="0" destOrd="0" parTransId="{420CACA0-C667-4803-B35B-D19B71DED896}" sibTransId="{F1DF28A1-338E-4E14-A5A9-25B3075767D9}"/>
    <dgm:cxn modelId="{B2E2F49B-5D55-435A-A331-60F24F515AAD}" type="presOf" srcId="{AAEFA930-8965-4BA1-989E-6FC9F40BB935}" destId="{AA095B51-6101-4301-B6D8-4C3096EFA9B0}" srcOrd="0" destOrd="0" presId="urn:microsoft.com/office/officeart/2005/8/layout/chevron2"/>
    <dgm:cxn modelId="{EA8ACB9C-E4F9-144D-A7D2-07217A1B50A8}" srcId="{51E01585-5A6C-C54F-8ACF-FE93BD251875}" destId="{B3248341-AD2F-A940-B4EC-AD22E0CA7974}" srcOrd="0" destOrd="0" parTransId="{A0BE7472-B9F1-0E4D-8262-1C2219FDBFEF}" sibTransId="{B1395996-38DE-1E4D-A877-CF6AE3452792}"/>
    <dgm:cxn modelId="{B8229BA9-299B-E94B-9D7C-19EB0A7BD56D}" type="presOf" srcId="{51E01585-5A6C-C54F-8ACF-FE93BD251875}" destId="{40CFED46-ACE7-614D-9CC1-2BFCE07771B2}" srcOrd="0" destOrd="0" presId="urn:microsoft.com/office/officeart/2005/8/layout/chevron2"/>
    <dgm:cxn modelId="{4F1DCEBD-1976-4EB4-818A-7975CA9233F1}" type="presOf" srcId="{326D8C82-E650-41F7-BF3F-7C892D206116}" destId="{6D9E672A-549E-43F2-85DE-AABF00327CC4}" srcOrd="0" destOrd="0" presId="urn:microsoft.com/office/officeart/2005/8/layout/chevron2"/>
    <dgm:cxn modelId="{14B0D2BD-0125-401C-AA8A-AE14842921F4}" type="presOf" srcId="{D9FC68F6-51B4-4560-AC3C-7ADF72DE51EF}" destId="{4CCCB341-2E6B-4503-B5AA-AFE5902266F7}" srcOrd="0" destOrd="0" presId="urn:microsoft.com/office/officeart/2005/8/layout/chevron2"/>
    <dgm:cxn modelId="{E9F9AABF-E835-4569-8E79-6E0E40C58C07}" srcId="{51E01585-5A6C-C54F-8ACF-FE93BD251875}" destId="{6E64557A-DF12-4EF3-97B1-9233E25D700F}" srcOrd="4" destOrd="0" parTransId="{1E085817-DE5E-4B25-84D0-84E427696DBA}" sibTransId="{CB35E7DF-E591-4112-9384-84DD217703E0}"/>
    <dgm:cxn modelId="{F27BF3C2-B7F2-4D40-9714-C12D44D1BC2F}" type="presOf" srcId="{B3248341-AD2F-A940-B4EC-AD22E0CA7974}" destId="{13A01A04-E344-344F-B900-57A59AF2BBC8}" srcOrd="0" destOrd="0" presId="urn:microsoft.com/office/officeart/2005/8/layout/chevron2"/>
    <dgm:cxn modelId="{DE453BCD-F3E3-4580-9394-7183AB2ECC96}" type="presOf" srcId="{6E64557A-DF12-4EF3-97B1-9233E25D700F}" destId="{4ACD8EE1-D1AC-4AD8-9DE4-2FE64C9FED22}" srcOrd="0" destOrd="0" presId="urn:microsoft.com/office/officeart/2005/8/layout/chevron2"/>
    <dgm:cxn modelId="{76765FD2-3007-4164-840C-F61CA23B6C75}" type="presOf" srcId="{0C7A487B-BCEE-44F1-A5B8-F564F1BB6419}" destId="{B1169C9C-6144-40E7-B500-98AB4131A4E1}" srcOrd="0" destOrd="0" presId="urn:microsoft.com/office/officeart/2005/8/layout/chevron2"/>
    <dgm:cxn modelId="{F5AEA6E0-74FE-40A9-B229-09659889CFD6}" type="presOf" srcId="{8494F291-19C9-4001-A881-E36C9864185A}" destId="{9780B47D-A858-42FE-99FE-76D3CD3BCC35}" srcOrd="0" destOrd="0" presId="urn:microsoft.com/office/officeart/2005/8/layout/chevron2"/>
    <dgm:cxn modelId="{E5B357FC-7759-422B-B1F9-8F22E0F79243}" type="presOf" srcId="{996916CA-447C-47FC-87BC-C60DDAE5048F}" destId="{756295FD-2B4D-5649-8E74-4B344B7EE7D8}" srcOrd="0" destOrd="0" presId="urn:microsoft.com/office/officeart/2005/8/layout/chevron2"/>
    <dgm:cxn modelId="{5F3C6A96-CE49-DC49-8A45-8B1F5C64F108}" type="presParOf" srcId="{40CFED46-ACE7-614D-9CC1-2BFCE07771B2}" destId="{E51FF863-DD64-EE48-9B09-812FA4433E79}" srcOrd="0" destOrd="0" presId="urn:microsoft.com/office/officeart/2005/8/layout/chevron2"/>
    <dgm:cxn modelId="{ABCFD072-18F8-AD4B-9EE5-64D5B751A429}" type="presParOf" srcId="{E51FF863-DD64-EE48-9B09-812FA4433E79}" destId="{13A01A04-E344-344F-B900-57A59AF2BBC8}" srcOrd="0" destOrd="0" presId="urn:microsoft.com/office/officeart/2005/8/layout/chevron2"/>
    <dgm:cxn modelId="{367ED874-7ADC-804D-B113-2B03B3B7284E}" type="presParOf" srcId="{E51FF863-DD64-EE48-9B09-812FA4433E79}" destId="{756295FD-2B4D-5649-8E74-4B344B7EE7D8}" srcOrd="1" destOrd="0" presId="urn:microsoft.com/office/officeart/2005/8/layout/chevron2"/>
    <dgm:cxn modelId="{AD6FD717-E989-9442-8FD4-BDFA9ADA160F}" type="presParOf" srcId="{40CFED46-ACE7-614D-9CC1-2BFCE07771B2}" destId="{E867E05D-88A3-6145-983F-276BA2739F49}" srcOrd="1" destOrd="0" presId="urn:microsoft.com/office/officeart/2005/8/layout/chevron2"/>
    <dgm:cxn modelId="{E7811AE4-8B5C-4B89-9351-26F4ABC16D38}" type="presParOf" srcId="{40CFED46-ACE7-614D-9CC1-2BFCE07771B2}" destId="{22309C7D-F949-44E7-A8BE-D6D966885134}" srcOrd="2" destOrd="0" presId="urn:microsoft.com/office/officeart/2005/8/layout/chevron2"/>
    <dgm:cxn modelId="{0B583F75-D299-4175-9DF0-5EC1ECAFA53C}" type="presParOf" srcId="{22309C7D-F949-44E7-A8BE-D6D966885134}" destId="{5F18C791-0D24-4C9E-A4D7-BDAB34E81A0E}" srcOrd="0" destOrd="0" presId="urn:microsoft.com/office/officeart/2005/8/layout/chevron2"/>
    <dgm:cxn modelId="{2F8D6D6B-C1F9-4826-93B8-88CBF6B62DA3}" type="presParOf" srcId="{22309C7D-F949-44E7-A8BE-D6D966885134}" destId="{B1169C9C-6144-40E7-B500-98AB4131A4E1}" srcOrd="1" destOrd="0" presId="urn:microsoft.com/office/officeart/2005/8/layout/chevron2"/>
    <dgm:cxn modelId="{9CFD7B22-DE68-4BB1-AC69-76E940851026}" type="presParOf" srcId="{40CFED46-ACE7-614D-9CC1-2BFCE07771B2}" destId="{20A0A8AB-A8D2-4479-8BDD-AD394A123F68}" srcOrd="3" destOrd="0" presId="urn:microsoft.com/office/officeart/2005/8/layout/chevron2"/>
    <dgm:cxn modelId="{E4C6C543-B993-4949-8CB5-035081F87A28}" type="presParOf" srcId="{40CFED46-ACE7-614D-9CC1-2BFCE07771B2}" destId="{2096C547-9CAC-442B-BC91-2832383F7A51}" srcOrd="4" destOrd="0" presId="urn:microsoft.com/office/officeart/2005/8/layout/chevron2"/>
    <dgm:cxn modelId="{02F70D00-A875-45FB-B57A-F566B8461160}" type="presParOf" srcId="{2096C547-9CAC-442B-BC91-2832383F7A51}" destId="{AA095B51-6101-4301-B6D8-4C3096EFA9B0}" srcOrd="0" destOrd="0" presId="urn:microsoft.com/office/officeart/2005/8/layout/chevron2"/>
    <dgm:cxn modelId="{C9451A43-284F-4B78-9508-C9A4A0EA0F50}" type="presParOf" srcId="{2096C547-9CAC-442B-BC91-2832383F7A51}" destId="{9780B47D-A858-42FE-99FE-76D3CD3BCC35}" srcOrd="1" destOrd="0" presId="urn:microsoft.com/office/officeart/2005/8/layout/chevron2"/>
    <dgm:cxn modelId="{9980A506-CAB3-4205-888B-71D0C3BFE6B4}" type="presParOf" srcId="{40CFED46-ACE7-614D-9CC1-2BFCE07771B2}" destId="{2DD638D1-EDB5-4EEC-95A5-EA7AA440EDA3}" srcOrd="5" destOrd="0" presId="urn:microsoft.com/office/officeart/2005/8/layout/chevron2"/>
    <dgm:cxn modelId="{5E0E864E-25C2-4691-B896-E171B83B965D}" type="presParOf" srcId="{40CFED46-ACE7-614D-9CC1-2BFCE07771B2}" destId="{BC89B384-E36F-4049-97CE-F9D0D567DB24}" srcOrd="6" destOrd="0" presId="urn:microsoft.com/office/officeart/2005/8/layout/chevron2"/>
    <dgm:cxn modelId="{923B1FBC-204F-44E8-B172-5D2351C36671}" type="presParOf" srcId="{BC89B384-E36F-4049-97CE-F9D0D567DB24}" destId="{4CCCB341-2E6B-4503-B5AA-AFE5902266F7}" srcOrd="0" destOrd="0" presId="urn:microsoft.com/office/officeart/2005/8/layout/chevron2"/>
    <dgm:cxn modelId="{20FFF58C-38B1-499A-9DDA-F9A206FAF5A3}" type="presParOf" srcId="{BC89B384-E36F-4049-97CE-F9D0D567DB24}" destId="{7650FA2C-AB22-425F-988A-2077B5F03F0E}" srcOrd="1" destOrd="0" presId="urn:microsoft.com/office/officeart/2005/8/layout/chevron2"/>
    <dgm:cxn modelId="{FD5F5247-F568-430D-822A-D51A971CFB31}" type="presParOf" srcId="{40CFED46-ACE7-614D-9CC1-2BFCE07771B2}" destId="{BCCE8CF9-0A3B-47F9-9952-220C40269B9D}" srcOrd="7" destOrd="0" presId="urn:microsoft.com/office/officeart/2005/8/layout/chevron2"/>
    <dgm:cxn modelId="{29C4FDFE-1E03-44F5-A1E7-489E44A40853}" type="presParOf" srcId="{40CFED46-ACE7-614D-9CC1-2BFCE07771B2}" destId="{45782AB9-BBD7-4BBC-86D4-17BC3CD99D24}" srcOrd="8" destOrd="0" presId="urn:microsoft.com/office/officeart/2005/8/layout/chevron2"/>
    <dgm:cxn modelId="{F399260F-5598-4F9B-A59D-8F9683A99587}" type="presParOf" srcId="{45782AB9-BBD7-4BBC-86D4-17BC3CD99D24}" destId="{4ACD8EE1-D1AC-4AD8-9DE4-2FE64C9FED22}" srcOrd="0" destOrd="0" presId="urn:microsoft.com/office/officeart/2005/8/layout/chevron2"/>
    <dgm:cxn modelId="{24420B3C-E1D1-4F58-8EE7-7F15BF13D4B4}" type="presParOf" srcId="{45782AB9-BBD7-4BBC-86D4-17BC3CD99D24}" destId="{D45B6A94-111C-4133-BB86-403B16CF5E23}" srcOrd="1" destOrd="0" presId="urn:microsoft.com/office/officeart/2005/8/layout/chevron2"/>
    <dgm:cxn modelId="{CBAD5ED6-C395-4BF8-96CE-8285CD452932}" type="presParOf" srcId="{40CFED46-ACE7-614D-9CC1-2BFCE07771B2}" destId="{014DA279-643D-4C99-8F94-2B464494386A}" srcOrd="9" destOrd="0" presId="urn:microsoft.com/office/officeart/2005/8/layout/chevron2"/>
    <dgm:cxn modelId="{C69A757B-8958-435B-923F-78A0EC4614AE}" type="presParOf" srcId="{40CFED46-ACE7-614D-9CC1-2BFCE07771B2}" destId="{EC7502F0-B3CD-445C-99C1-D49A089AEED1}" srcOrd="10" destOrd="0" presId="urn:microsoft.com/office/officeart/2005/8/layout/chevron2"/>
    <dgm:cxn modelId="{212945F8-1251-4658-8662-4F19C90FD621}" type="presParOf" srcId="{EC7502F0-B3CD-445C-99C1-D49A089AEED1}" destId="{4C977BE1-F5A9-4F2F-BAB5-DC60940173D9}" srcOrd="0" destOrd="0" presId="urn:microsoft.com/office/officeart/2005/8/layout/chevron2"/>
    <dgm:cxn modelId="{4B4F7446-52F9-4175-967A-CCA4CE3A4C9C}" type="presParOf" srcId="{EC7502F0-B3CD-445C-99C1-D49A089AEED1}" destId="{6D9E672A-549E-43F2-85DE-AABF00327C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71A30A-6FA3-4B28-AC5B-8AC38C37376F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1" csCatId="accent4"/>
      <dgm:spPr/>
      <dgm:t>
        <a:bodyPr/>
        <a:lstStyle/>
        <a:p>
          <a:endParaRPr lang="en-IN"/>
        </a:p>
      </dgm:t>
    </dgm:pt>
    <dgm:pt modelId="{956A1BCC-3D9A-4247-9DD0-E1E8155468A6}">
      <dgm:prSet/>
      <dgm:spPr/>
      <dgm:t>
        <a:bodyPr/>
        <a:lstStyle/>
        <a:p>
          <a:r>
            <a:rPr lang="en-US" b="1"/>
            <a:t>Historical Gender Bias</a:t>
          </a:r>
          <a:endParaRPr lang="en-IN"/>
        </a:p>
      </dgm:t>
    </dgm:pt>
    <dgm:pt modelId="{0F90F906-BB5B-4E38-9948-784A62C95E2C}" type="parTrans" cxnId="{DB2A7468-9C5B-4C12-8B76-872755FBE554}">
      <dgm:prSet/>
      <dgm:spPr/>
      <dgm:t>
        <a:bodyPr/>
        <a:lstStyle/>
        <a:p>
          <a:endParaRPr lang="en-IN"/>
        </a:p>
      </dgm:t>
    </dgm:pt>
    <dgm:pt modelId="{75F9F2F7-E529-4F58-8133-716BB60C1385}" type="sibTrans" cxnId="{DB2A7468-9C5B-4C12-8B76-872755FBE554}">
      <dgm:prSet/>
      <dgm:spPr/>
      <dgm:t>
        <a:bodyPr/>
        <a:lstStyle/>
        <a:p>
          <a:endParaRPr lang="en-IN"/>
        </a:p>
      </dgm:t>
    </dgm:pt>
    <dgm:pt modelId="{F812175F-DD7A-4327-8F5D-73B350321166}">
      <dgm:prSet/>
      <dgm:spPr/>
      <dgm:t>
        <a:bodyPr/>
        <a:lstStyle/>
        <a:p>
          <a:r>
            <a:rPr lang="en-US" b="1"/>
            <a:t>Pipeline Issues</a:t>
          </a:r>
          <a:endParaRPr lang="en-IN"/>
        </a:p>
      </dgm:t>
    </dgm:pt>
    <dgm:pt modelId="{44AAA464-95DC-43A5-85CD-0A8280C1BD37}" type="parTrans" cxnId="{1F9258FF-EBF2-4360-A515-2215DFAA2703}">
      <dgm:prSet/>
      <dgm:spPr/>
      <dgm:t>
        <a:bodyPr/>
        <a:lstStyle/>
        <a:p>
          <a:endParaRPr lang="en-IN"/>
        </a:p>
      </dgm:t>
    </dgm:pt>
    <dgm:pt modelId="{7B27EF13-A0E6-454E-881F-0E362F2659D9}" type="sibTrans" cxnId="{1F9258FF-EBF2-4360-A515-2215DFAA2703}">
      <dgm:prSet/>
      <dgm:spPr/>
      <dgm:t>
        <a:bodyPr/>
        <a:lstStyle/>
        <a:p>
          <a:endParaRPr lang="en-IN"/>
        </a:p>
      </dgm:t>
    </dgm:pt>
    <dgm:pt modelId="{03517C7F-3592-427C-9378-9CB6B59595DB}">
      <dgm:prSet/>
      <dgm:spPr/>
      <dgm:t>
        <a:bodyPr/>
        <a:lstStyle/>
        <a:p>
          <a:r>
            <a:rPr lang="en-US" b="1"/>
            <a:t>Barriers to Advancement</a:t>
          </a:r>
          <a:endParaRPr lang="en-IN"/>
        </a:p>
      </dgm:t>
    </dgm:pt>
    <dgm:pt modelId="{2BDAE116-84C7-4CD5-BBF7-C5F23F815E04}" type="parTrans" cxnId="{BAF5B5CB-D17C-4613-B090-F3DF2DDDB1C8}">
      <dgm:prSet/>
      <dgm:spPr/>
      <dgm:t>
        <a:bodyPr/>
        <a:lstStyle/>
        <a:p>
          <a:endParaRPr lang="en-IN"/>
        </a:p>
      </dgm:t>
    </dgm:pt>
    <dgm:pt modelId="{43B5EF67-FA0D-4236-9F50-8A058D716B28}" type="sibTrans" cxnId="{BAF5B5CB-D17C-4613-B090-F3DF2DDDB1C8}">
      <dgm:prSet/>
      <dgm:spPr/>
      <dgm:t>
        <a:bodyPr/>
        <a:lstStyle/>
        <a:p>
          <a:endParaRPr lang="en-IN"/>
        </a:p>
      </dgm:t>
    </dgm:pt>
    <dgm:pt modelId="{B886F904-272E-4792-B823-9195BE57D8FA}">
      <dgm:prSet/>
      <dgm:spPr/>
      <dgm:t>
        <a:bodyPr/>
        <a:lstStyle/>
        <a:p>
          <a:r>
            <a:rPr lang="en-US" b="1"/>
            <a:t>Work Life Balance Challenge</a:t>
          </a:r>
          <a:endParaRPr lang="en-IN"/>
        </a:p>
      </dgm:t>
    </dgm:pt>
    <dgm:pt modelId="{055C26A4-573E-4C1D-964A-BD820F9210F5}" type="parTrans" cxnId="{22B71B7B-7FA0-40E7-8C8C-501E08A74941}">
      <dgm:prSet/>
      <dgm:spPr/>
      <dgm:t>
        <a:bodyPr/>
        <a:lstStyle/>
        <a:p>
          <a:endParaRPr lang="en-IN"/>
        </a:p>
      </dgm:t>
    </dgm:pt>
    <dgm:pt modelId="{4BBD6A6A-E363-4407-AC00-D9A552D2A4C7}" type="sibTrans" cxnId="{22B71B7B-7FA0-40E7-8C8C-501E08A74941}">
      <dgm:prSet/>
      <dgm:spPr/>
      <dgm:t>
        <a:bodyPr/>
        <a:lstStyle/>
        <a:p>
          <a:endParaRPr lang="en-IN"/>
        </a:p>
      </dgm:t>
    </dgm:pt>
    <dgm:pt modelId="{88337495-C0BF-43E4-8E15-D0E64ECBECDF}">
      <dgm:prSet/>
      <dgm:spPr/>
      <dgm:t>
        <a:bodyPr/>
        <a:lstStyle/>
        <a:p>
          <a:r>
            <a:rPr lang="en-US" b="1"/>
            <a:t>Lack of Mentorship and Sponsorship</a:t>
          </a:r>
          <a:endParaRPr lang="en-IN"/>
        </a:p>
      </dgm:t>
    </dgm:pt>
    <dgm:pt modelId="{1F5DD43D-22E3-4FB0-9859-43AAA9AEB50B}" type="parTrans" cxnId="{07CD15F4-6BFB-4E43-85B8-350BABA4722E}">
      <dgm:prSet/>
      <dgm:spPr/>
      <dgm:t>
        <a:bodyPr/>
        <a:lstStyle/>
        <a:p>
          <a:endParaRPr lang="en-IN"/>
        </a:p>
      </dgm:t>
    </dgm:pt>
    <dgm:pt modelId="{EA300FD5-0F42-4E77-BB25-BC18B3640403}" type="sibTrans" cxnId="{07CD15F4-6BFB-4E43-85B8-350BABA4722E}">
      <dgm:prSet/>
      <dgm:spPr/>
      <dgm:t>
        <a:bodyPr/>
        <a:lstStyle/>
        <a:p>
          <a:endParaRPr lang="en-IN"/>
        </a:p>
      </dgm:t>
    </dgm:pt>
    <dgm:pt modelId="{AF833281-7298-4C62-A7D9-BDDD4A6A58D2}">
      <dgm:prSet/>
      <dgm:spPr/>
      <dgm:t>
        <a:bodyPr/>
        <a:lstStyle/>
        <a:p>
          <a:r>
            <a:rPr lang="en-US" b="1"/>
            <a:t>Implicit Bias and Stereotypes</a:t>
          </a:r>
          <a:endParaRPr lang="en-IN"/>
        </a:p>
      </dgm:t>
    </dgm:pt>
    <dgm:pt modelId="{E1C93569-AEB2-4D10-B564-6559FE9D7B9E}" type="parTrans" cxnId="{11CBC6EA-3C85-4FB2-860A-6ED44A7074CF}">
      <dgm:prSet/>
      <dgm:spPr/>
      <dgm:t>
        <a:bodyPr/>
        <a:lstStyle/>
        <a:p>
          <a:endParaRPr lang="en-IN"/>
        </a:p>
      </dgm:t>
    </dgm:pt>
    <dgm:pt modelId="{A1AB18D3-49AF-4B47-A819-7CA88A62EB60}" type="sibTrans" cxnId="{11CBC6EA-3C85-4FB2-860A-6ED44A7074CF}">
      <dgm:prSet/>
      <dgm:spPr/>
      <dgm:t>
        <a:bodyPr/>
        <a:lstStyle/>
        <a:p>
          <a:endParaRPr lang="en-IN"/>
        </a:p>
      </dgm:t>
    </dgm:pt>
    <dgm:pt modelId="{75B77F06-2DB6-4263-97A0-6ACDC83BD37C}">
      <dgm:prSet/>
      <dgm:spPr/>
      <dgm:t>
        <a:bodyPr/>
        <a:lstStyle/>
        <a:p>
          <a:r>
            <a:rPr lang="en-US" b="1"/>
            <a:t>Organisational Culture</a:t>
          </a:r>
          <a:endParaRPr lang="en-IN"/>
        </a:p>
      </dgm:t>
    </dgm:pt>
    <dgm:pt modelId="{09202DCC-A43B-4A8B-8345-DF98D3235B56}" type="parTrans" cxnId="{2D6C6999-C15B-481C-B724-55316B6AA2B9}">
      <dgm:prSet/>
      <dgm:spPr/>
      <dgm:t>
        <a:bodyPr/>
        <a:lstStyle/>
        <a:p>
          <a:endParaRPr lang="en-IN"/>
        </a:p>
      </dgm:t>
    </dgm:pt>
    <dgm:pt modelId="{7B8CECE7-78CD-41A1-8EF0-90EFCB02E4DB}" type="sibTrans" cxnId="{2D6C6999-C15B-481C-B724-55316B6AA2B9}">
      <dgm:prSet/>
      <dgm:spPr/>
      <dgm:t>
        <a:bodyPr/>
        <a:lstStyle/>
        <a:p>
          <a:endParaRPr lang="en-IN"/>
        </a:p>
      </dgm:t>
    </dgm:pt>
    <dgm:pt modelId="{C960589E-4C5E-45AF-8F6B-077545743393}" type="pres">
      <dgm:prSet presAssocID="{1C71A30A-6FA3-4B28-AC5B-8AC38C37376F}" presName="Name0" presStyleCnt="0">
        <dgm:presLayoutVars>
          <dgm:chMax val="7"/>
          <dgm:chPref val="7"/>
          <dgm:dir/>
        </dgm:presLayoutVars>
      </dgm:prSet>
      <dgm:spPr/>
    </dgm:pt>
    <dgm:pt modelId="{426B5DDD-6AE1-4714-AD5E-362655682365}" type="pres">
      <dgm:prSet presAssocID="{1C71A30A-6FA3-4B28-AC5B-8AC38C37376F}" presName="Name1" presStyleCnt="0"/>
      <dgm:spPr/>
    </dgm:pt>
    <dgm:pt modelId="{D8313DC7-F43F-4EBA-88AE-26795F2B36D8}" type="pres">
      <dgm:prSet presAssocID="{1C71A30A-6FA3-4B28-AC5B-8AC38C37376F}" presName="cycle" presStyleCnt="0"/>
      <dgm:spPr/>
    </dgm:pt>
    <dgm:pt modelId="{5A503522-B713-48A7-B435-3F63C186138D}" type="pres">
      <dgm:prSet presAssocID="{1C71A30A-6FA3-4B28-AC5B-8AC38C37376F}" presName="srcNode" presStyleLbl="node1" presStyleIdx="0" presStyleCnt="7"/>
      <dgm:spPr/>
    </dgm:pt>
    <dgm:pt modelId="{6452C9C7-711A-4171-9425-86CFD1CFAC81}" type="pres">
      <dgm:prSet presAssocID="{1C71A30A-6FA3-4B28-AC5B-8AC38C37376F}" presName="conn" presStyleLbl="parChTrans1D2" presStyleIdx="0" presStyleCnt="1"/>
      <dgm:spPr/>
    </dgm:pt>
    <dgm:pt modelId="{6705B51D-4F4E-4187-A560-03FE80B88843}" type="pres">
      <dgm:prSet presAssocID="{1C71A30A-6FA3-4B28-AC5B-8AC38C37376F}" presName="extraNode" presStyleLbl="node1" presStyleIdx="0" presStyleCnt="7"/>
      <dgm:spPr/>
    </dgm:pt>
    <dgm:pt modelId="{3D313926-9471-4505-AD4D-B73A7F69DB39}" type="pres">
      <dgm:prSet presAssocID="{1C71A30A-6FA3-4B28-AC5B-8AC38C37376F}" presName="dstNode" presStyleLbl="node1" presStyleIdx="0" presStyleCnt="7"/>
      <dgm:spPr/>
    </dgm:pt>
    <dgm:pt modelId="{DFEF6683-14C6-469C-BF77-3219D3A49683}" type="pres">
      <dgm:prSet presAssocID="{956A1BCC-3D9A-4247-9DD0-E1E8155468A6}" presName="text_1" presStyleLbl="node1" presStyleIdx="0" presStyleCnt="7">
        <dgm:presLayoutVars>
          <dgm:bulletEnabled val="1"/>
        </dgm:presLayoutVars>
      </dgm:prSet>
      <dgm:spPr/>
    </dgm:pt>
    <dgm:pt modelId="{C7952081-FF0F-474D-906A-36B8BE707904}" type="pres">
      <dgm:prSet presAssocID="{956A1BCC-3D9A-4247-9DD0-E1E8155468A6}" presName="accent_1" presStyleCnt="0"/>
      <dgm:spPr/>
    </dgm:pt>
    <dgm:pt modelId="{5AEE28AC-E4C9-4A7C-8F89-ED12E459EB6C}" type="pres">
      <dgm:prSet presAssocID="{956A1BCC-3D9A-4247-9DD0-E1E8155468A6}" presName="accentRepeatNode" presStyleLbl="solidFgAcc1" presStyleIdx="0" presStyleCnt="7"/>
      <dgm:spPr/>
    </dgm:pt>
    <dgm:pt modelId="{DD01998B-5F01-405A-BF07-BBD37C647656}" type="pres">
      <dgm:prSet presAssocID="{F812175F-DD7A-4327-8F5D-73B350321166}" presName="text_2" presStyleLbl="node1" presStyleIdx="1" presStyleCnt="7">
        <dgm:presLayoutVars>
          <dgm:bulletEnabled val="1"/>
        </dgm:presLayoutVars>
      </dgm:prSet>
      <dgm:spPr/>
    </dgm:pt>
    <dgm:pt modelId="{EEE932DE-7F29-4084-9889-47EC7FEEABD9}" type="pres">
      <dgm:prSet presAssocID="{F812175F-DD7A-4327-8F5D-73B350321166}" presName="accent_2" presStyleCnt="0"/>
      <dgm:spPr/>
    </dgm:pt>
    <dgm:pt modelId="{1E949F9D-27F5-403D-AB5B-8A8E7D32042A}" type="pres">
      <dgm:prSet presAssocID="{F812175F-DD7A-4327-8F5D-73B350321166}" presName="accentRepeatNode" presStyleLbl="solidFgAcc1" presStyleIdx="1" presStyleCnt="7"/>
      <dgm:spPr/>
    </dgm:pt>
    <dgm:pt modelId="{445516FC-6C1C-407A-B298-98CE597627CB}" type="pres">
      <dgm:prSet presAssocID="{03517C7F-3592-427C-9378-9CB6B59595DB}" presName="text_3" presStyleLbl="node1" presStyleIdx="2" presStyleCnt="7">
        <dgm:presLayoutVars>
          <dgm:bulletEnabled val="1"/>
        </dgm:presLayoutVars>
      </dgm:prSet>
      <dgm:spPr/>
    </dgm:pt>
    <dgm:pt modelId="{B130B951-0992-4273-B531-E9FA3299E29E}" type="pres">
      <dgm:prSet presAssocID="{03517C7F-3592-427C-9378-9CB6B59595DB}" presName="accent_3" presStyleCnt="0"/>
      <dgm:spPr/>
    </dgm:pt>
    <dgm:pt modelId="{7522730C-D73D-4028-8458-F62DF55FB7D5}" type="pres">
      <dgm:prSet presAssocID="{03517C7F-3592-427C-9378-9CB6B59595DB}" presName="accentRepeatNode" presStyleLbl="solidFgAcc1" presStyleIdx="2" presStyleCnt="7"/>
      <dgm:spPr/>
    </dgm:pt>
    <dgm:pt modelId="{FC9220F8-F4CC-4270-AFDD-196AB7E2F76F}" type="pres">
      <dgm:prSet presAssocID="{B886F904-272E-4792-B823-9195BE57D8FA}" presName="text_4" presStyleLbl="node1" presStyleIdx="3" presStyleCnt="7">
        <dgm:presLayoutVars>
          <dgm:bulletEnabled val="1"/>
        </dgm:presLayoutVars>
      </dgm:prSet>
      <dgm:spPr/>
    </dgm:pt>
    <dgm:pt modelId="{C7B35615-2F42-4995-9E32-15CABEAEEA33}" type="pres">
      <dgm:prSet presAssocID="{B886F904-272E-4792-B823-9195BE57D8FA}" presName="accent_4" presStyleCnt="0"/>
      <dgm:spPr/>
    </dgm:pt>
    <dgm:pt modelId="{EFCA3F84-A5F4-482D-BFB6-A02E47F374DE}" type="pres">
      <dgm:prSet presAssocID="{B886F904-272E-4792-B823-9195BE57D8FA}" presName="accentRepeatNode" presStyleLbl="solidFgAcc1" presStyleIdx="3" presStyleCnt="7"/>
      <dgm:spPr/>
    </dgm:pt>
    <dgm:pt modelId="{4FAE646F-F69C-491C-A0C1-03C66CD24D6E}" type="pres">
      <dgm:prSet presAssocID="{88337495-C0BF-43E4-8E15-D0E64ECBECDF}" presName="text_5" presStyleLbl="node1" presStyleIdx="4" presStyleCnt="7">
        <dgm:presLayoutVars>
          <dgm:bulletEnabled val="1"/>
        </dgm:presLayoutVars>
      </dgm:prSet>
      <dgm:spPr/>
    </dgm:pt>
    <dgm:pt modelId="{6AF0F7CD-BF30-4ACD-8A42-DB01BD93FE8F}" type="pres">
      <dgm:prSet presAssocID="{88337495-C0BF-43E4-8E15-D0E64ECBECDF}" presName="accent_5" presStyleCnt="0"/>
      <dgm:spPr/>
    </dgm:pt>
    <dgm:pt modelId="{875D0C47-58D0-4AC0-B065-5B5168721D33}" type="pres">
      <dgm:prSet presAssocID="{88337495-C0BF-43E4-8E15-D0E64ECBECDF}" presName="accentRepeatNode" presStyleLbl="solidFgAcc1" presStyleIdx="4" presStyleCnt="7"/>
      <dgm:spPr/>
    </dgm:pt>
    <dgm:pt modelId="{440D25F3-D906-4460-9F30-1C5BD269BDC0}" type="pres">
      <dgm:prSet presAssocID="{AF833281-7298-4C62-A7D9-BDDD4A6A58D2}" presName="text_6" presStyleLbl="node1" presStyleIdx="5" presStyleCnt="7">
        <dgm:presLayoutVars>
          <dgm:bulletEnabled val="1"/>
        </dgm:presLayoutVars>
      </dgm:prSet>
      <dgm:spPr/>
    </dgm:pt>
    <dgm:pt modelId="{456286F2-CA1D-41C5-9AA2-FC635700E0DA}" type="pres">
      <dgm:prSet presAssocID="{AF833281-7298-4C62-A7D9-BDDD4A6A58D2}" presName="accent_6" presStyleCnt="0"/>
      <dgm:spPr/>
    </dgm:pt>
    <dgm:pt modelId="{D9A7B76C-77D8-422E-BCDB-344AC6FCDF07}" type="pres">
      <dgm:prSet presAssocID="{AF833281-7298-4C62-A7D9-BDDD4A6A58D2}" presName="accentRepeatNode" presStyleLbl="solidFgAcc1" presStyleIdx="5" presStyleCnt="7"/>
      <dgm:spPr/>
    </dgm:pt>
    <dgm:pt modelId="{AB4E5062-DD45-48CB-AB89-48AFCAD714AC}" type="pres">
      <dgm:prSet presAssocID="{75B77F06-2DB6-4263-97A0-6ACDC83BD37C}" presName="text_7" presStyleLbl="node1" presStyleIdx="6" presStyleCnt="7">
        <dgm:presLayoutVars>
          <dgm:bulletEnabled val="1"/>
        </dgm:presLayoutVars>
      </dgm:prSet>
      <dgm:spPr/>
    </dgm:pt>
    <dgm:pt modelId="{08530AA7-06F8-433F-A0D6-F169C4DB87F4}" type="pres">
      <dgm:prSet presAssocID="{75B77F06-2DB6-4263-97A0-6ACDC83BD37C}" presName="accent_7" presStyleCnt="0"/>
      <dgm:spPr/>
    </dgm:pt>
    <dgm:pt modelId="{0949C292-65F8-4BB3-9EEF-176C451C0AFE}" type="pres">
      <dgm:prSet presAssocID="{75B77F06-2DB6-4263-97A0-6ACDC83BD37C}" presName="accentRepeatNode" presStyleLbl="solidFgAcc1" presStyleIdx="6" presStyleCnt="7"/>
      <dgm:spPr/>
    </dgm:pt>
  </dgm:ptLst>
  <dgm:cxnLst>
    <dgm:cxn modelId="{3183C905-E6FA-4545-848A-6F2A5A1B050C}" type="presOf" srcId="{F812175F-DD7A-4327-8F5D-73B350321166}" destId="{DD01998B-5F01-405A-BF07-BBD37C647656}" srcOrd="0" destOrd="0" presId="urn:microsoft.com/office/officeart/2008/layout/VerticalCurvedList"/>
    <dgm:cxn modelId="{3775DA07-0859-40E3-9FB1-A62512798D46}" type="presOf" srcId="{88337495-C0BF-43E4-8E15-D0E64ECBECDF}" destId="{4FAE646F-F69C-491C-A0C1-03C66CD24D6E}" srcOrd="0" destOrd="0" presId="urn:microsoft.com/office/officeart/2008/layout/VerticalCurvedList"/>
    <dgm:cxn modelId="{DB2A7468-9C5B-4C12-8B76-872755FBE554}" srcId="{1C71A30A-6FA3-4B28-AC5B-8AC38C37376F}" destId="{956A1BCC-3D9A-4247-9DD0-E1E8155468A6}" srcOrd="0" destOrd="0" parTransId="{0F90F906-BB5B-4E38-9948-784A62C95E2C}" sibTransId="{75F9F2F7-E529-4F58-8133-716BB60C1385}"/>
    <dgm:cxn modelId="{DA10976E-9A93-4FBF-85C1-3D8DBCD5E21C}" type="presOf" srcId="{75F9F2F7-E529-4F58-8133-716BB60C1385}" destId="{6452C9C7-711A-4171-9425-86CFD1CFAC81}" srcOrd="0" destOrd="0" presId="urn:microsoft.com/office/officeart/2008/layout/VerticalCurvedList"/>
    <dgm:cxn modelId="{22B71B7B-7FA0-40E7-8C8C-501E08A74941}" srcId="{1C71A30A-6FA3-4B28-AC5B-8AC38C37376F}" destId="{B886F904-272E-4792-B823-9195BE57D8FA}" srcOrd="3" destOrd="0" parTransId="{055C26A4-573E-4C1D-964A-BD820F9210F5}" sibTransId="{4BBD6A6A-E363-4407-AC00-D9A552D2A4C7}"/>
    <dgm:cxn modelId="{9B159895-2BA8-45BA-B374-E1D549B959E9}" type="presOf" srcId="{956A1BCC-3D9A-4247-9DD0-E1E8155468A6}" destId="{DFEF6683-14C6-469C-BF77-3219D3A49683}" srcOrd="0" destOrd="0" presId="urn:microsoft.com/office/officeart/2008/layout/VerticalCurvedList"/>
    <dgm:cxn modelId="{49980496-A245-4141-8823-133ED4337238}" type="presOf" srcId="{B886F904-272E-4792-B823-9195BE57D8FA}" destId="{FC9220F8-F4CC-4270-AFDD-196AB7E2F76F}" srcOrd="0" destOrd="0" presId="urn:microsoft.com/office/officeart/2008/layout/VerticalCurvedList"/>
    <dgm:cxn modelId="{2D6C6999-C15B-481C-B724-55316B6AA2B9}" srcId="{1C71A30A-6FA3-4B28-AC5B-8AC38C37376F}" destId="{75B77F06-2DB6-4263-97A0-6ACDC83BD37C}" srcOrd="6" destOrd="0" parTransId="{09202DCC-A43B-4A8B-8345-DF98D3235B56}" sibTransId="{7B8CECE7-78CD-41A1-8EF0-90EFCB02E4DB}"/>
    <dgm:cxn modelId="{5E12ADB1-0156-481D-9511-B7619EA909F7}" type="presOf" srcId="{03517C7F-3592-427C-9378-9CB6B59595DB}" destId="{445516FC-6C1C-407A-B298-98CE597627CB}" srcOrd="0" destOrd="0" presId="urn:microsoft.com/office/officeart/2008/layout/VerticalCurvedList"/>
    <dgm:cxn modelId="{9C604EBD-2F59-4768-8B77-80A85CD2B1E2}" type="presOf" srcId="{75B77F06-2DB6-4263-97A0-6ACDC83BD37C}" destId="{AB4E5062-DD45-48CB-AB89-48AFCAD714AC}" srcOrd="0" destOrd="0" presId="urn:microsoft.com/office/officeart/2008/layout/VerticalCurvedList"/>
    <dgm:cxn modelId="{BAF5B5CB-D17C-4613-B090-F3DF2DDDB1C8}" srcId="{1C71A30A-6FA3-4B28-AC5B-8AC38C37376F}" destId="{03517C7F-3592-427C-9378-9CB6B59595DB}" srcOrd="2" destOrd="0" parTransId="{2BDAE116-84C7-4CD5-BBF7-C5F23F815E04}" sibTransId="{43B5EF67-FA0D-4236-9F50-8A058D716B28}"/>
    <dgm:cxn modelId="{11CBC6EA-3C85-4FB2-860A-6ED44A7074CF}" srcId="{1C71A30A-6FA3-4B28-AC5B-8AC38C37376F}" destId="{AF833281-7298-4C62-A7D9-BDDD4A6A58D2}" srcOrd="5" destOrd="0" parTransId="{E1C93569-AEB2-4D10-B564-6559FE9D7B9E}" sibTransId="{A1AB18D3-49AF-4B47-A819-7CA88A62EB60}"/>
    <dgm:cxn modelId="{9E2A8CF3-DB62-465D-8585-A713904268F4}" type="presOf" srcId="{AF833281-7298-4C62-A7D9-BDDD4A6A58D2}" destId="{440D25F3-D906-4460-9F30-1C5BD269BDC0}" srcOrd="0" destOrd="0" presId="urn:microsoft.com/office/officeart/2008/layout/VerticalCurvedList"/>
    <dgm:cxn modelId="{07CD15F4-6BFB-4E43-85B8-350BABA4722E}" srcId="{1C71A30A-6FA3-4B28-AC5B-8AC38C37376F}" destId="{88337495-C0BF-43E4-8E15-D0E64ECBECDF}" srcOrd="4" destOrd="0" parTransId="{1F5DD43D-22E3-4FB0-9859-43AAA9AEB50B}" sibTransId="{EA300FD5-0F42-4E77-BB25-BC18B3640403}"/>
    <dgm:cxn modelId="{756884F5-E720-4AC2-A9E2-225BA557182B}" type="presOf" srcId="{1C71A30A-6FA3-4B28-AC5B-8AC38C37376F}" destId="{C960589E-4C5E-45AF-8F6B-077545743393}" srcOrd="0" destOrd="0" presId="urn:microsoft.com/office/officeart/2008/layout/VerticalCurvedList"/>
    <dgm:cxn modelId="{1F9258FF-EBF2-4360-A515-2215DFAA2703}" srcId="{1C71A30A-6FA3-4B28-AC5B-8AC38C37376F}" destId="{F812175F-DD7A-4327-8F5D-73B350321166}" srcOrd="1" destOrd="0" parTransId="{44AAA464-95DC-43A5-85CD-0A8280C1BD37}" sibTransId="{7B27EF13-A0E6-454E-881F-0E362F2659D9}"/>
    <dgm:cxn modelId="{C1C8B510-4420-47AF-AA3B-B5D8487A14DE}" type="presParOf" srcId="{C960589E-4C5E-45AF-8F6B-077545743393}" destId="{426B5DDD-6AE1-4714-AD5E-362655682365}" srcOrd="0" destOrd="0" presId="urn:microsoft.com/office/officeart/2008/layout/VerticalCurvedList"/>
    <dgm:cxn modelId="{65F4A203-8A8B-4510-9C10-5B48C5BCBAB0}" type="presParOf" srcId="{426B5DDD-6AE1-4714-AD5E-362655682365}" destId="{D8313DC7-F43F-4EBA-88AE-26795F2B36D8}" srcOrd="0" destOrd="0" presId="urn:microsoft.com/office/officeart/2008/layout/VerticalCurvedList"/>
    <dgm:cxn modelId="{83A936DB-49D0-40CC-ABDF-5F59849A0FB9}" type="presParOf" srcId="{D8313DC7-F43F-4EBA-88AE-26795F2B36D8}" destId="{5A503522-B713-48A7-B435-3F63C186138D}" srcOrd="0" destOrd="0" presId="urn:microsoft.com/office/officeart/2008/layout/VerticalCurvedList"/>
    <dgm:cxn modelId="{6CFFC62C-1919-4DCE-B9E3-9B4A0D30059F}" type="presParOf" srcId="{D8313DC7-F43F-4EBA-88AE-26795F2B36D8}" destId="{6452C9C7-711A-4171-9425-86CFD1CFAC81}" srcOrd="1" destOrd="0" presId="urn:microsoft.com/office/officeart/2008/layout/VerticalCurvedList"/>
    <dgm:cxn modelId="{01CAB196-93A2-47E7-8EA8-A1799875CDBB}" type="presParOf" srcId="{D8313DC7-F43F-4EBA-88AE-26795F2B36D8}" destId="{6705B51D-4F4E-4187-A560-03FE80B88843}" srcOrd="2" destOrd="0" presId="urn:microsoft.com/office/officeart/2008/layout/VerticalCurvedList"/>
    <dgm:cxn modelId="{B839E146-58F8-4A24-81CC-A0A19A3B1A21}" type="presParOf" srcId="{D8313DC7-F43F-4EBA-88AE-26795F2B36D8}" destId="{3D313926-9471-4505-AD4D-B73A7F69DB39}" srcOrd="3" destOrd="0" presId="urn:microsoft.com/office/officeart/2008/layout/VerticalCurvedList"/>
    <dgm:cxn modelId="{C025145F-E30F-48C1-9283-3E74409E9256}" type="presParOf" srcId="{426B5DDD-6AE1-4714-AD5E-362655682365}" destId="{DFEF6683-14C6-469C-BF77-3219D3A49683}" srcOrd="1" destOrd="0" presId="urn:microsoft.com/office/officeart/2008/layout/VerticalCurvedList"/>
    <dgm:cxn modelId="{1C4DEA62-91FC-4C48-AE49-C7071853E7C6}" type="presParOf" srcId="{426B5DDD-6AE1-4714-AD5E-362655682365}" destId="{C7952081-FF0F-474D-906A-36B8BE707904}" srcOrd="2" destOrd="0" presId="urn:microsoft.com/office/officeart/2008/layout/VerticalCurvedList"/>
    <dgm:cxn modelId="{D800AD55-5AF9-4AA1-B483-1A76BCC8F8FD}" type="presParOf" srcId="{C7952081-FF0F-474D-906A-36B8BE707904}" destId="{5AEE28AC-E4C9-4A7C-8F89-ED12E459EB6C}" srcOrd="0" destOrd="0" presId="urn:microsoft.com/office/officeart/2008/layout/VerticalCurvedList"/>
    <dgm:cxn modelId="{CF30432E-2826-4F7C-8657-FE5089226DE6}" type="presParOf" srcId="{426B5DDD-6AE1-4714-AD5E-362655682365}" destId="{DD01998B-5F01-405A-BF07-BBD37C647656}" srcOrd="3" destOrd="0" presId="urn:microsoft.com/office/officeart/2008/layout/VerticalCurvedList"/>
    <dgm:cxn modelId="{3E30F2B4-6BEE-48A5-AB92-FFF1528C20B4}" type="presParOf" srcId="{426B5DDD-6AE1-4714-AD5E-362655682365}" destId="{EEE932DE-7F29-4084-9889-47EC7FEEABD9}" srcOrd="4" destOrd="0" presId="urn:microsoft.com/office/officeart/2008/layout/VerticalCurvedList"/>
    <dgm:cxn modelId="{88F890C7-D2C0-4AEB-8BCD-318CD7C1643C}" type="presParOf" srcId="{EEE932DE-7F29-4084-9889-47EC7FEEABD9}" destId="{1E949F9D-27F5-403D-AB5B-8A8E7D32042A}" srcOrd="0" destOrd="0" presId="urn:microsoft.com/office/officeart/2008/layout/VerticalCurvedList"/>
    <dgm:cxn modelId="{45F2B227-CF87-472C-BAF7-8E1F0DD1B792}" type="presParOf" srcId="{426B5DDD-6AE1-4714-AD5E-362655682365}" destId="{445516FC-6C1C-407A-B298-98CE597627CB}" srcOrd="5" destOrd="0" presId="urn:microsoft.com/office/officeart/2008/layout/VerticalCurvedList"/>
    <dgm:cxn modelId="{4E4E434C-0BE2-4EF5-A34E-D82EC865EDC5}" type="presParOf" srcId="{426B5DDD-6AE1-4714-AD5E-362655682365}" destId="{B130B951-0992-4273-B531-E9FA3299E29E}" srcOrd="6" destOrd="0" presId="urn:microsoft.com/office/officeart/2008/layout/VerticalCurvedList"/>
    <dgm:cxn modelId="{D27EB109-B2C6-4437-9E4B-890D7193FF31}" type="presParOf" srcId="{B130B951-0992-4273-B531-E9FA3299E29E}" destId="{7522730C-D73D-4028-8458-F62DF55FB7D5}" srcOrd="0" destOrd="0" presId="urn:microsoft.com/office/officeart/2008/layout/VerticalCurvedList"/>
    <dgm:cxn modelId="{61375769-4551-4C69-8CD4-B1BFFDA40895}" type="presParOf" srcId="{426B5DDD-6AE1-4714-AD5E-362655682365}" destId="{FC9220F8-F4CC-4270-AFDD-196AB7E2F76F}" srcOrd="7" destOrd="0" presId="urn:microsoft.com/office/officeart/2008/layout/VerticalCurvedList"/>
    <dgm:cxn modelId="{A12D3F37-A84E-40B9-A7A3-AA7E70919855}" type="presParOf" srcId="{426B5DDD-6AE1-4714-AD5E-362655682365}" destId="{C7B35615-2F42-4995-9E32-15CABEAEEA33}" srcOrd="8" destOrd="0" presId="urn:microsoft.com/office/officeart/2008/layout/VerticalCurvedList"/>
    <dgm:cxn modelId="{952BAE45-5606-4A3A-9717-D0187EAA0DCA}" type="presParOf" srcId="{C7B35615-2F42-4995-9E32-15CABEAEEA33}" destId="{EFCA3F84-A5F4-482D-BFB6-A02E47F374DE}" srcOrd="0" destOrd="0" presId="urn:microsoft.com/office/officeart/2008/layout/VerticalCurvedList"/>
    <dgm:cxn modelId="{8100FA0B-F631-41FE-B7AB-11925EE24EEF}" type="presParOf" srcId="{426B5DDD-6AE1-4714-AD5E-362655682365}" destId="{4FAE646F-F69C-491C-A0C1-03C66CD24D6E}" srcOrd="9" destOrd="0" presId="urn:microsoft.com/office/officeart/2008/layout/VerticalCurvedList"/>
    <dgm:cxn modelId="{2CEDD4E6-C418-4489-A5C8-274802F3166E}" type="presParOf" srcId="{426B5DDD-6AE1-4714-AD5E-362655682365}" destId="{6AF0F7CD-BF30-4ACD-8A42-DB01BD93FE8F}" srcOrd="10" destOrd="0" presId="urn:microsoft.com/office/officeart/2008/layout/VerticalCurvedList"/>
    <dgm:cxn modelId="{9F03DBBA-1D44-4538-92BD-844018B69FB5}" type="presParOf" srcId="{6AF0F7CD-BF30-4ACD-8A42-DB01BD93FE8F}" destId="{875D0C47-58D0-4AC0-B065-5B5168721D33}" srcOrd="0" destOrd="0" presId="urn:microsoft.com/office/officeart/2008/layout/VerticalCurvedList"/>
    <dgm:cxn modelId="{BD40B98C-7D23-4A9F-8D01-E6EA62FE991A}" type="presParOf" srcId="{426B5DDD-6AE1-4714-AD5E-362655682365}" destId="{440D25F3-D906-4460-9F30-1C5BD269BDC0}" srcOrd="11" destOrd="0" presId="urn:microsoft.com/office/officeart/2008/layout/VerticalCurvedList"/>
    <dgm:cxn modelId="{4F29775A-87FB-4CE1-BCC7-B0287C082447}" type="presParOf" srcId="{426B5DDD-6AE1-4714-AD5E-362655682365}" destId="{456286F2-CA1D-41C5-9AA2-FC635700E0DA}" srcOrd="12" destOrd="0" presId="urn:microsoft.com/office/officeart/2008/layout/VerticalCurvedList"/>
    <dgm:cxn modelId="{4455E1B7-7DB0-4352-87FE-F8925FBA6BE3}" type="presParOf" srcId="{456286F2-CA1D-41C5-9AA2-FC635700E0DA}" destId="{D9A7B76C-77D8-422E-BCDB-344AC6FCDF07}" srcOrd="0" destOrd="0" presId="urn:microsoft.com/office/officeart/2008/layout/VerticalCurvedList"/>
    <dgm:cxn modelId="{F887E0E5-0698-4422-8125-D5E174CED7A0}" type="presParOf" srcId="{426B5DDD-6AE1-4714-AD5E-362655682365}" destId="{AB4E5062-DD45-48CB-AB89-48AFCAD714AC}" srcOrd="13" destOrd="0" presId="urn:microsoft.com/office/officeart/2008/layout/VerticalCurvedList"/>
    <dgm:cxn modelId="{28AE6934-6829-4F2B-B0C4-322BEF78D105}" type="presParOf" srcId="{426B5DDD-6AE1-4714-AD5E-362655682365}" destId="{08530AA7-06F8-433F-A0D6-F169C4DB87F4}" srcOrd="14" destOrd="0" presId="urn:microsoft.com/office/officeart/2008/layout/VerticalCurvedList"/>
    <dgm:cxn modelId="{9677E8D2-ACCA-4A47-9020-5730359ED244}" type="presParOf" srcId="{08530AA7-06F8-433F-A0D6-F169C4DB87F4}" destId="{0949C292-65F8-4BB3-9EEF-176C451C0AF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71A30A-6FA3-4B28-AC5B-8AC38C37376F}" type="doc">
      <dgm:prSet loTypeId="urn:microsoft.com/office/officeart/2008/layout/VerticalCurvedList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IN"/>
        </a:p>
      </dgm:t>
    </dgm:pt>
    <dgm:pt modelId="{956A1BCC-3D9A-4247-9DD0-E1E8155468A6}">
      <dgm:prSet/>
      <dgm:spPr/>
      <dgm:t>
        <a:bodyPr/>
        <a:lstStyle/>
        <a:p>
          <a:r>
            <a:rPr lang="en-US" b="1"/>
            <a:t>Gender-Disaggregated Data Collection:</a:t>
          </a:r>
          <a:r>
            <a:rPr lang="en-US"/>
            <a:t> </a:t>
          </a:r>
          <a:endParaRPr lang="en-IN" dirty="0"/>
        </a:p>
      </dgm:t>
    </dgm:pt>
    <dgm:pt modelId="{0F90F906-BB5B-4E38-9948-784A62C95E2C}" type="parTrans" cxnId="{DB2A7468-9C5B-4C12-8B76-872755FBE554}">
      <dgm:prSet/>
      <dgm:spPr/>
      <dgm:t>
        <a:bodyPr/>
        <a:lstStyle/>
        <a:p>
          <a:endParaRPr lang="en-IN"/>
        </a:p>
      </dgm:t>
    </dgm:pt>
    <dgm:pt modelId="{75F9F2F7-E529-4F58-8133-716BB60C1385}" type="sibTrans" cxnId="{DB2A7468-9C5B-4C12-8B76-872755FBE554}">
      <dgm:prSet/>
      <dgm:spPr/>
      <dgm:t>
        <a:bodyPr/>
        <a:lstStyle/>
        <a:p>
          <a:endParaRPr lang="en-IN"/>
        </a:p>
      </dgm:t>
    </dgm:pt>
    <dgm:pt modelId="{042A29EB-A6A5-41E9-934F-0673E2AD2ACE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b="1"/>
            <a:t>Capacity Building for Women:</a:t>
          </a:r>
          <a:r>
            <a:rPr lang="en-US"/>
            <a:t> </a:t>
          </a:r>
          <a:endParaRPr lang="en-IN"/>
        </a:p>
      </dgm:t>
    </dgm:pt>
    <dgm:pt modelId="{870D5C73-ACA8-44E1-B395-78C5326C6640}" type="parTrans" cxnId="{FE4C010F-31D4-40A5-BFB1-5A1D77BCDCE6}">
      <dgm:prSet/>
      <dgm:spPr/>
      <dgm:t>
        <a:bodyPr/>
        <a:lstStyle/>
        <a:p>
          <a:endParaRPr lang="en-IN"/>
        </a:p>
      </dgm:t>
    </dgm:pt>
    <dgm:pt modelId="{E6C99BBB-6EFD-47C2-BD89-5DF712F71E08}" type="sibTrans" cxnId="{FE4C010F-31D4-40A5-BFB1-5A1D77BCDCE6}">
      <dgm:prSet/>
      <dgm:spPr/>
      <dgm:t>
        <a:bodyPr/>
        <a:lstStyle/>
        <a:p>
          <a:endParaRPr lang="en-IN"/>
        </a:p>
      </dgm:t>
    </dgm:pt>
    <dgm:pt modelId="{DB826FE1-F640-4ADC-A233-C5A9F8ED950E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b="1" dirty="0"/>
            <a:t>Promotion of Gender-Responsive Policies</a:t>
          </a:r>
          <a:endParaRPr lang="en-IN" dirty="0"/>
        </a:p>
      </dgm:t>
    </dgm:pt>
    <dgm:pt modelId="{674F0607-C119-445C-9888-794CE6715CEE}" type="parTrans" cxnId="{755F18CE-FCC5-4710-8B0E-35844808A57D}">
      <dgm:prSet/>
      <dgm:spPr/>
      <dgm:t>
        <a:bodyPr/>
        <a:lstStyle/>
        <a:p>
          <a:endParaRPr lang="en-IN"/>
        </a:p>
      </dgm:t>
    </dgm:pt>
    <dgm:pt modelId="{3998E46D-9CB5-406C-B80C-91C2226EC0F3}" type="sibTrans" cxnId="{755F18CE-FCC5-4710-8B0E-35844808A57D}">
      <dgm:prSet/>
      <dgm:spPr/>
      <dgm:t>
        <a:bodyPr/>
        <a:lstStyle/>
        <a:p>
          <a:endParaRPr lang="en-IN"/>
        </a:p>
      </dgm:t>
    </dgm:pt>
    <dgm:pt modelId="{E5379839-CAFC-4F24-934A-B19C5A6BD7E1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b="1" dirty="0"/>
            <a:t>Gender-Neutral Recruitment and Promotion Practices</a:t>
          </a:r>
          <a:r>
            <a:rPr lang="en-US" dirty="0"/>
            <a:t> </a:t>
          </a:r>
          <a:endParaRPr lang="en-IN" dirty="0"/>
        </a:p>
      </dgm:t>
    </dgm:pt>
    <dgm:pt modelId="{59BF4F31-297F-4153-9265-2EB1D57BCF5B}" type="parTrans" cxnId="{96E490DC-1D0A-4161-828E-6B035806A10B}">
      <dgm:prSet/>
      <dgm:spPr/>
      <dgm:t>
        <a:bodyPr/>
        <a:lstStyle/>
        <a:p>
          <a:endParaRPr lang="en-IN"/>
        </a:p>
      </dgm:t>
    </dgm:pt>
    <dgm:pt modelId="{A04519D8-AAAF-493F-A275-5C1F87498F8F}" type="sibTrans" cxnId="{96E490DC-1D0A-4161-828E-6B035806A10B}">
      <dgm:prSet/>
      <dgm:spPr/>
      <dgm:t>
        <a:bodyPr/>
        <a:lstStyle/>
        <a:p>
          <a:endParaRPr lang="en-IN"/>
        </a:p>
      </dgm:t>
    </dgm:pt>
    <dgm:pt modelId="{F750B448-CE8E-4554-9251-D7BAB2E9E558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b="1" dirty="0"/>
            <a:t>Engagement with Civil Society and Women's Organizations</a:t>
          </a:r>
          <a:endParaRPr lang="en-IN" dirty="0"/>
        </a:p>
      </dgm:t>
    </dgm:pt>
    <dgm:pt modelId="{830ECBC4-A9B7-49C9-BC80-4F41BE6962A8}" type="parTrans" cxnId="{B03D2DF1-CF8F-466A-96CF-C971FCC3006C}">
      <dgm:prSet/>
      <dgm:spPr/>
      <dgm:t>
        <a:bodyPr/>
        <a:lstStyle/>
        <a:p>
          <a:endParaRPr lang="en-IN"/>
        </a:p>
      </dgm:t>
    </dgm:pt>
    <dgm:pt modelId="{F303A812-7981-4AB5-ABB3-47D0BBEEABC3}" type="sibTrans" cxnId="{B03D2DF1-CF8F-466A-96CF-C971FCC3006C}">
      <dgm:prSet/>
      <dgm:spPr/>
      <dgm:t>
        <a:bodyPr/>
        <a:lstStyle/>
        <a:p>
          <a:endParaRPr lang="en-IN"/>
        </a:p>
      </dgm:t>
    </dgm:pt>
    <dgm:pt modelId="{2F0E10D6-AFC8-428C-ADA7-4FF6C3EB6D22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b="1" dirty="0"/>
            <a:t>Promotion of Gender-Responsive Research and Analysis</a:t>
          </a:r>
          <a:endParaRPr lang="en-IN" dirty="0"/>
        </a:p>
      </dgm:t>
    </dgm:pt>
    <dgm:pt modelId="{7CD90D0F-4C21-4334-AABA-6498DE03137A}" type="parTrans" cxnId="{10245272-B9D9-49A6-B8AA-1FA7ADFBAE82}">
      <dgm:prSet/>
      <dgm:spPr/>
      <dgm:t>
        <a:bodyPr/>
        <a:lstStyle/>
        <a:p>
          <a:endParaRPr lang="en-IN"/>
        </a:p>
      </dgm:t>
    </dgm:pt>
    <dgm:pt modelId="{2E41519F-2D27-43CB-A031-17533561885F}" type="sibTrans" cxnId="{10245272-B9D9-49A6-B8AA-1FA7ADFBAE82}">
      <dgm:prSet/>
      <dgm:spPr/>
      <dgm:t>
        <a:bodyPr/>
        <a:lstStyle/>
        <a:p>
          <a:endParaRPr lang="en-IN"/>
        </a:p>
      </dgm:t>
    </dgm:pt>
    <dgm:pt modelId="{31A40F72-DD85-4370-A7AB-62FF8B768E65}">
      <dgm:prSet/>
      <dgm:spPr/>
      <dgm:t>
        <a:bodyPr/>
        <a:lstStyle/>
        <a:p>
          <a:pPr>
            <a:buFont typeface="+mj-lt"/>
            <a:buAutoNum type="arabicPeriod"/>
          </a:pPr>
          <a:r>
            <a:rPr lang="en-US" b="1" dirty="0"/>
            <a:t>Public Awareness Campaigns</a:t>
          </a:r>
          <a:endParaRPr lang="en-IN" dirty="0"/>
        </a:p>
      </dgm:t>
    </dgm:pt>
    <dgm:pt modelId="{BF90277A-1EF7-4F51-BA86-D4212E6B47B1}" type="parTrans" cxnId="{D592C708-2BB3-44E4-8A40-635E3C8F9810}">
      <dgm:prSet/>
      <dgm:spPr/>
      <dgm:t>
        <a:bodyPr/>
        <a:lstStyle/>
        <a:p>
          <a:endParaRPr lang="en-IN"/>
        </a:p>
      </dgm:t>
    </dgm:pt>
    <dgm:pt modelId="{DB428C55-8319-4493-8972-86D3B2B4EF4F}" type="sibTrans" cxnId="{D592C708-2BB3-44E4-8A40-635E3C8F9810}">
      <dgm:prSet/>
      <dgm:spPr/>
      <dgm:t>
        <a:bodyPr/>
        <a:lstStyle/>
        <a:p>
          <a:endParaRPr lang="en-IN"/>
        </a:p>
      </dgm:t>
    </dgm:pt>
    <dgm:pt modelId="{C960589E-4C5E-45AF-8F6B-077545743393}" type="pres">
      <dgm:prSet presAssocID="{1C71A30A-6FA3-4B28-AC5B-8AC38C37376F}" presName="Name0" presStyleCnt="0">
        <dgm:presLayoutVars>
          <dgm:chMax val="7"/>
          <dgm:chPref val="7"/>
          <dgm:dir/>
        </dgm:presLayoutVars>
      </dgm:prSet>
      <dgm:spPr/>
    </dgm:pt>
    <dgm:pt modelId="{426B5DDD-6AE1-4714-AD5E-362655682365}" type="pres">
      <dgm:prSet presAssocID="{1C71A30A-6FA3-4B28-AC5B-8AC38C37376F}" presName="Name1" presStyleCnt="0"/>
      <dgm:spPr/>
    </dgm:pt>
    <dgm:pt modelId="{D8313DC7-F43F-4EBA-88AE-26795F2B36D8}" type="pres">
      <dgm:prSet presAssocID="{1C71A30A-6FA3-4B28-AC5B-8AC38C37376F}" presName="cycle" presStyleCnt="0"/>
      <dgm:spPr/>
    </dgm:pt>
    <dgm:pt modelId="{5A503522-B713-48A7-B435-3F63C186138D}" type="pres">
      <dgm:prSet presAssocID="{1C71A30A-6FA3-4B28-AC5B-8AC38C37376F}" presName="srcNode" presStyleLbl="node1" presStyleIdx="0" presStyleCnt="7"/>
      <dgm:spPr/>
    </dgm:pt>
    <dgm:pt modelId="{6452C9C7-711A-4171-9425-86CFD1CFAC81}" type="pres">
      <dgm:prSet presAssocID="{1C71A30A-6FA3-4B28-AC5B-8AC38C37376F}" presName="conn" presStyleLbl="parChTrans1D2" presStyleIdx="0" presStyleCnt="1"/>
      <dgm:spPr/>
    </dgm:pt>
    <dgm:pt modelId="{6705B51D-4F4E-4187-A560-03FE80B88843}" type="pres">
      <dgm:prSet presAssocID="{1C71A30A-6FA3-4B28-AC5B-8AC38C37376F}" presName="extraNode" presStyleLbl="node1" presStyleIdx="0" presStyleCnt="7"/>
      <dgm:spPr/>
    </dgm:pt>
    <dgm:pt modelId="{3D313926-9471-4505-AD4D-B73A7F69DB39}" type="pres">
      <dgm:prSet presAssocID="{1C71A30A-6FA3-4B28-AC5B-8AC38C37376F}" presName="dstNode" presStyleLbl="node1" presStyleIdx="0" presStyleCnt="7"/>
      <dgm:spPr/>
    </dgm:pt>
    <dgm:pt modelId="{DFEF6683-14C6-469C-BF77-3219D3A49683}" type="pres">
      <dgm:prSet presAssocID="{956A1BCC-3D9A-4247-9DD0-E1E8155468A6}" presName="text_1" presStyleLbl="node1" presStyleIdx="0" presStyleCnt="7">
        <dgm:presLayoutVars>
          <dgm:bulletEnabled val="1"/>
        </dgm:presLayoutVars>
      </dgm:prSet>
      <dgm:spPr/>
    </dgm:pt>
    <dgm:pt modelId="{C7952081-FF0F-474D-906A-36B8BE707904}" type="pres">
      <dgm:prSet presAssocID="{956A1BCC-3D9A-4247-9DD0-E1E8155468A6}" presName="accent_1" presStyleCnt="0"/>
      <dgm:spPr/>
    </dgm:pt>
    <dgm:pt modelId="{5AEE28AC-E4C9-4A7C-8F89-ED12E459EB6C}" type="pres">
      <dgm:prSet presAssocID="{956A1BCC-3D9A-4247-9DD0-E1E8155468A6}" presName="accentRepeatNode" presStyleLbl="solidFgAcc1" presStyleIdx="0" presStyleCnt="7"/>
      <dgm:spPr/>
    </dgm:pt>
    <dgm:pt modelId="{52198158-9693-466B-AD4F-7D7F9DE73CFC}" type="pres">
      <dgm:prSet presAssocID="{042A29EB-A6A5-41E9-934F-0673E2AD2ACE}" presName="text_2" presStyleLbl="node1" presStyleIdx="1" presStyleCnt="7">
        <dgm:presLayoutVars>
          <dgm:bulletEnabled val="1"/>
        </dgm:presLayoutVars>
      </dgm:prSet>
      <dgm:spPr/>
    </dgm:pt>
    <dgm:pt modelId="{21A501DC-32D9-4469-B7DE-17AEDE779478}" type="pres">
      <dgm:prSet presAssocID="{042A29EB-A6A5-41E9-934F-0673E2AD2ACE}" presName="accent_2" presStyleCnt="0"/>
      <dgm:spPr/>
    </dgm:pt>
    <dgm:pt modelId="{C2E56084-3954-40C6-8983-40749A8F5A32}" type="pres">
      <dgm:prSet presAssocID="{042A29EB-A6A5-41E9-934F-0673E2AD2ACE}" presName="accentRepeatNode" presStyleLbl="solidFgAcc1" presStyleIdx="1" presStyleCnt="7"/>
      <dgm:spPr/>
    </dgm:pt>
    <dgm:pt modelId="{E9010D34-94C9-4828-A78B-4900DF7E6A98}" type="pres">
      <dgm:prSet presAssocID="{DB826FE1-F640-4ADC-A233-C5A9F8ED950E}" presName="text_3" presStyleLbl="node1" presStyleIdx="2" presStyleCnt="7">
        <dgm:presLayoutVars>
          <dgm:bulletEnabled val="1"/>
        </dgm:presLayoutVars>
      </dgm:prSet>
      <dgm:spPr/>
    </dgm:pt>
    <dgm:pt modelId="{16D96630-506C-4638-AA0E-F3F4C45733C5}" type="pres">
      <dgm:prSet presAssocID="{DB826FE1-F640-4ADC-A233-C5A9F8ED950E}" presName="accent_3" presStyleCnt="0"/>
      <dgm:spPr/>
    </dgm:pt>
    <dgm:pt modelId="{B2982406-0F94-4A4A-95DE-706C155CC448}" type="pres">
      <dgm:prSet presAssocID="{DB826FE1-F640-4ADC-A233-C5A9F8ED950E}" presName="accentRepeatNode" presStyleLbl="solidFgAcc1" presStyleIdx="2" presStyleCnt="7"/>
      <dgm:spPr/>
    </dgm:pt>
    <dgm:pt modelId="{77C4B4F0-AA08-45EA-A8C9-B29A2FAE36DF}" type="pres">
      <dgm:prSet presAssocID="{E5379839-CAFC-4F24-934A-B19C5A6BD7E1}" presName="text_4" presStyleLbl="node1" presStyleIdx="3" presStyleCnt="7">
        <dgm:presLayoutVars>
          <dgm:bulletEnabled val="1"/>
        </dgm:presLayoutVars>
      </dgm:prSet>
      <dgm:spPr/>
    </dgm:pt>
    <dgm:pt modelId="{ADDD3306-D976-433C-B6CD-78AF5DD5661D}" type="pres">
      <dgm:prSet presAssocID="{E5379839-CAFC-4F24-934A-B19C5A6BD7E1}" presName="accent_4" presStyleCnt="0"/>
      <dgm:spPr/>
    </dgm:pt>
    <dgm:pt modelId="{9CA062AB-2BEB-42DE-8B79-4DA99973A5CC}" type="pres">
      <dgm:prSet presAssocID="{E5379839-CAFC-4F24-934A-B19C5A6BD7E1}" presName="accentRepeatNode" presStyleLbl="solidFgAcc1" presStyleIdx="3" presStyleCnt="7"/>
      <dgm:spPr/>
    </dgm:pt>
    <dgm:pt modelId="{CBAC7FF3-5844-4981-8007-1ACCD76F1C0C}" type="pres">
      <dgm:prSet presAssocID="{F750B448-CE8E-4554-9251-D7BAB2E9E558}" presName="text_5" presStyleLbl="node1" presStyleIdx="4" presStyleCnt="7">
        <dgm:presLayoutVars>
          <dgm:bulletEnabled val="1"/>
        </dgm:presLayoutVars>
      </dgm:prSet>
      <dgm:spPr/>
    </dgm:pt>
    <dgm:pt modelId="{8977CEEE-E969-4059-9B8D-1C3012FE3426}" type="pres">
      <dgm:prSet presAssocID="{F750B448-CE8E-4554-9251-D7BAB2E9E558}" presName="accent_5" presStyleCnt="0"/>
      <dgm:spPr/>
    </dgm:pt>
    <dgm:pt modelId="{9901A4D0-0345-4590-AB70-2AB95CD7B767}" type="pres">
      <dgm:prSet presAssocID="{F750B448-CE8E-4554-9251-D7BAB2E9E558}" presName="accentRepeatNode" presStyleLbl="solidFgAcc1" presStyleIdx="4" presStyleCnt="7"/>
      <dgm:spPr/>
    </dgm:pt>
    <dgm:pt modelId="{27673627-F589-4BC7-829D-F880F35579D6}" type="pres">
      <dgm:prSet presAssocID="{2F0E10D6-AFC8-428C-ADA7-4FF6C3EB6D22}" presName="text_6" presStyleLbl="node1" presStyleIdx="5" presStyleCnt="7">
        <dgm:presLayoutVars>
          <dgm:bulletEnabled val="1"/>
        </dgm:presLayoutVars>
      </dgm:prSet>
      <dgm:spPr/>
    </dgm:pt>
    <dgm:pt modelId="{FB0AAE25-A9C6-400D-BFEE-D3D3FA6C01CB}" type="pres">
      <dgm:prSet presAssocID="{2F0E10D6-AFC8-428C-ADA7-4FF6C3EB6D22}" presName="accent_6" presStyleCnt="0"/>
      <dgm:spPr/>
    </dgm:pt>
    <dgm:pt modelId="{95599FDD-F9A5-43D7-8B6E-2C666BBAAD46}" type="pres">
      <dgm:prSet presAssocID="{2F0E10D6-AFC8-428C-ADA7-4FF6C3EB6D22}" presName="accentRepeatNode" presStyleLbl="solidFgAcc1" presStyleIdx="5" presStyleCnt="7"/>
      <dgm:spPr/>
    </dgm:pt>
    <dgm:pt modelId="{84C62426-C557-479A-994A-7BE65E09A71A}" type="pres">
      <dgm:prSet presAssocID="{31A40F72-DD85-4370-A7AB-62FF8B768E65}" presName="text_7" presStyleLbl="node1" presStyleIdx="6" presStyleCnt="7">
        <dgm:presLayoutVars>
          <dgm:bulletEnabled val="1"/>
        </dgm:presLayoutVars>
      </dgm:prSet>
      <dgm:spPr/>
    </dgm:pt>
    <dgm:pt modelId="{A2B8C6B9-440F-4D6E-B2AE-5E7D0505ECC3}" type="pres">
      <dgm:prSet presAssocID="{31A40F72-DD85-4370-A7AB-62FF8B768E65}" presName="accent_7" presStyleCnt="0"/>
      <dgm:spPr/>
    </dgm:pt>
    <dgm:pt modelId="{48891063-139C-440D-B5C1-570461CC3FF3}" type="pres">
      <dgm:prSet presAssocID="{31A40F72-DD85-4370-A7AB-62FF8B768E65}" presName="accentRepeatNode" presStyleLbl="solidFgAcc1" presStyleIdx="6" presStyleCnt="7"/>
      <dgm:spPr/>
    </dgm:pt>
  </dgm:ptLst>
  <dgm:cxnLst>
    <dgm:cxn modelId="{D592C708-2BB3-44E4-8A40-635E3C8F9810}" srcId="{1C71A30A-6FA3-4B28-AC5B-8AC38C37376F}" destId="{31A40F72-DD85-4370-A7AB-62FF8B768E65}" srcOrd="6" destOrd="0" parTransId="{BF90277A-1EF7-4F51-BA86-D4212E6B47B1}" sibTransId="{DB428C55-8319-4493-8972-86D3B2B4EF4F}"/>
    <dgm:cxn modelId="{FE4C010F-31D4-40A5-BFB1-5A1D77BCDCE6}" srcId="{1C71A30A-6FA3-4B28-AC5B-8AC38C37376F}" destId="{042A29EB-A6A5-41E9-934F-0673E2AD2ACE}" srcOrd="1" destOrd="0" parTransId="{870D5C73-ACA8-44E1-B395-78C5326C6640}" sibTransId="{E6C99BBB-6EFD-47C2-BD89-5DF712F71E08}"/>
    <dgm:cxn modelId="{DB2A7468-9C5B-4C12-8B76-872755FBE554}" srcId="{1C71A30A-6FA3-4B28-AC5B-8AC38C37376F}" destId="{956A1BCC-3D9A-4247-9DD0-E1E8155468A6}" srcOrd="0" destOrd="0" parTransId="{0F90F906-BB5B-4E38-9948-784A62C95E2C}" sibTransId="{75F9F2F7-E529-4F58-8133-716BB60C1385}"/>
    <dgm:cxn modelId="{DA10976E-9A93-4FBF-85C1-3D8DBCD5E21C}" type="presOf" srcId="{75F9F2F7-E529-4F58-8133-716BB60C1385}" destId="{6452C9C7-711A-4171-9425-86CFD1CFAC81}" srcOrd="0" destOrd="0" presId="urn:microsoft.com/office/officeart/2008/layout/VerticalCurvedList"/>
    <dgm:cxn modelId="{D9F2B86E-E922-4E10-B8C7-8489F7533797}" type="presOf" srcId="{F750B448-CE8E-4554-9251-D7BAB2E9E558}" destId="{CBAC7FF3-5844-4981-8007-1ACCD76F1C0C}" srcOrd="0" destOrd="0" presId="urn:microsoft.com/office/officeart/2008/layout/VerticalCurvedList"/>
    <dgm:cxn modelId="{10245272-B9D9-49A6-B8AA-1FA7ADFBAE82}" srcId="{1C71A30A-6FA3-4B28-AC5B-8AC38C37376F}" destId="{2F0E10D6-AFC8-428C-ADA7-4FF6C3EB6D22}" srcOrd="5" destOrd="0" parTransId="{7CD90D0F-4C21-4334-AABA-6498DE03137A}" sibTransId="{2E41519F-2D27-43CB-A031-17533561885F}"/>
    <dgm:cxn modelId="{35FC7955-3EF3-4EE9-B120-E67040FE44BA}" type="presOf" srcId="{31A40F72-DD85-4370-A7AB-62FF8B768E65}" destId="{84C62426-C557-479A-994A-7BE65E09A71A}" srcOrd="0" destOrd="0" presId="urn:microsoft.com/office/officeart/2008/layout/VerticalCurvedList"/>
    <dgm:cxn modelId="{82EEA955-07B0-4D21-AAFC-C858938838A4}" type="presOf" srcId="{2F0E10D6-AFC8-428C-ADA7-4FF6C3EB6D22}" destId="{27673627-F589-4BC7-829D-F880F35579D6}" srcOrd="0" destOrd="0" presId="urn:microsoft.com/office/officeart/2008/layout/VerticalCurvedList"/>
    <dgm:cxn modelId="{9B159895-2BA8-45BA-B374-E1D549B959E9}" type="presOf" srcId="{956A1BCC-3D9A-4247-9DD0-E1E8155468A6}" destId="{DFEF6683-14C6-469C-BF77-3219D3A49683}" srcOrd="0" destOrd="0" presId="urn:microsoft.com/office/officeart/2008/layout/VerticalCurvedList"/>
    <dgm:cxn modelId="{9D6606AF-299C-4E61-910A-CF63D88B4CDC}" type="presOf" srcId="{042A29EB-A6A5-41E9-934F-0673E2AD2ACE}" destId="{52198158-9693-466B-AD4F-7D7F9DE73CFC}" srcOrd="0" destOrd="0" presId="urn:microsoft.com/office/officeart/2008/layout/VerticalCurvedList"/>
    <dgm:cxn modelId="{755F18CE-FCC5-4710-8B0E-35844808A57D}" srcId="{1C71A30A-6FA3-4B28-AC5B-8AC38C37376F}" destId="{DB826FE1-F640-4ADC-A233-C5A9F8ED950E}" srcOrd="2" destOrd="0" parTransId="{674F0607-C119-445C-9888-794CE6715CEE}" sibTransId="{3998E46D-9CB5-406C-B80C-91C2226EC0F3}"/>
    <dgm:cxn modelId="{295CE6D0-4395-4686-B9A4-497F4B644C1E}" type="presOf" srcId="{DB826FE1-F640-4ADC-A233-C5A9F8ED950E}" destId="{E9010D34-94C9-4828-A78B-4900DF7E6A98}" srcOrd="0" destOrd="0" presId="urn:microsoft.com/office/officeart/2008/layout/VerticalCurvedList"/>
    <dgm:cxn modelId="{96E490DC-1D0A-4161-828E-6B035806A10B}" srcId="{1C71A30A-6FA3-4B28-AC5B-8AC38C37376F}" destId="{E5379839-CAFC-4F24-934A-B19C5A6BD7E1}" srcOrd="3" destOrd="0" parTransId="{59BF4F31-297F-4153-9265-2EB1D57BCF5B}" sibTransId="{A04519D8-AAAF-493F-A275-5C1F87498F8F}"/>
    <dgm:cxn modelId="{B34730F0-2D41-4B34-91A4-754F4EB1F553}" type="presOf" srcId="{E5379839-CAFC-4F24-934A-B19C5A6BD7E1}" destId="{77C4B4F0-AA08-45EA-A8C9-B29A2FAE36DF}" srcOrd="0" destOrd="0" presId="urn:microsoft.com/office/officeart/2008/layout/VerticalCurvedList"/>
    <dgm:cxn modelId="{B03D2DF1-CF8F-466A-96CF-C971FCC3006C}" srcId="{1C71A30A-6FA3-4B28-AC5B-8AC38C37376F}" destId="{F750B448-CE8E-4554-9251-D7BAB2E9E558}" srcOrd="4" destOrd="0" parTransId="{830ECBC4-A9B7-49C9-BC80-4F41BE6962A8}" sibTransId="{F303A812-7981-4AB5-ABB3-47D0BBEEABC3}"/>
    <dgm:cxn modelId="{756884F5-E720-4AC2-A9E2-225BA557182B}" type="presOf" srcId="{1C71A30A-6FA3-4B28-AC5B-8AC38C37376F}" destId="{C960589E-4C5E-45AF-8F6B-077545743393}" srcOrd="0" destOrd="0" presId="urn:microsoft.com/office/officeart/2008/layout/VerticalCurvedList"/>
    <dgm:cxn modelId="{C1C8B510-4420-47AF-AA3B-B5D8487A14DE}" type="presParOf" srcId="{C960589E-4C5E-45AF-8F6B-077545743393}" destId="{426B5DDD-6AE1-4714-AD5E-362655682365}" srcOrd="0" destOrd="0" presId="urn:microsoft.com/office/officeart/2008/layout/VerticalCurvedList"/>
    <dgm:cxn modelId="{65F4A203-8A8B-4510-9C10-5B48C5BCBAB0}" type="presParOf" srcId="{426B5DDD-6AE1-4714-AD5E-362655682365}" destId="{D8313DC7-F43F-4EBA-88AE-26795F2B36D8}" srcOrd="0" destOrd="0" presId="urn:microsoft.com/office/officeart/2008/layout/VerticalCurvedList"/>
    <dgm:cxn modelId="{83A936DB-49D0-40CC-ABDF-5F59849A0FB9}" type="presParOf" srcId="{D8313DC7-F43F-4EBA-88AE-26795F2B36D8}" destId="{5A503522-B713-48A7-B435-3F63C186138D}" srcOrd="0" destOrd="0" presId="urn:microsoft.com/office/officeart/2008/layout/VerticalCurvedList"/>
    <dgm:cxn modelId="{6CFFC62C-1919-4DCE-B9E3-9B4A0D30059F}" type="presParOf" srcId="{D8313DC7-F43F-4EBA-88AE-26795F2B36D8}" destId="{6452C9C7-711A-4171-9425-86CFD1CFAC81}" srcOrd="1" destOrd="0" presId="urn:microsoft.com/office/officeart/2008/layout/VerticalCurvedList"/>
    <dgm:cxn modelId="{01CAB196-93A2-47E7-8EA8-A1799875CDBB}" type="presParOf" srcId="{D8313DC7-F43F-4EBA-88AE-26795F2B36D8}" destId="{6705B51D-4F4E-4187-A560-03FE80B88843}" srcOrd="2" destOrd="0" presId="urn:microsoft.com/office/officeart/2008/layout/VerticalCurvedList"/>
    <dgm:cxn modelId="{B839E146-58F8-4A24-81CC-A0A19A3B1A21}" type="presParOf" srcId="{D8313DC7-F43F-4EBA-88AE-26795F2B36D8}" destId="{3D313926-9471-4505-AD4D-B73A7F69DB39}" srcOrd="3" destOrd="0" presId="urn:microsoft.com/office/officeart/2008/layout/VerticalCurvedList"/>
    <dgm:cxn modelId="{C025145F-E30F-48C1-9283-3E74409E9256}" type="presParOf" srcId="{426B5DDD-6AE1-4714-AD5E-362655682365}" destId="{DFEF6683-14C6-469C-BF77-3219D3A49683}" srcOrd="1" destOrd="0" presId="urn:microsoft.com/office/officeart/2008/layout/VerticalCurvedList"/>
    <dgm:cxn modelId="{1C4DEA62-91FC-4C48-AE49-C7071853E7C6}" type="presParOf" srcId="{426B5DDD-6AE1-4714-AD5E-362655682365}" destId="{C7952081-FF0F-474D-906A-36B8BE707904}" srcOrd="2" destOrd="0" presId="urn:microsoft.com/office/officeart/2008/layout/VerticalCurvedList"/>
    <dgm:cxn modelId="{D800AD55-5AF9-4AA1-B483-1A76BCC8F8FD}" type="presParOf" srcId="{C7952081-FF0F-474D-906A-36B8BE707904}" destId="{5AEE28AC-E4C9-4A7C-8F89-ED12E459EB6C}" srcOrd="0" destOrd="0" presId="urn:microsoft.com/office/officeart/2008/layout/VerticalCurvedList"/>
    <dgm:cxn modelId="{E803D649-5808-47D3-980F-12A57794C66E}" type="presParOf" srcId="{426B5DDD-6AE1-4714-AD5E-362655682365}" destId="{52198158-9693-466B-AD4F-7D7F9DE73CFC}" srcOrd="3" destOrd="0" presId="urn:microsoft.com/office/officeart/2008/layout/VerticalCurvedList"/>
    <dgm:cxn modelId="{BB369180-B013-4308-957C-8FA2ED580991}" type="presParOf" srcId="{426B5DDD-6AE1-4714-AD5E-362655682365}" destId="{21A501DC-32D9-4469-B7DE-17AEDE779478}" srcOrd="4" destOrd="0" presId="urn:microsoft.com/office/officeart/2008/layout/VerticalCurvedList"/>
    <dgm:cxn modelId="{629710AD-ADA4-4D77-93E6-CFBD108984C1}" type="presParOf" srcId="{21A501DC-32D9-4469-B7DE-17AEDE779478}" destId="{C2E56084-3954-40C6-8983-40749A8F5A32}" srcOrd="0" destOrd="0" presId="urn:microsoft.com/office/officeart/2008/layout/VerticalCurvedList"/>
    <dgm:cxn modelId="{3806D7F0-7689-467C-9ADA-115DF65DBED2}" type="presParOf" srcId="{426B5DDD-6AE1-4714-AD5E-362655682365}" destId="{E9010D34-94C9-4828-A78B-4900DF7E6A98}" srcOrd="5" destOrd="0" presId="urn:microsoft.com/office/officeart/2008/layout/VerticalCurvedList"/>
    <dgm:cxn modelId="{283C2D59-F159-4AD1-84EE-935E6B879A9B}" type="presParOf" srcId="{426B5DDD-6AE1-4714-AD5E-362655682365}" destId="{16D96630-506C-4638-AA0E-F3F4C45733C5}" srcOrd="6" destOrd="0" presId="urn:microsoft.com/office/officeart/2008/layout/VerticalCurvedList"/>
    <dgm:cxn modelId="{A2BCCAE1-B56C-4498-AC05-3D29BC675F78}" type="presParOf" srcId="{16D96630-506C-4638-AA0E-F3F4C45733C5}" destId="{B2982406-0F94-4A4A-95DE-706C155CC448}" srcOrd="0" destOrd="0" presId="urn:microsoft.com/office/officeart/2008/layout/VerticalCurvedList"/>
    <dgm:cxn modelId="{500B144E-409A-4C8A-858C-D0272282F227}" type="presParOf" srcId="{426B5DDD-6AE1-4714-AD5E-362655682365}" destId="{77C4B4F0-AA08-45EA-A8C9-B29A2FAE36DF}" srcOrd="7" destOrd="0" presId="urn:microsoft.com/office/officeart/2008/layout/VerticalCurvedList"/>
    <dgm:cxn modelId="{9F811679-7B9F-40DC-8056-5E37A4ABD2D5}" type="presParOf" srcId="{426B5DDD-6AE1-4714-AD5E-362655682365}" destId="{ADDD3306-D976-433C-B6CD-78AF5DD5661D}" srcOrd="8" destOrd="0" presId="urn:microsoft.com/office/officeart/2008/layout/VerticalCurvedList"/>
    <dgm:cxn modelId="{75B40CA2-8ECF-4DB9-8963-855181A32507}" type="presParOf" srcId="{ADDD3306-D976-433C-B6CD-78AF5DD5661D}" destId="{9CA062AB-2BEB-42DE-8B79-4DA99973A5CC}" srcOrd="0" destOrd="0" presId="urn:microsoft.com/office/officeart/2008/layout/VerticalCurvedList"/>
    <dgm:cxn modelId="{720A1885-65D6-4AE8-A92F-4B33F9C4AF77}" type="presParOf" srcId="{426B5DDD-6AE1-4714-AD5E-362655682365}" destId="{CBAC7FF3-5844-4981-8007-1ACCD76F1C0C}" srcOrd="9" destOrd="0" presId="urn:microsoft.com/office/officeart/2008/layout/VerticalCurvedList"/>
    <dgm:cxn modelId="{E1E7F977-1CB8-455A-A3FC-2BF61311BD37}" type="presParOf" srcId="{426B5DDD-6AE1-4714-AD5E-362655682365}" destId="{8977CEEE-E969-4059-9B8D-1C3012FE3426}" srcOrd="10" destOrd="0" presId="urn:microsoft.com/office/officeart/2008/layout/VerticalCurvedList"/>
    <dgm:cxn modelId="{0981D470-AC31-4F72-90EB-92CBA35A0BCD}" type="presParOf" srcId="{8977CEEE-E969-4059-9B8D-1C3012FE3426}" destId="{9901A4D0-0345-4590-AB70-2AB95CD7B767}" srcOrd="0" destOrd="0" presId="urn:microsoft.com/office/officeart/2008/layout/VerticalCurvedList"/>
    <dgm:cxn modelId="{C9F9F9D1-F957-46D8-9E5E-AB80E879AB99}" type="presParOf" srcId="{426B5DDD-6AE1-4714-AD5E-362655682365}" destId="{27673627-F589-4BC7-829D-F880F35579D6}" srcOrd="11" destOrd="0" presId="urn:microsoft.com/office/officeart/2008/layout/VerticalCurvedList"/>
    <dgm:cxn modelId="{D2A805E8-F7FB-4366-9DD1-C20F00D77572}" type="presParOf" srcId="{426B5DDD-6AE1-4714-AD5E-362655682365}" destId="{FB0AAE25-A9C6-400D-BFEE-D3D3FA6C01CB}" srcOrd="12" destOrd="0" presId="urn:microsoft.com/office/officeart/2008/layout/VerticalCurvedList"/>
    <dgm:cxn modelId="{A17EA5AD-0C65-408D-9FF1-4D5CC74D5CBE}" type="presParOf" srcId="{FB0AAE25-A9C6-400D-BFEE-D3D3FA6C01CB}" destId="{95599FDD-F9A5-43D7-8B6E-2C666BBAAD46}" srcOrd="0" destOrd="0" presId="urn:microsoft.com/office/officeart/2008/layout/VerticalCurvedList"/>
    <dgm:cxn modelId="{CCEACBD0-92B2-48B1-BA62-F08660D9CD81}" type="presParOf" srcId="{426B5DDD-6AE1-4714-AD5E-362655682365}" destId="{84C62426-C557-479A-994A-7BE65E09A71A}" srcOrd="13" destOrd="0" presId="urn:microsoft.com/office/officeart/2008/layout/VerticalCurvedList"/>
    <dgm:cxn modelId="{AEDF4E8F-6DC7-4756-8387-96046B803847}" type="presParOf" srcId="{426B5DDD-6AE1-4714-AD5E-362655682365}" destId="{A2B8C6B9-440F-4D6E-B2AE-5E7D0505ECC3}" srcOrd="14" destOrd="0" presId="urn:microsoft.com/office/officeart/2008/layout/VerticalCurvedList"/>
    <dgm:cxn modelId="{CF2B9FF1-A42B-46E9-AC64-C6711F05EAF7}" type="presParOf" srcId="{A2B8C6B9-440F-4D6E-B2AE-5E7D0505ECC3}" destId="{48891063-139C-440D-B5C1-570461CC3FF3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5E0ABC3-BE50-4BBE-8024-BF55CF5890B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9722323-2C1C-48F5-9ED9-FE56449C70E7}">
      <dgm:prSet phldrT="[Text]" custT="1"/>
      <dgm:spPr>
        <a:solidFill>
          <a:srgbClr val="E6E0B4"/>
        </a:solidFill>
      </dgm:spPr>
      <dgm:t>
        <a:bodyPr/>
        <a:lstStyle/>
        <a:p>
          <a:r>
            <a:rPr lang="en-US" sz="4800" b="1" dirty="0">
              <a:solidFill>
                <a:srgbClr val="002060"/>
              </a:solidFill>
            </a:rPr>
            <a:t>Content 1: </a:t>
          </a:r>
        </a:p>
        <a:p>
          <a:r>
            <a:rPr lang="en-IN" sz="4800" dirty="0">
              <a:solidFill>
                <a:srgbClr val="0070C0"/>
              </a:solidFill>
            </a:rPr>
            <a:t>Assessment of the state of gender statistics in the country</a:t>
          </a:r>
          <a:endParaRPr lang="en-US" sz="6000" dirty="0">
            <a:solidFill>
              <a:srgbClr val="0070C0"/>
            </a:solidFill>
          </a:endParaRPr>
        </a:p>
      </dgm:t>
    </dgm:pt>
    <dgm:pt modelId="{761EAF17-6DF4-430C-AC37-519478D339E7}" type="parTrans" cxnId="{DCA64980-1B42-4C54-9C61-CFE5244F11E1}">
      <dgm:prSet/>
      <dgm:spPr/>
      <dgm:t>
        <a:bodyPr/>
        <a:lstStyle/>
        <a:p>
          <a:endParaRPr lang="en-US"/>
        </a:p>
      </dgm:t>
    </dgm:pt>
    <dgm:pt modelId="{5DD88D04-EB18-4E37-B32E-3711D9892902}" type="sibTrans" cxnId="{DCA64980-1B42-4C54-9C61-CFE5244F11E1}">
      <dgm:prSet/>
      <dgm:spPr/>
      <dgm:t>
        <a:bodyPr/>
        <a:lstStyle/>
        <a:p>
          <a:endParaRPr lang="en-US"/>
        </a:p>
      </dgm:t>
    </dgm:pt>
    <dgm:pt modelId="{297BF4E7-2721-4E43-AFB9-AEB449409628}">
      <dgm:prSet phldrT="[Text]" custT="1"/>
      <dgm:spPr>
        <a:solidFill>
          <a:srgbClr val="E6E0B4"/>
        </a:solidFill>
      </dgm:spPr>
      <dgm:t>
        <a:bodyPr/>
        <a:lstStyle/>
        <a:p>
          <a:r>
            <a:rPr lang="en-US" sz="4800" b="1" dirty="0">
              <a:solidFill>
                <a:srgbClr val="002060"/>
              </a:solidFill>
            </a:rPr>
            <a:t>Content 2:</a:t>
          </a:r>
        </a:p>
        <a:p>
          <a:r>
            <a:rPr lang="en-IN" sz="4800" dirty="0">
              <a:solidFill>
                <a:srgbClr val="0070C0"/>
              </a:solidFill>
            </a:rPr>
            <a:t>Is the state of gender statistics in the country correlated with whether or not the senior leadership role in gender statistics is a woman?</a:t>
          </a:r>
          <a:endParaRPr lang="en-US" sz="4800" dirty="0">
            <a:solidFill>
              <a:srgbClr val="0070C0"/>
            </a:solidFill>
          </a:endParaRPr>
        </a:p>
      </dgm:t>
    </dgm:pt>
    <dgm:pt modelId="{61ABC485-0C87-4E46-A1DA-5C961EEEBFE0}" type="parTrans" cxnId="{F5DA285B-2CA7-4D21-979E-903D11B5CF69}">
      <dgm:prSet/>
      <dgm:spPr/>
      <dgm:t>
        <a:bodyPr/>
        <a:lstStyle/>
        <a:p>
          <a:endParaRPr lang="en-US"/>
        </a:p>
      </dgm:t>
    </dgm:pt>
    <dgm:pt modelId="{2EBD6B69-65D6-4C69-B3CB-6014FA527BDC}" type="sibTrans" cxnId="{F5DA285B-2CA7-4D21-979E-903D11B5CF69}">
      <dgm:prSet/>
      <dgm:spPr/>
      <dgm:t>
        <a:bodyPr/>
        <a:lstStyle/>
        <a:p>
          <a:endParaRPr lang="en-US"/>
        </a:p>
      </dgm:t>
    </dgm:pt>
    <dgm:pt modelId="{4A9574C0-3A6C-4A2A-88DA-1A650248EDFA}" type="pres">
      <dgm:prSet presAssocID="{85E0ABC3-BE50-4BBE-8024-BF55CF5890B1}" presName="Name0" presStyleCnt="0">
        <dgm:presLayoutVars>
          <dgm:dir/>
          <dgm:resizeHandles val="exact"/>
        </dgm:presLayoutVars>
      </dgm:prSet>
      <dgm:spPr/>
    </dgm:pt>
    <dgm:pt modelId="{31776C24-2500-45CA-B6EA-32FEE6DF4910}" type="pres">
      <dgm:prSet presAssocID="{29722323-2C1C-48F5-9ED9-FE56449C70E7}" presName="node" presStyleLbl="node1" presStyleIdx="0" presStyleCnt="2" custScaleX="100813">
        <dgm:presLayoutVars>
          <dgm:bulletEnabled val="1"/>
        </dgm:presLayoutVars>
      </dgm:prSet>
      <dgm:spPr/>
    </dgm:pt>
    <dgm:pt modelId="{B712137E-AC3C-4E7A-97A2-181CFB2CC708}" type="pres">
      <dgm:prSet presAssocID="{5DD88D04-EB18-4E37-B32E-3711D9892902}" presName="sibTrans" presStyleCnt="0"/>
      <dgm:spPr/>
    </dgm:pt>
    <dgm:pt modelId="{719A61D9-2873-4A8F-9031-1E78809F5818}" type="pres">
      <dgm:prSet presAssocID="{297BF4E7-2721-4E43-AFB9-AEB449409628}" presName="node" presStyleLbl="node1" presStyleIdx="1" presStyleCnt="2" custScaleX="115780" custLinFactNeighborX="0">
        <dgm:presLayoutVars>
          <dgm:bulletEnabled val="1"/>
        </dgm:presLayoutVars>
      </dgm:prSet>
      <dgm:spPr/>
    </dgm:pt>
  </dgm:ptLst>
  <dgm:cxnLst>
    <dgm:cxn modelId="{5A14CA09-7654-442F-9895-B61783069E1C}" type="presOf" srcId="{85E0ABC3-BE50-4BBE-8024-BF55CF5890B1}" destId="{4A9574C0-3A6C-4A2A-88DA-1A650248EDFA}" srcOrd="0" destOrd="0" presId="urn:microsoft.com/office/officeart/2005/8/layout/hList6"/>
    <dgm:cxn modelId="{F5DA285B-2CA7-4D21-979E-903D11B5CF69}" srcId="{85E0ABC3-BE50-4BBE-8024-BF55CF5890B1}" destId="{297BF4E7-2721-4E43-AFB9-AEB449409628}" srcOrd="1" destOrd="0" parTransId="{61ABC485-0C87-4E46-A1DA-5C961EEEBFE0}" sibTransId="{2EBD6B69-65D6-4C69-B3CB-6014FA527BDC}"/>
    <dgm:cxn modelId="{DCA64980-1B42-4C54-9C61-CFE5244F11E1}" srcId="{85E0ABC3-BE50-4BBE-8024-BF55CF5890B1}" destId="{29722323-2C1C-48F5-9ED9-FE56449C70E7}" srcOrd="0" destOrd="0" parTransId="{761EAF17-6DF4-430C-AC37-519478D339E7}" sibTransId="{5DD88D04-EB18-4E37-B32E-3711D9892902}"/>
    <dgm:cxn modelId="{590BBC88-16E1-49A2-9FAB-655EB6DB73AB}" type="presOf" srcId="{297BF4E7-2721-4E43-AFB9-AEB449409628}" destId="{719A61D9-2873-4A8F-9031-1E78809F5818}" srcOrd="0" destOrd="0" presId="urn:microsoft.com/office/officeart/2005/8/layout/hList6"/>
    <dgm:cxn modelId="{6F4FB1B8-ADB6-488A-824B-2B954F8C8CD5}" type="presOf" srcId="{29722323-2C1C-48F5-9ED9-FE56449C70E7}" destId="{31776C24-2500-45CA-B6EA-32FEE6DF4910}" srcOrd="0" destOrd="0" presId="urn:microsoft.com/office/officeart/2005/8/layout/hList6"/>
    <dgm:cxn modelId="{0127B682-C161-4D2B-A7E3-F543823EA4AC}" type="presParOf" srcId="{4A9574C0-3A6C-4A2A-88DA-1A650248EDFA}" destId="{31776C24-2500-45CA-B6EA-32FEE6DF4910}" srcOrd="0" destOrd="0" presId="urn:microsoft.com/office/officeart/2005/8/layout/hList6"/>
    <dgm:cxn modelId="{40B1A927-EFDE-4283-B583-28E9A1518D59}" type="presParOf" srcId="{4A9574C0-3A6C-4A2A-88DA-1A650248EDFA}" destId="{B712137E-AC3C-4E7A-97A2-181CFB2CC708}" srcOrd="1" destOrd="0" presId="urn:microsoft.com/office/officeart/2005/8/layout/hList6"/>
    <dgm:cxn modelId="{79FC9B85-DB3A-406F-B1F9-A7A89A75BF63}" type="presParOf" srcId="{4A9574C0-3A6C-4A2A-88DA-1A650248EDFA}" destId="{719A61D9-2873-4A8F-9031-1E78809F5818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76C24-2500-45CA-B6EA-32FEE6DF4910}">
      <dsp:nvSpPr>
        <dsp:cNvPr id="0" name=""/>
        <dsp:cNvSpPr/>
      </dsp:nvSpPr>
      <dsp:spPr>
        <a:xfrm rot="16200000">
          <a:off x="-859741" y="867411"/>
          <a:ext cx="8686800" cy="6951977"/>
        </a:xfrm>
        <a:prstGeom prst="flowChartManualOperation">
          <a:avLst/>
        </a:prstGeom>
        <a:solidFill>
          <a:srgbClr val="E6E0B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</a:rPr>
            <a:t>Content 1: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800" kern="1200" dirty="0">
              <a:solidFill>
                <a:srgbClr val="0070C0"/>
              </a:solidFill>
            </a:rPr>
            <a:t>organizational chart showing the numbers of staff </a:t>
          </a:r>
          <a:endParaRPr lang="en-US" sz="6000" kern="1200" dirty="0">
            <a:solidFill>
              <a:srgbClr val="0070C0"/>
            </a:solidFill>
          </a:endParaRPr>
        </a:p>
      </dsp:txBody>
      <dsp:txXfrm rot="5400000">
        <a:off x="7671" y="1737359"/>
        <a:ext cx="6951977" cy="5212080"/>
      </dsp:txXfrm>
    </dsp:sp>
    <dsp:sp modelId="{719A61D9-2873-4A8F-9031-1E78809F5818}">
      <dsp:nvSpPr>
        <dsp:cNvPr id="0" name=""/>
        <dsp:cNvSpPr/>
      </dsp:nvSpPr>
      <dsp:spPr>
        <a:xfrm rot="16200000">
          <a:off x="7125485" y="351355"/>
          <a:ext cx="8686800" cy="7984089"/>
        </a:xfrm>
        <a:prstGeom prst="flowChartManualOperation">
          <a:avLst/>
        </a:prstGeom>
        <a:solidFill>
          <a:srgbClr val="E6E0B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</a:rPr>
            <a:t>Content 2: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800" kern="1200" dirty="0">
              <a:solidFill>
                <a:srgbClr val="0070C0"/>
              </a:solidFill>
            </a:rPr>
            <a:t>Table showing, for each organizational unit the number of positions by hierarchy level disaggregated by sex.</a:t>
          </a:r>
          <a:endParaRPr lang="en-US" sz="4800" kern="1200" dirty="0">
            <a:solidFill>
              <a:srgbClr val="0070C0"/>
            </a:solidFill>
          </a:endParaRPr>
        </a:p>
      </dsp:txBody>
      <dsp:txXfrm rot="5400000">
        <a:off x="7476841" y="1737359"/>
        <a:ext cx="7984089" cy="52120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A01A04-E344-344F-B900-57A59AF2BBC8}">
      <dsp:nvSpPr>
        <dsp:cNvPr id="0" name=""/>
        <dsp:cNvSpPr/>
      </dsp:nvSpPr>
      <dsp:spPr>
        <a:xfrm rot="5400000">
          <a:off x="-238085" y="248700"/>
          <a:ext cx="1587238" cy="111106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b="1" kern="1200"/>
            <a:t>A</a:t>
          </a:r>
          <a:endParaRPr lang="en-GB" sz="3600" b="1" kern="1200" dirty="0"/>
        </a:p>
      </dsp:txBody>
      <dsp:txXfrm rot="-5400000">
        <a:off x="1" y="566147"/>
        <a:ext cx="1111066" cy="476172"/>
      </dsp:txXfrm>
    </dsp:sp>
    <dsp:sp modelId="{756295FD-2B4D-5649-8E74-4B344B7EE7D8}">
      <dsp:nvSpPr>
        <dsp:cNvPr id="0" name=""/>
        <dsp:cNvSpPr/>
      </dsp:nvSpPr>
      <dsp:spPr>
        <a:xfrm rot="5400000">
          <a:off x="8777009" y="-7655328"/>
          <a:ext cx="1032247" cy="163641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100"/>
            <a:buFont typeface="Calibri" panose="020F0502020204030204" pitchFamily="34" charset="0"/>
            <a:buAutoNum type="alphaUcParenBoth"/>
          </a:pPr>
          <a:r>
            <a:rPr lang="en-US" sz="3600" u="none" kern="1200"/>
            <a:t>Entry-Level Positions:  Intern, Assistant, Trainee, Junior</a:t>
          </a:r>
          <a:endParaRPr lang="en-GB" sz="3600" b="1" kern="1200" dirty="0"/>
        </a:p>
      </dsp:txBody>
      <dsp:txXfrm rot="-5400000">
        <a:off x="1111066" y="61005"/>
        <a:ext cx="16313743" cy="931467"/>
      </dsp:txXfrm>
    </dsp:sp>
    <dsp:sp modelId="{5F18C791-0D24-4C9E-A4D7-BDAB34E81A0E}">
      <dsp:nvSpPr>
        <dsp:cNvPr id="0" name=""/>
        <dsp:cNvSpPr/>
      </dsp:nvSpPr>
      <dsp:spPr>
        <a:xfrm rot="5400000">
          <a:off x="-238085" y="1742260"/>
          <a:ext cx="1587238" cy="1111066"/>
        </a:xfrm>
        <a:prstGeom prst="chevron">
          <a:avLst/>
        </a:prstGeom>
        <a:solidFill>
          <a:schemeClr val="accent2">
            <a:hueOff val="213484"/>
            <a:satOff val="-14079"/>
            <a:lumOff val="-4392"/>
            <a:alphaOff val="0"/>
          </a:schemeClr>
        </a:solidFill>
        <a:ln w="25400" cap="flat" cmpd="sng" algn="ctr">
          <a:solidFill>
            <a:schemeClr val="accent2">
              <a:hueOff val="213484"/>
              <a:satOff val="-14079"/>
              <a:lumOff val="-4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100"/>
            <a:buFont typeface="Calibri" panose="020F0502020204030204" pitchFamily="34" charset="0"/>
            <a:buNone/>
          </a:pPr>
          <a:r>
            <a:rPr lang="en-GB" sz="3600" b="1" kern="1200"/>
            <a:t>B</a:t>
          </a:r>
          <a:endParaRPr lang="en-GB" sz="3600" b="1" kern="1200" dirty="0"/>
        </a:p>
      </dsp:txBody>
      <dsp:txXfrm rot="-5400000">
        <a:off x="1" y="2059707"/>
        <a:ext cx="1111066" cy="476172"/>
      </dsp:txXfrm>
    </dsp:sp>
    <dsp:sp modelId="{B1169C9C-6144-40E7-B500-98AB4131A4E1}">
      <dsp:nvSpPr>
        <dsp:cNvPr id="0" name=""/>
        <dsp:cNvSpPr/>
      </dsp:nvSpPr>
      <dsp:spPr>
        <a:xfrm rot="5400000">
          <a:off x="8777280" y="-6162039"/>
          <a:ext cx="1031704" cy="163641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13484"/>
              <a:satOff val="-14079"/>
              <a:lumOff val="-4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100"/>
            <a:buFont typeface="Calibri" panose="020F0502020204030204" pitchFamily="34" charset="0"/>
            <a:buAutoNum type="alphaUcParenBoth"/>
          </a:pPr>
          <a:r>
            <a:rPr lang="en-US" sz="3600" u="none" kern="1200" dirty="0"/>
            <a:t>Mid-Level Positions: Specialist, Coordinator, Analyst, Associate, Supervisor</a:t>
          </a:r>
          <a:endParaRPr lang="en-IN" sz="3600" u="none" kern="1200" dirty="0"/>
        </a:p>
      </dsp:txBody>
      <dsp:txXfrm rot="-5400000">
        <a:off x="1111066" y="1554539"/>
        <a:ext cx="16313769" cy="930976"/>
      </dsp:txXfrm>
    </dsp:sp>
    <dsp:sp modelId="{AA095B51-6101-4301-B6D8-4C3096EFA9B0}">
      <dsp:nvSpPr>
        <dsp:cNvPr id="0" name=""/>
        <dsp:cNvSpPr/>
      </dsp:nvSpPr>
      <dsp:spPr>
        <a:xfrm rot="5400000">
          <a:off x="-238085" y="3235819"/>
          <a:ext cx="1587238" cy="1111066"/>
        </a:xfrm>
        <a:prstGeom prst="chevron">
          <a:avLst/>
        </a:prstGeom>
        <a:solidFill>
          <a:schemeClr val="accent2">
            <a:hueOff val="426968"/>
            <a:satOff val="-28158"/>
            <a:lumOff val="-8784"/>
            <a:alphaOff val="0"/>
          </a:schemeClr>
        </a:solidFill>
        <a:ln w="25400" cap="flat" cmpd="sng" algn="ctr">
          <a:solidFill>
            <a:schemeClr val="accent2">
              <a:hueOff val="426968"/>
              <a:satOff val="-28158"/>
              <a:lumOff val="-8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100"/>
            <a:buFont typeface="Calibri" panose="020F0502020204030204" pitchFamily="34" charset="0"/>
            <a:buNone/>
          </a:pPr>
          <a:r>
            <a:rPr lang="en-US" sz="3600" u="none" kern="1200" dirty="0"/>
            <a:t>C</a:t>
          </a:r>
          <a:endParaRPr lang="en-IN" sz="3600" u="none" kern="1200" dirty="0"/>
        </a:p>
      </dsp:txBody>
      <dsp:txXfrm rot="-5400000">
        <a:off x="1" y="3553266"/>
        <a:ext cx="1111066" cy="476172"/>
      </dsp:txXfrm>
    </dsp:sp>
    <dsp:sp modelId="{9780B47D-A858-42FE-99FE-76D3CD3BCC35}">
      <dsp:nvSpPr>
        <dsp:cNvPr id="0" name=""/>
        <dsp:cNvSpPr/>
      </dsp:nvSpPr>
      <dsp:spPr>
        <a:xfrm rot="5400000">
          <a:off x="8777280" y="-4668480"/>
          <a:ext cx="1031704" cy="1636413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26968"/>
              <a:satOff val="-28158"/>
              <a:lumOff val="-8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100"/>
            <a:buFont typeface="Calibri" panose="020F0502020204030204" pitchFamily="34" charset="0"/>
            <a:buAutoNum type="alphaUcParenBoth"/>
          </a:pPr>
          <a:r>
            <a:rPr lang="en-US" sz="3600" u="none" kern="1200" dirty="0"/>
            <a:t>Managerial Positions: Manager, Team Leader, Project Manager, Department Head</a:t>
          </a:r>
          <a:endParaRPr lang="en-IN" sz="3600" u="none" kern="1200" dirty="0"/>
        </a:p>
      </dsp:txBody>
      <dsp:txXfrm rot="-5400000">
        <a:off x="1111066" y="3048098"/>
        <a:ext cx="16313769" cy="930976"/>
      </dsp:txXfrm>
    </dsp:sp>
    <dsp:sp modelId="{4CCCB341-2E6B-4503-B5AA-AFE5902266F7}">
      <dsp:nvSpPr>
        <dsp:cNvPr id="0" name=""/>
        <dsp:cNvSpPr/>
      </dsp:nvSpPr>
      <dsp:spPr>
        <a:xfrm rot="5400000">
          <a:off x="-238085" y="4729379"/>
          <a:ext cx="1587238" cy="1111066"/>
        </a:xfrm>
        <a:prstGeom prst="chevron">
          <a:avLst/>
        </a:prstGeom>
        <a:solidFill>
          <a:schemeClr val="accent2">
            <a:hueOff val="640451"/>
            <a:satOff val="-42237"/>
            <a:lumOff val="-13176"/>
            <a:alphaOff val="0"/>
          </a:schemeClr>
        </a:solidFill>
        <a:ln w="25400" cap="flat" cmpd="sng" algn="ctr">
          <a:solidFill>
            <a:schemeClr val="accent2">
              <a:hueOff val="640451"/>
              <a:satOff val="-42237"/>
              <a:lumOff val="-13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100"/>
            <a:buFont typeface="Calibri" panose="020F0502020204030204" pitchFamily="34" charset="0"/>
            <a:buNone/>
          </a:pPr>
          <a:r>
            <a:rPr lang="en-US" sz="3600" u="none" kern="1200" dirty="0"/>
            <a:t>D</a:t>
          </a:r>
          <a:endParaRPr lang="en-IN" sz="3600" u="none" kern="1200" dirty="0"/>
        </a:p>
      </dsp:txBody>
      <dsp:txXfrm rot="-5400000">
        <a:off x="1" y="5046826"/>
        <a:ext cx="1111066" cy="476172"/>
      </dsp:txXfrm>
    </dsp:sp>
    <dsp:sp modelId="{7650FA2C-AB22-425F-988A-2077B5F03F0E}">
      <dsp:nvSpPr>
        <dsp:cNvPr id="0" name=""/>
        <dsp:cNvSpPr/>
      </dsp:nvSpPr>
      <dsp:spPr>
        <a:xfrm rot="5400000">
          <a:off x="8777280" y="-3174920"/>
          <a:ext cx="1031704" cy="16364133"/>
        </a:xfrm>
        <a:prstGeom prst="round2SameRect">
          <a:avLst/>
        </a:prstGeom>
        <a:solidFill>
          <a:srgbClr val="E6E0B4">
            <a:alpha val="90000"/>
          </a:srgbClr>
        </a:solidFill>
        <a:ln w="25400" cap="flat" cmpd="sng" algn="ctr">
          <a:solidFill>
            <a:schemeClr val="accent2">
              <a:hueOff val="640451"/>
              <a:satOff val="-42237"/>
              <a:lumOff val="-13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100"/>
            <a:buFont typeface="Calibri" panose="020F0502020204030204" pitchFamily="34" charset="0"/>
            <a:buAutoNum type="alphaUcParenBoth"/>
          </a:pPr>
          <a:r>
            <a:rPr lang="en-US" sz="3600" u="none" kern="1200" dirty="0"/>
            <a:t>Senior-Level Positions: Senior Manager, Director, Senior Director, Vice President (VP), Senior Vice President (SVP),</a:t>
          </a:r>
          <a:endParaRPr lang="en-IN" sz="3600" u="none" kern="1200" dirty="0"/>
        </a:p>
      </dsp:txBody>
      <dsp:txXfrm rot="-5400000">
        <a:off x="1111066" y="4541658"/>
        <a:ext cx="16313769" cy="930976"/>
      </dsp:txXfrm>
    </dsp:sp>
    <dsp:sp modelId="{4ACD8EE1-D1AC-4AD8-9DE4-2FE64C9FED22}">
      <dsp:nvSpPr>
        <dsp:cNvPr id="0" name=""/>
        <dsp:cNvSpPr/>
      </dsp:nvSpPr>
      <dsp:spPr>
        <a:xfrm rot="5400000">
          <a:off x="-238085" y="6222939"/>
          <a:ext cx="1587238" cy="1111066"/>
        </a:xfrm>
        <a:prstGeom prst="chevron">
          <a:avLst/>
        </a:prstGeom>
        <a:solidFill>
          <a:schemeClr val="accent2">
            <a:hueOff val="853935"/>
            <a:satOff val="-56316"/>
            <a:lumOff val="-17568"/>
            <a:alphaOff val="0"/>
          </a:schemeClr>
        </a:solidFill>
        <a:ln w="25400" cap="flat" cmpd="sng" algn="ctr">
          <a:solidFill>
            <a:schemeClr val="accent2">
              <a:hueOff val="853935"/>
              <a:satOff val="-56316"/>
              <a:lumOff val="-17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100"/>
            <a:buFont typeface="Calibri" panose="020F0502020204030204" pitchFamily="34" charset="0"/>
            <a:buNone/>
          </a:pPr>
          <a:r>
            <a:rPr lang="en-US" sz="3600" u="none" kern="1200" dirty="0"/>
            <a:t> E</a:t>
          </a:r>
          <a:endParaRPr lang="en-IN" sz="3600" u="none" kern="1200" dirty="0"/>
        </a:p>
      </dsp:txBody>
      <dsp:txXfrm rot="-5400000">
        <a:off x="1" y="6540386"/>
        <a:ext cx="1111066" cy="476172"/>
      </dsp:txXfrm>
    </dsp:sp>
    <dsp:sp modelId="{D45B6A94-111C-4133-BB86-403B16CF5E23}">
      <dsp:nvSpPr>
        <dsp:cNvPr id="0" name=""/>
        <dsp:cNvSpPr/>
      </dsp:nvSpPr>
      <dsp:spPr>
        <a:xfrm rot="5400000">
          <a:off x="8777280" y="-1681360"/>
          <a:ext cx="1031704" cy="16364133"/>
        </a:xfrm>
        <a:prstGeom prst="round2SameRect">
          <a:avLst/>
        </a:prstGeom>
        <a:solidFill>
          <a:srgbClr val="E6E0B4">
            <a:alpha val="90000"/>
          </a:srgbClr>
        </a:solidFill>
        <a:ln w="25400" cap="flat" cmpd="sng" algn="ctr">
          <a:solidFill>
            <a:schemeClr val="accent2">
              <a:hueOff val="853935"/>
              <a:satOff val="-56316"/>
              <a:lumOff val="-175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100"/>
            <a:buFont typeface="Calibri" panose="020F0502020204030204" pitchFamily="34" charset="0"/>
            <a:buAutoNum type="alphaUcParenBoth"/>
          </a:pPr>
          <a:r>
            <a:rPr lang="en-US" sz="3600" u="none" kern="1200" dirty="0"/>
            <a:t>Executive-Level Positions: Deputy Chief Statistician, Chief Officer (e.g., Chief Human Resources Officer, Chief Financial Officer, Chief Administrative Officer)’</a:t>
          </a:r>
          <a:endParaRPr lang="en-IN" sz="3600" u="none" kern="1200" dirty="0"/>
        </a:p>
      </dsp:txBody>
      <dsp:txXfrm rot="-5400000">
        <a:off x="1111066" y="6035218"/>
        <a:ext cx="16313769" cy="930976"/>
      </dsp:txXfrm>
    </dsp:sp>
    <dsp:sp modelId="{4C977BE1-F5A9-4F2F-BAB5-DC60940173D9}">
      <dsp:nvSpPr>
        <dsp:cNvPr id="0" name=""/>
        <dsp:cNvSpPr/>
      </dsp:nvSpPr>
      <dsp:spPr>
        <a:xfrm rot="5400000">
          <a:off x="-238085" y="7716498"/>
          <a:ext cx="1587238" cy="1111066"/>
        </a:xfrm>
        <a:prstGeom prst="chevron">
          <a:avLst/>
        </a:prstGeom>
        <a:solidFill>
          <a:schemeClr val="accent2">
            <a:hueOff val="1067419"/>
            <a:satOff val="-70395"/>
            <a:lumOff val="-21960"/>
            <a:alphaOff val="0"/>
          </a:schemeClr>
        </a:solidFill>
        <a:ln w="25400" cap="flat" cmpd="sng" algn="ctr">
          <a:solidFill>
            <a:schemeClr val="accent2">
              <a:hueOff val="1067419"/>
              <a:satOff val="-70395"/>
              <a:lumOff val="-2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SzPts val="1100"/>
            <a:buFont typeface="Calibri" panose="020F0502020204030204" pitchFamily="34" charset="0"/>
            <a:buNone/>
          </a:pPr>
          <a:r>
            <a:rPr lang="en-US" sz="3600" u="none" kern="1200" dirty="0"/>
            <a:t>F</a:t>
          </a:r>
          <a:endParaRPr lang="en-IN" sz="3600" u="none" kern="1200" dirty="0"/>
        </a:p>
      </dsp:txBody>
      <dsp:txXfrm rot="-5400000">
        <a:off x="1" y="8033945"/>
        <a:ext cx="1111066" cy="476172"/>
      </dsp:txXfrm>
    </dsp:sp>
    <dsp:sp modelId="{6D9E672A-549E-43F2-85DE-AABF00327CC4}">
      <dsp:nvSpPr>
        <dsp:cNvPr id="0" name=""/>
        <dsp:cNvSpPr/>
      </dsp:nvSpPr>
      <dsp:spPr>
        <a:xfrm rot="5400000">
          <a:off x="8777280" y="-187801"/>
          <a:ext cx="1031704" cy="16364133"/>
        </a:xfrm>
        <a:prstGeom prst="round2SameRect">
          <a:avLst/>
        </a:prstGeom>
        <a:solidFill>
          <a:srgbClr val="E6E0B4">
            <a:alpha val="90000"/>
          </a:srgbClr>
        </a:solidFill>
        <a:ln w="25400" cap="flat" cmpd="sng" algn="ctr">
          <a:solidFill>
            <a:schemeClr val="accent2">
              <a:hueOff val="1067419"/>
              <a:satOff val="-70395"/>
              <a:lumOff val="-2196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SzPts val="1100"/>
            <a:buFont typeface="Calibri" panose="020F0502020204030204" pitchFamily="34" charset="0"/>
            <a:buAutoNum type="alphaUcParenBoth"/>
          </a:pPr>
          <a:r>
            <a:rPr lang="en-US" sz="3600" u="none" kern="1200" dirty="0"/>
            <a:t>Chief Statistician: President, Chief Executive Officer (CEO)</a:t>
          </a:r>
          <a:endParaRPr lang="en-IN" sz="3600" u="none" kern="1200" dirty="0"/>
        </a:p>
      </dsp:txBody>
      <dsp:txXfrm rot="-5400000">
        <a:off x="1111066" y="7528777"/>
        <a:ext cx="16313769" cy="93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2C9C7-711A-4171-9425-86CFD1CFAC81}">
      <dsp:nvSpPr>
        <dsp:cNvPr id="0" name=""/>
        <dsp:cNvSpPr/>
      </dsp:nvSpPr>
      <dsp:spPr>
        <a:xfrm>
          <a:off x="-10672508" y="-1630593"/>
          <a:ext cx="12709987" cy="12709987"/>
        </a:xfrm>
        <a:prstGeom prst="blockArc">
          <a:avLst>
            <a:gd name="adj1" fmla="val 18900000"/>
            <a:gd name="adj2" fmla="val 2700000"/>
            <a:gd name="adj3" fmla="val 170"/>
          </a:avLst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F6683-14C6-469C-BF77-3219D3A49683}">
      <dsp:nvSpPr>
        <dsp:cNvPr id="0" name=""/>
        <dsp:cNvSpPr/>
      </dsp:nvSpPr>
      <dsp:spPr>
        <a:xfrm>
          <a:off x="662833" y="429542"/>
          <a:ext cx="13308025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Historical Gender Bias</a:t>
          </a:r>
          <a:endParaRPr lang="en-IN" sz="4500" kern="1200"/>
        </a:p>
      </dsp:txBody>
      <dsp:txXfrm>
        <a:off x="662833" y="429542"/>
        <a:ext cx="13308025" cy="858706"/>
      </dsp:txXfrm>
    </dsp:sp>
    <dsp:sp modelId="{5AEE28AC-E4C9-4A7C-8F89-ED12E459EB6C}">
      <dsp:nvSpPr>
        <dsp:cNvPr id="0" name=""/>
        <dsp:cNvSpPr/>
      </dsp:nvSpPr>
      <dsp:spPr>
        <a:xfrm>
          <a:off x="126141" y="322204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1998B-5F01-405A-BF07-BBD37C647656}">
      <dsp:nvSpPr>
        <dsp:cNvPr id="0" name=""/>
        <dsp:cNvSpPr/>
      </dsp:nvSpPr>
      <dsp:spPr>
        <a:xfrm>
          <a:off x="1440469" y="1718358"/>
          <a:ext cx="1253038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Pipeline Issues</a:t>
          </a:r>
          <a:endParaRPr lang="en-IN" sz="4500" kern="1200"/>
        </a:p>
      </dsp:txBody>
      <dsp:txXfrm>
        <a:off x="1440469" y="1718358"/>
        <a:ext cx="12530388" cy="858706"/>
      </dsp:txXfrm>
    </dsp:sp>
    <dsp:sp modelId="{1E949F9D-27F5-403D-AB5B-8A8E7D32042A}">
      <dsp:nvSpPr>
        <dsp:cNvPr id="0" name=""/>
        <dsp:cNvSpPr/>
      </dsp:nvSpPr>
      <dsp:spPr>
        <a:xfrm>
          <a:off x="903777" y="1611020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5516FC-6C1C-407A-B298-98CE597627CB}">
      <dsp:nvSpPr>
        <dsp:cNvPr id="0" name=""/>
        <dsp:cNvSpPr/>
      </dsp:nvSpPr>
      <dsp:spPr>
        <a:xfrm>
          <a:off x="1866610" y="3006230"/>
          <a:ext cx="1210424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Barriers to Advancement</a:t>
          </a:r>
          <a:endParaRPr lang="en-IN" sz="4500" kern="1200"/>
        </a:p>
      </dsp:txBody>
      <dsp:txXfrm>
        <a:off x="1866610" y="3006230"/>
        <a:ext cx="12104248" cy="858706"/>
      </dsp:txXfrm>
    </dsp:sp>
    <dsp:sp modelId="{7522730C-D73D-4028-8458-F62DF55FB7D5}">
      <dsp:nvSpPr>
        <dsp:cNvPr id="0" name=""/>
        <dsp:cNvSpPr/>
      </dsp:nvSpPr>
      <dsp:spPr>
        <a:xfrm>
          <a:off x="1329918" y="2898891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9220F8-F4CC-4270-AFDD-196AB7E2F76F}">
      <dsp:nvSpPr>
        <dsp:cNvPr id="0" name=""/>
        <dsp:cNvSpPr/>
      </dsp:nvSpPr>
      <dsp:spPr>
        <a:xfrm>
          <a:off x="2002673" y="4295046"/>
          <a:ext cx="11968185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Work Life Balance Challenge</a:t>
          </a:r>
          <a:endParaRPr lang="en-IN" sz="4500" kern="1200"/>
        </a:p>
      </dsp:txBody>
      <dsp:txXfrm>
        <a:off x="2002673" y="4295046"/>
        <a:ext cx="11968185" cy="858706"/>
      </dsp:txXfrm>
    </dsp:sp>
    <dsp:sp modelId="{EFCA3F84-A5F4-482D-BFB6-A02E47F374DE}">
      <dsp:nvSpPr>
        <dsp:cNvPr id="0" name=""/>
        <dsp:cNvSpPr/>
      </dsp:nvSpPr>
      <dsp:spPr>
        <a:xfrm>
          <a:off x="1465981" y="4187708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AE646F-F69C-491C-A0C1-03C66CD24D6E}">
      <dsp:nvSpPr>
        <dsp:cNvPr id="0" name=""/>
        <dsp:cNvSpPr/>
      </dsp:nvSpPr>
      <dsp:spPr>
        <a:xfrm>
          <a:off x="1866610" y="5583862"/>
          <a:ext cx="1210424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Lack of Mentorship and Sponsorship</a:t>
          </a:r>
          <a:endParaRPr lang="en-IN" sz="4500" kern="1200"/>
        </a:p>
      </dsp:txBody>
      <dsp:txXfrm>
        <a:off x="1866610" y="5583862"/>
        <a:ext cx="12104248" cy="858706"/>
      </dsp:txXfrm>
    </dsp:sp>
    <dsp:sp modelId="{875D0C47-58D0-4AC0-B065-5B5168721D33}">
      <dsp:nvSpPr>
        <dsp:cNvPr id="0" name=""/>
        <dsp:cNvSpPr/>
      </dsp:nvSpPr>
      <dsp:spPr>
        <a:xfrm>
          <a:off x="1329918" y="5476524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0D25F3-D906-4460-9F30-1C5BD269BDC0}">
      <dsp:nvSpPr>
        <dsp:cNvPr id="0" name=""/>
        <dsp:cNvSpPr/>
      </dsp:nvSpPr>
      <dsp:spPr>
        <a:xfrm>
          <a:off x="1440469" y="6871734"/>
          <a:ext cx="1253038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Implicit Bias and Stereotypes</a:t>
          </a:r>
          <a:endParaRPr lang="en-IN" sz="4500" kern="1200"/>
        </a:p>
      </dsp:txBody>
      <dsp:txXfrm>
        <a:off x="1440469" y="6871734"/>
        <a:ext cx="12530388" cy="858706"/>
      </dsp:txXfrm>
    </dsp:sp>
    <dsp:sp modelId="{D9A7B76C-77D8-422E-BCDB-344AC6FCDF07}">
      <dsp:nvSpPr>
        <dsp:cNvPr id="0" name=""/>
        <dsp:cNvSpPr/>
      </dsp:nvSpPr>
      <dsp:spPr>
        <a:xfrm>
          <a:off x="903777" y="6764395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4E5062-DD45-48CB-AB89-48AFCAD714AC}">
      <dsp:nvSpPr>
        <dsp:cNvPr id="0" name=""/>
        <dsp:cNvSpPr/>
      </dsp:nvSpPr>
      <dsp:spPr>
        <a:xfrm>
          <a:off x="662833" y="8160550"/>
          <a:ext cx="13308025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114300" rIns="114300" bIns="114300" numCol="1" spcCol="1270" anchor="ctr" anchorCtr="0">
          <a:noAutofit/>
        </a:bodyPr>
        <a:lstStyle/>
        <a:p>
          <a:pPr marL="0" lvl="0" indent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500" b="1" kern="1200"/>
            <a:t>Organisational Culture</a:t>
          </a:r>
          <a:endParaRPr lang="en-IN" sz="4500" kern="1200"/>
        </a:p>
      </dsp:txBody>
      <dsp:txXfrm>
        <a:off x="662833" y="8160550"/>
        <a:ext cx="13308025" cy="858706"/>
      </dsp:txXfrm>
    </dsp:sp>
    <dsp:sp modelId="{0949C292-65F8-4BB3-9EEF-176C451C0AFE}">
      <dsp:nvSpPr>
        <dsp:cNvPr id="0" name=""/>
        <dsp:cNvSpPr/>
      </dsp:nvSpPr>
      <dsp:spPr>
        <a:xfrm>
          <a:off x="126141" y="8053212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52C9C7-711A-4171-9425-86CFD1CFAC81}">
      <dsp:nvSpPr>
        <dsp:cNvPr id="0" name=""/>
        <dsp:cNvSpPr/>
      </dsp:nvSpPr>
      <dsp:spPr>
        <a:xfrm>
          <a:off x="-10672508" y="-1630593"/>
          <a:ext cx="12709987" cy="12709987"/>
        </a:xfrm>
        <a:prstGeom prst="blockArc">
          <a:avLst>
            <a:gd name="adj1" fmla="val 18900000"/>
            <a:gd name="adj2" fmla="val 2700000"/>
            <a:gd name="adj3" fmla="val 170"/>
          </a:avLst>
        </a:pr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F6683-14C6-469C-BF77-3219D3A49683}">
      <dsp:nvSpPr>
        <dsp:cNvPr id="0" name=""/>
        <dsp:cNvSpPr/>
      </dsp:nvSpPr>
      <dsp:spPr>
        <a:xfrm>
          <a:off x="662833" y="429542"/>
          <a:ext cx="13308025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/>
            <a:t>Gender-Disaggregated Data Collection:</a:t>
          </a:r>
          <a:r>
            <a:rPr lang="en-US" sz="3600" kern="1200"/>
            <a:t> </a:t>
          </a:r>
          <a:endParaRPr lang="en-IN" sz="3600" kern="1200" dirty="0"/>
        </a:p>
      </dsp:txBody>
      <dsp:txXfrm>
        <a:off x="662833" y="429542"/>
        <a:ext cx="13308025" cy="858706"/>
      </dsp:txXfrm>
    </dsp:sp>
    <dsp:sp modelId="{5AEE28AC-E4C9-4A7C-8F89-ED12E459EB6C}">
      <dsp:nvSpPr>
        <dsp:cNvPr id="0" name=""/>
        <dsp:cNvSpPr/>
      </dsp:nvSpPr>
      <dsp:spPr>
        <a:xfrm>
          <a:off x="126141" y="322204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198158-9693-466B-AD4F-7D7F9DE73CFC}">
      <dsp:nvSpPr>
        <dsp:cNvPr id="0" name=""/>
        <dsp:cNvSpPr/>
      </dsp:nvSpPr>
      <dsp:spPr>
        <a:xfrm>
          <a:off x="1440469" y="1718358"/>
          <a:ext cx="1253038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600" b="1" kern="1200"/>
            <a:t>Capacity Building for Women:</a:t>
          </a:r>
          <a:r>
            <a:rPr lang="en-US" sz="3600" kern="1200"/>
            <a:t> </a:t>
          </a:r>
          <a:endParaRPr lang="en-IN" sz="3600" kern="1200"/>
        </a:p>
      </dsp:txBody>
      <dsp:txXfrm>
        <a:off x="1440469" y="1718358"/>
        <a:ext cx="12530388" cy="858706"/>
      </dsp:txXfrm>
    </dsp:sp>
    <dsp:sp modelId="{C2E56084-3954-40C6-8983-40749A8F5A32}">
      <dsp:nvSpPr>
        <dsp:cNvPr id="0" name=""/>
        <dsp:cNvSpPr/>
      </dsp:nvSpPr>
      <dsp:spPr>
        <a:xfrm>
          <a:off x="903777" y="1611020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010D34-94C9-4828-A78B-4900DF7E6A98}">
      <dsp:nvSpPr>
        <dsp:cNvPr id="0" name=""/>
        <dsp:cNvSpPr/>
      </dsp:nvSpPr>
      <dsp:spPr>
        <a:xfrm>
          <a:off x="1866610" y="3006230"/>
          <a:ext cx="1210424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600" b="1" kern="1200" dirty="0"/>
            <a:t>Promotion of Gender-Responsive Policies</a:t>
          </a:r>
          <a:endParaRPr lang="en-IN" sz="3600" kern="1200" dirty="0"/>
        </a:p>
      </dsp:txBody>
      <dsp:txXfrm>
        <a:off x="1866610" y="3006230"/>
        <a:ext cx="12104248" cy="858706"/>
      </dsp:txXfrm>
    </dsp:sp>
    <dsp:sp modelId="{B2982406-0F94-4A4A-95DE-706C155CC448}">
      <dsp:nvSpPr>
        <dsp:cNvPr id="0" name=""/>
        <dsp:cNvSpPr/>
      </dsp:nvSpPr>
      <dsp:spPr>
        <a:xfrm>
          <a:off x="1329918" y="2898891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C4B4F0-AA08-45EA-A8C9-B29A2FAE36DF}">
      <dsp:nvSpPr>
        <dsp:cNvPr id="0" name=""/>
        <dsp:cNvSpPr/>
      </dsp:nvSpPr>
      <dsp:spPr>
        <a:xfrm>
          <a:off x="2002673" y="4295046"/>
          <a:ext cx="11968185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600" b="1" kern="1200" dirty="0"/>
            <a:t>Gender-Neutral Recruitment and Promotion Practices</a:t>
          </a:r>
          <a:r>
            <a:rPr lang="en-US" sz="3600" kern="1200" dirty="0"/>
            <a:t> </a:t>
          </a:r>
          <a:endParaRPr lang="en-IN" sz="3600" kern="1200" dirty="0"/>
        </a:p>
      </dsp:txBody>
      <dsp:txXfrm>
        <a:off x="2002673" y="4295046"/>
        <a:ext cx="11968185" cy="858706"/>
      </dsp:txXfrm>
    </dsp:sp>
    <dsp:sp modelId="{9CA062AB-2BEB-42DE-8B79-4DA99973A5CC}">
      <dsp:nvSpPr>
        <dsp:cNvPr id="0" name=""/>
        <dsp:cNvSpPr/>
      </dsp:nvSpPr>
      <dsp:spPr>
        <a:xfrm>
          <a:off x="1465981" y="4187708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AC7FF3-5844-4981-8007-1ACCD76F1C0C}">
      <dsp:nvSpPr>
        <dsp:cNvPr id="0" name=""/>
        <dsp:cNvSpPr/>
      </dsp:nvSpPr>
      <dsp:spPr>
        <a:xfrm>
          <a:off x="1866610" y="5583862"/>
          <a:ext cx="1210424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600" b="1" kern="1200" dirty="0"/>
            <a:t>Engagement with Civil Society and Women's Organizations</a:t>
          </a:r>
          <a:endParaRPr lang="en-IN" sz="3600" kern="1200" dirty="0"/>
        </a:p>
      </dsp:txBody>
      <dsp:txXfrm>
        <a:off x="1866610" y="5583862"/>
        <a:ext cx="12104248" cy="858706"/>
      </dsp:txXfrm>
    </dsp:sp>
    <dsp:sp modelId="{9901A4D0-0345-4590-AB70-2AB95CD7B767}">
      <dsp:nvSpPr>
        <dsp:cNvPr id="0" name=""/>
        <dsp:cNvSpPr/>
      </dsp:nvSpPr>
      <dsp:spPr>
        <a:xfrm>
          <a:off x="1329918" y="5476524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673627-F589-4BC7-829D-F880F35579D6}">
      <dsp:nvSpPr>
        <dsp:cNvPr id="0" name=""/>
        <dsp:cNvSpPr/>
      </dsp:nvSpPr>
      <dsp:spPr>
        <a:xfrm>
          <a:off x="1440469" y="6871734"/>
          <a:ext cx="12530388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600" b="1" kern="1200" dirty="0"/>
            <a:t>Promotion of Gender-Responsive Research and Analysis</a:t>
          </a:r>
          <a:endParaRPr lang="en-IN" sz="3600" kern="1200" dirty="0"/>
        </a:p>
      </dsp:txBody>
      <dsp:txXfrm>
        <a:off x="1440469" y="6871734"/>
        <a:ext cx="12530388" cy="858706"/>
      </dsp:txXfrm>
    </dsp:sp>
    <dsp:sp modelId="{95599FDD-F9A5-43D7-8B6E-2C666BBAAD46}">
      <dsp:nvSpPr>
        <dsp:cNvPr id="0" name=""/>
        <dsp:cNvSpPr/>
      </dsp:nvSpPr>
      <dsp:spPr>
        <a:xfrm>
          <a:off x="903777" y="6764395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C62426-C557-479A-994A-7BE65E09A71A}">
      <dsp:nvSpPr>
        <dsp:cNvPr id="0" name=""/>
        <dsp:cNvSpPr/>
      </dsp:nvSpPr>
      <dsp:spPr>
        <a:xfrm>
          <a:off x="662833" y="8160550"/>
          <a:ext cx="13308025" cy="8587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1599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3600" b="1" kern="1200" dirty="0"/>
            <a:t>Public Awareness Campaigns</a:t>
          </a:r>
          <a:endParaRPr lang="en-IN" sz="3600" kern="1200" dirty="0"/>
        </a:p>
      </dsp:txBody>
      <dsp:txXfrm>
        <a:off x="662833" y="8160550"/>
        <a:ext cx="13308025" cy="858706"/>
      </dsp:txXfrm>
    </dsp:sp>
    <dsp:sp modelId="{48891063-139C-440D-B5C1-570461CC3FF3}">
      <dsp:nvSpPr>
        <dsp:cNvPr id="0" name=""/>
        <dsp:cNvSpPr/>
      </dsp:nvSpPr>
      <dsp:spPr>
        <a:xfrm>
          <a:off x="126141" y="8053212"/>
          <a:ext cx="1073383" cy="10733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76C24-2500-45CA-B6EA-32FEE6DF4910}">
      <dsp:nvSpPr>
        <dsp:cNvPr id="0" name=""/>
        <dsp:cNvSpPr/>
      </dsp:nvSpPr>
      <dsp:spPr>
        <a:xfrm rot="16200000">
          <a:off x="-859741" y="867411"/>
          <a:ext cx="8686800" cy="6951977"/>
        </a:xfrm>
        <a:prstGeom prst="flowChartManualOperation">
          <a:avLst/>
        </a:prstGeom>
        <a:solidFill>
          <a:srgbClr val="E6E0B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</a:rPr>
            <a:t>Content 1: 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800" kern="1200" dirty="0">
              <a:solidFill>
                <a:srgbClr val="0070C0"/>
              </a:solidFill>
            </a:rPr>
            <a:t>Assessment of the state of gender statistics in the country</a:t>
          </a:r>
          <a:endParaRPr lang="en-US" sz="6000" kern="1200" dirty="0">
            <a:solidFill>
              <a:srgbClr val="0070C0"/>
            </a:solidFill>
          </a:endParaRPr>
        </a:p>
      </dsp:txBody>
      <dsp:txXfrm rot="5400000">
        <a:off x="7671" y="1737359"/>
        <a:ext cx="6951977" cy="5212080"/>
      </dsp:txXfrm>
    </dsp:sp>
    <dsp:sp modelId="{719A61D9-2873-4A8F-9031-1E78809F5818}">
      <dsp:nvSpPr>
        <dsp:cNvPr id="0" name=""/>
        <dsp:cNvSpPr/>
      </dsp:nvSpPr>
      <dsp:spPr>
        <a:xfrm rot="16200000">
          <a:off x="7125485" y="351355"/>
          <a:ext cx="8686800" cy="7984089"/>
        </a:xfrm>
        <a:prstGeom prst="flowChartManualOperation">
          <a:avLst/>
        </a:prstGeom>
        <a:solidFill>
          <a:srgbClr val="E6E0B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0" tIns="0" rIns="30480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b="1" kern="1200" dirty="0">
              <a:solidFill>
                <a:srgbClr val="002060"/>
              </a:solidFill>
            </a:rPr>
            <a:t>Content 2: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800" kern="1200" dirty="0">
              <a:solidFill>
                <a:srgbClr val="0070C0"/>
              </a:solidFill>
            </a:rPr>
            <a:t>Is the state of gender statistics in the country correlated with whether or not the senior leadership role in gender statistics is a woman?</a:t>
          </a:r>
          <a:endParaRPr lang="en-US" sz="4800" kern="1200" dirty="0">
            <a:solidFill>
              <a:srgbClr val="0070C0"/>
            </a:solidFill>
          </a:endParaRPr>
        </a:p>
      </dsp:txBody>
      <dsp:txXfrm rot="5400000">
        <a:off x="7476841" y="1737359"/>
        <a:ext cx="7984089" cy="5212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52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r">
              <a:defRPr sz="600"/>
            </a:lvl1pPr>
          </a:lstStyle>
          <a:p>
            <a:fld id="{0A994FA9-4AA4-7F49-85BA-5FDB5EB9975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467" tIns="23733" rIns="47467" bIns="237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19" y="4473339"/>
            <a:ext cx="5608763" cy="3661664"/>
          </a:xfrm>
          <a:prstGeom prst="rect">
            <a:avLst/>
          </a:prstGeom>
        </p:spPr>
        <p:txBody>
          <a:bodyPr vert="horz" lIns="47467" tIns="23733" rIns="47467" bIns="237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52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r">
              <a:defRPr sz="6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000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37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600" dirty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11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11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65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95C949-30DC-A548-B0F6-ECAFEB87DCCE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3072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proposed training module will focus on the organizational level.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19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87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93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95C949-30DC-A548-B0F6-ECAFEB87DCCE}" type="slidenum">
              <a:rPr kumimoji="0" lang="en-US" sz="6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463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8542-A911-3AF4-EDC8-7B5846E2E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7CE50-4F57-8682-AFE8-058EF75D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8DECC-6198-9907-9CC4-D5D6D73C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FC15-FBC5-ACFF-9D0E-A75F28F8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8A84F-73AB-9E8A-A390-A713910E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2EF-5CC6-F017-CD3B-BF5B6F5A7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2644-13AF-075A-5181-D919C862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EA438-0D93-0E4A-E1EA-527E118C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9791-3C7D-B37C-23DA-86381C03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C8B5-0253-4149-7B6D-D86B86FA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0ADE-1D40-38FD-109F-4E136A66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99D9-8DCC-A728-BBC8-B10343FA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96D-B943-76EC-0F46-1117877C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F2B0F-AFA6-F4C6-E528-4AF2ED56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1561-C0B6-6382-80B9-73B839C1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78E6-97B3-2243-94AA-10612C53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D81-A665-6B02-6066-B8405BF41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13D3F-B9B0-618E-B4A8-94ED688B1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77A0A-C8E8-0181-A444-23742EC6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F6038-7FAB-38AE-A966-5CA0425A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46A16-2CDC-92C2-3D34-C1B18A7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9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1982A-78A2-3A89-213E-905F54D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08957-E3FA-C7B7-9095-070038FE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8A65B-D455-D068-B79B-CF2AFC3DE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7BE61B-BEBD-81D0-A095-42888CA47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6DBD24-2532-AD64-016A-4758E9433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174CFC-8237-A323-D3F6-EFF944E5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A5CC4-1B74-EDC7-0CD3-B29E3AE9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F63A6-2031-1379-66D5-ECCD4D4D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54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C18D-84BB-6DD5-CBE7-E074511E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E53A3-8057-89FB-D869-C80DBD4C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550E9-1FC3-C62D-512A-8BA0F0AC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29958-0D54-BCC0-B1F5-2F1415D2E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1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21F9-69B8-E3E0-1901-759D5EA3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76E8B-D0F6-B877-641B-54AE9FEF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BD873-D236-B434-27F3-3FA5FCB7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8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604A-A253-673C-5423-FDD6CBC9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2F9-8E70-AAC1-44E8-B2E55831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FBECD-CFCA-B8B3-1BCE-FAD54825D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74848-A4A3-18D9-C2C2-7DE2C00A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61D5F-7DE6-AF47-0D21-F439FA5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C67B-633D-3C77-A177-ACAA4739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8D4-60FF-C77F-D1FF-A2EC3A0E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12F5-52BE-B1B4-0C03-46B0151C4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08650-8372-4773-A79B-B13398C7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A5BE6-7EF0-03EE-765E-60D798A18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82E4-7321-5592-E3D8-BB711CBD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A502-D39A-F634-CE06-305E583B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3B89-8057-E824-B333-9CB3D2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B0F1B-0BF6-1222-8EBE-E17E90CF7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6B72E-FB9D-3ED0-615F-E20AF7A6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D7E67-EE8F-C28F-80D8-4CC284C9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70958-6BD6-975B-47A5-94DAABE9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6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AD34F-71EF-4474-9A37-0270CE494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87EAE-B3B3-ED3B-619F-991F37CED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9089C-7EC7-FC56-6C8E-CA18D334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0C8E-443B-C058-7D3F-15AB51E8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38F7-0995-E186-7F12-E7534740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E159-D1F1-AB23-F71A-0DD94BB7F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3C2D-46AD-A9C0-9E5C-AD8FA3B0A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2996-3D32-23BE-40CF-1E417C54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4A97-2ED1-4A2C-99B1-67C40EA76516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4A490-9211-D936-CFE5-1412229B2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F800-7D08-07D3-46B2-4DCBB52B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1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80288"/>
            <a:ext cx="9982200" cy="5970865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</a:rPr>
              <a:t>Training Course on</a:t>
            </a:r>
          </a:p>
          <a:p>
            <a:endParaRPr lang="en-US" sz="5400" dirty="0"/>
          </a:p>
          <a:p>
            <a:r>
              <a:rPr lang="en-US" sz="6600" dirty="0"/>
              <a:t>Assessing gender ‘mainstreaming’ in the NSO and NSS</a:t>
            </a:r>
            <a:endParaRPr lang="en-US" sz="5400" dirty="0">
              <a:solidFill>
                <a:srgbClr val="FFFF00"/>
              </a:solidFill>
            </a:endParaRPr>
          </a:p>
          <a:p>
            <a:pPr algn="ctr"/>
            <a:endParaRPr lang="en-US" sz="2800" b="0" dirty="0"/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61E77B-1811-A4B9-CDD2-2CB243CBBCD2}"/>
              </a:ext>
            </a:extLst>
          </p:cNvPr>
          <p:cNvSpPr txBox="1"/>
          <p:nvPr/>
        </p:nvSpPr>
        <p:spPr>
          <a:xfrm>
            <a:off x="285750" y="9601200"/>
            <a:ext cx="40126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Module 5</a:t>
            </a:r>
          </a:p>
        </p:txBody>
      </p:sp>
    </p:spTree>
    <p:extLst>
      <p:ext uri="{BB962C8B-B14F-4D97-AF65-F5344CB8AC3E}">
        <p14:creationId xmlns:p14="http://schemas.microsoft.com/office/powerpoint/2010/main" val="2738987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E89009-437B-7FC1-2F13-149EA54F52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738664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rgbClr val="FFFF00"/>
                </a:solidFill>
              </a:rPr>
              <a:t>Provisions that promote gender equality in statistical leadership</a:t>
            </a:r>
            <a:endParaRPr lang="en-IN" sz="4800" dirty="0">
              <a:solidFill>
                <a:srgbClr val="FFFF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24931-954F-CB6A-46D4-4BBA9232771E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6EA559D4-FFB1-207C-1FEE-DE0486D989D8}"/>
              </a:ext>
            </a:extLst>
          </p:cNvPr>
          <p:cNvSpPr/>
          <p:nvPr/>
        </p:nvSpPr>
        <p:spPr>
          <a:xfrm>
            <a:off x="2331720" y="2743200"/>
            <a:ext cx="4800600" cy="8382000"/>
          </a:xfrm>
          <a:prstGeom prst="flowChartAlternateProcess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1. Gender Quotas</a:t>
            </a:r>
          </a:p>
          <a:p>
            <a:pPr algn="ctr"/>
            <a:r>
              <a:rPr lang="en-US" sz="3200" dirty="0">
                <a:solidFill>
                  <a:srgbClr val="0070C0"/>
                </a:solidFill>
              </a:rPr>
              <a:t>Introducing quotas or targets through legislation can ensure a more balanced representation of genders in statistical leadership positions.</a:t>
            </a:r>
            <a:endParaRPr lang="en-IN" sz="3200" dirty="0">
              <a:solidFill>
                <a:srgbClr val="0070C0"/>
              </a:solidFill>
            </a:endParaRPr>
          </a:p>
        </p:txBody>
      </p:sp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FC0CAB65-1080-3241-F0ED-69FFD8E3E042}"/>
              </a:ext>
            </a:extLst>
          </p:cNvPr>
          <p:cNvSpPr/>
          <p:nvPr/>
        </p:nvSpPr>
        <p:spPr>
          <a:xfrm>
            <a:off x="7437120" y="2743200"/>
            <a:ext cx="4800600" cy="8382000"/>
          </a:xfrm>
          <a:prstGeom prst="flowChartAlternateProcess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2. Anti-Discrimination Provisions</a:t>
            </a:r>
          </a:p>
          <a:p>
            <a:pPr algn="ctr"/>
            <a:r>
              <a:rPr lang="en-US" sz="3200" dirty="0">
                <a:solidFill>
                  <a:srgbClr val="0070C0"/>
                </a:solidFill>
              </a:rPr>
              <a:t>Strengthening anti-discrimination provisions to prohibit gender-based discrimination in hiring, promotion, and retention practices can create a more inclusive environment for women in statistical leadership. </a:t>
            </a:r>
            <a:endParaRPr lang="en-IN" sz="3200" dirty="0">
              <a:solidFill>
                <a:srgbClr val="0070C0"/>
              </a:solidFill>
            </a:endParaRP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48E57385-3DCD-ECD4-D024-B666608305BC}"/>
              </a:ext>
            </a:extLst>
          </p:cNvPr>
          <p:cNvSpPr/>
          <p:nvPr/>
        </p:nvSpPr>
        <p:spPr>
          <a:xfrm>
            <a:off x="12557760" y="2743200"/>
            <a:ext cx="4800600" cy="8382000"/>
          </a:xfrm>
          <a:prstGeom prst="flowChartAlternateProcess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3. Supportive Policies</a:t>
            </a:r>
          </a:p>
          <a:p>
            <a:pPr algn="ctr"/>
            <a:r>
              <a:rPr lang="en-US" sz="3200" dirty="0">
                <a:solidFill>
                  <a:srgbClr val="0070C0"/>
                </a:solidFill>
              </a:rPr>
              <a:t>Promoting policies such as flexible working arrangements, parental leave, and childcare support can facilitate a better work-life balance for both men and women in statistical leadership roles.</a:t>
            </a:r>
            <a:endParaRPr lang="en-IN" sz="3200" dirty="0">
              <a:solidFill>
                <a:srgbClr val="0070C0"/>
              </a:solidFill>
            </a:endParaRP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0594FF47-2C3C-2BEC-D49B-232FC30AD58E}"/>
              </a:ext>
            </a:extLst>
          </p:cNvPr>
          <p:cNvSpPr/>
          <p:nvPr/>
        </p:nvSpPr>
        <p:spPr>
          <a:xfrm>
            <a:off x="17678400" y="2743200"/>
            <a:ext cx="4800600" cy="8382000"/>
          </a:xfrm>
          <a:prstGeom prst="flowChartAlternateProcess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4. Establishment of Gender Equality Committees or Task Forces</a:t>
            </a:r>
          </a:p>
          <a:p>
            <a:pPr algn="ctr"/>
            <a:r>
              <a:rPr lang="en-US" sz="3200" dirty="0">
                <a:solidFill>
                  <a:srgbClr val="0070C0"/>
                </a:solidFill>
              </a:rPr>
              <a:t>The law can establish gender equality committees or task forces within statistical agencies and organizations to oversee the implementation of gender equality initiatives+.</a:t>
            </a:r>
            <a:endParaRPr lang="en-IN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96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1586578" y="4419603"/>
            <a:ext cx="6432298" cy="4876793"/>
            <a:chOff x="16882116" y="1718736"/>
            <a:chExt cx="6432298" cy="5638793"/>
          </a:xfrm>
          <a:solidFill>
            <a:srgbClr val="E6E0B4"/>
          </a:solidFill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8000"/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lvl="0" indent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0" b="1" kern="1200" dirty="0"/>
                <a:t>Suggestive strategies in NSDS:</a:t>
              </a:r>
            </a:p>
          </p:txBody>
        </p:sp>
      </p:grp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BAAA59B-AFC4-E0ED-AAC4-2E9ABED46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7647709"/>
              </p:ext>
            </p:extLst>
          </p:nvPr>
        </p:nvGraphicFramePr>
        <p:xfrm>
          <a:off x="7467600" y="2286000"/>
          <a:ext cx="14097000" cy="944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Strategies to promote gender equality in statistical leadership 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951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4769B4B-75AA-2B4F-B39D-B616103573F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E9F176-AC67-0447-B8F0-ECBE95F1C6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24B08C-54BC-AE49-B0BE-4844BC05DF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81550" y="4102468"/>
            <a:ext cx="10158250" cy="5540748"/>
          </a:xfrm>
        </p:spPr>
        <p:txBody>
          <a:bodyPr/>
          <a:lstStyle/>
          <a:p>
            <a:r>
              <a:rPr lang="en-US" dirty="0"/>
              <a:t>State of gender statistics in the country: Is there a ‘correlation’ between women in leadership and state of gender statistics? How and why?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66E938-D01C-5C42-A1EC-62E392FDDF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745132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990600" y="4343400"/>
            <a:ext cx="6432298" cy="4876793"/>
            <a:chOff x="16882116" y="1718736"/>
            <a:chExt cx="6432298" cy="5638793"/>
          </a:xfrm>
          <a:solidFill>
            <a:srgbClr val="92D050"/>
          </a:solidFill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marR="0" lvl="0" indent="0" algn="ctr" defTabSz="2933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600" b="1" dirty="0">
                  <a:solidFill>
                    <a:srgbClr val="FEFFFF"/>
                  </a:solidFill>
                  <a:latin typeface="Calibri"/>
                </a:rPr>
                <a:t>Roundtable Discussion, Debate</a:t>
              </a:r>
              <a:r>
                <a:rPr kumimoji="0" lang="en-GB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E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</a:t>
              </a:r>
            </a:p>
          </p:txBody>
        </p:sp>
      </p:grp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30CC86B-DE28-C863-8598-1606AF6096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3562279"/>
              </p:ext>
            </p:extLst>
          </p:nvPr>
        </p:nvGraphicFramePr>
        <p:xfrm>
          <a:off x="8458200" y="3048000"/>
          <a:ext cx="15468600" cy="868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A008D5B-6397-5847-A38C-96821114C3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7800" y="112824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DESIGN, STRATEGY, APPROACH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4084D82-28D7-08EF-D5DD-A3574D00EAA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43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Context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Double Brace 2">
            <a:extLst>
              <a:ext uri="{FF2B5EF4-FFF2-40B4-BE49-F238E27FC236}">
                <a16:creationId xmlns:a16="http://schemas.microsoft.com/office/drawing/2014/main" id="{A7535508-09D1-4F56-20C6-2CB24B78BB5A}"/>
              </a:ext>
            </a:extLst>
          </p:cNvPr>
          <p:cNvSpPr/>
          <p:nvPr/>
        </p:nvSpPr>
        <p:spPr>
          <a:xfrm>
            <a:off x="1905000" y="2590800"/>
            <a:ext cx="20574000" cy="1435649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IN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relationship between women in leadership and the state of gender statistics in a country is complex yet positive. It </a:t>
            </a: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varies based on numerous factors, including political, cultural, and economic contexts.</a:t>
            </a:r>
            <a:endParaRPr lang="en-IN" sz="4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A773A2A-A2B6-C352-260F-0A9AFCF51955}"/>
              </a:ext>
            </a:extLst>
          </p:cNvPr>
          <p:cNvSpPr/>
          <p:nvPr/>
        </p:nvSpPr>
        <p:spPr>
          <a:xfrm>
            <a:off x="1905000" y="5105399"/>
            <a:ext cx="8763000" cy="6019801"/>
          </a:xfrm>
          <a:prstGeom prst="roundRect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002060"/>
                </a:solidFill>
              </a:rPr>
              <a:t>How</a:t>
            </a:r>
            <a:r>
              <a:rPr lang="en-US" sz="5400" dirty="0">
                <a:solidFill>
                  <a:srgbClr val="002060"/>
                </a:solidFill>
              </a:rPr>
              <a:t> women in leadership advance gender statistics?</a:t>
            </a:r>
          </a:p>
          <a:p>
            <a:pPr algn="ctr"/>
            <a:endParaRPr lang="en-US" sz="4400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r>
              <a:rPr lang="en-IN" sz="4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Prioritization of Gender Data</a:t>
            </a:r>
            <a:endParaRPr lang="en-US" sz="4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400" dirty="0">
                <a:solidFill>
                  <a:srgbClr val="0070C0"/>
                </a:solidFill>
              </a:rPr>
              <a:t>Promotion of Data Quality</a:t>
            </a:r>
          </a:p>
          <a:p>
            <a:pPr algn="ctr"/>
            <a:endParaRPr lang="en-US" sz="3600" dirty="0">
              <a:solidFill>
                <a:srgbClr val="002060"/>
              </a:solidFill>
            </a:endParaRPr>
          </a:p>
          <a:p>
            <a:pPr algn="ctr"/>
            <a:endParaRPr lang="en-IN" sz="3600" dirty="0">
              <a:solidFill>
                <a:srgbClr val="002060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DEEE77-6A93-D89F-BE90-32E234DD5B94}"/>
              </a:ext>
            </a:extLst>
          </p:cNvPr>
          <p:cNvSpPr/>
          <p:nvPr/>
        </p:nvSpPr>
        <p:spPr>
          <a:xfrm>
            <a:off x="12736286" y="5105399"/>
            <a:ext cx="8763000" cy="6019801"/>
          </a:xfrm>
          <a:prstGeom prst="roundRect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002060"/>
                </a:solidFill>
              </a:rPr>
              <a:t>Why</a:t>
            </a:r>
            <a:r>
              <a:rPr lang="en-US" sz="5400" dirty="0">
                <a:solidFill>
                  <a:srgbClr val="002060"/>
                </a:solidFill>
              </a:rPr>
              <a:t> women in leadership advance gender statistics?</a:t>
            </a:r>
          </a:p>
          <a:p>
            <a:pPr algn="ctr"/>
            <a:endParaRPr lang="en-US" sz="4400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r>
              <a:rPr lang="en-IN" sz="4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Representation Matters</a:t>
            </a:r>
          </a:p>
          <a:p>
            <a:pPr marL="342900" indent="-342900">
              <a:buAutoNum type="arabicPeriod"/>
            </a:pPr>
            <a:r>
              <a:rPr lang="en-US" sz="4400" dirty="0">
                <a:solidFill>
                  <a:srgbClr val="0070C0"/>
                </a:solidFill>
              </a:rPr>
              <a:t>Gender Equality and Sustainable Development</a:t>
            </a:r>
            <a:endParaRPr lang="en-US" sz="3600" dirty="0">
              <a:solidFill>
                <a:srgbClr val="002060"/>
              </a:solidFill>
            </a:endParaRPr>
          </a:p>
          <a:p>
            <a:pPr algn="ctr"/>
            <a:endParaRPr lang="en-IN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10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Case Study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Double Brace 2">
            <a:extLst>
              <a:ext uri="{FF2B5EF4-FFF2-40B4-BE49-F238E27FC236}">
                <a16:creationId xmlns:a16="http://schemas.microsoft.com/office/drawing/2014/main" id="{A7535508-09D1-4F56-20C6-2CB24B78BB5A}"/>
              </a:ext>
            </a:extLst>
          </p:cNvPr>
          <p:cNvSpPr/>
          <p:nvPr/>
        </p:nvSpPr>
        <p:spPr>
          <a:xfrm>
            <a:off x="10412853" y="2167546"/>
            <a:ext cx="3581400" cy="671463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RWANDA</a:t>
            </a:r>
            <a:endParaRPr lang="en-IN" sz="4400" b="1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0DEEE77-6A93-D89F-BE90-32E234DD5B94}"/>
              </a:ext>
            </a:extLst>
          </p:cNvPr>
          <p:cNvSpPr/>
          <p:nvPr/>
        </p:nvSpPr>
        <p:spPr>
          <a:xfrm>
            <a:off x="12649199" y="3108759"/>
            <a:ext cx="11115533" cy="8439696"/>
          </a:xfrm>
          <a:prstGeom prst="roundRect">
            <a:avLst/>
          </a:prstGeom>
          <a:solidFill>
            <a:srgbClr val="E6E0B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solidFill>
                  <a:srgbClr val="002060"/>
                </a:solidFill>
              </a:rPr>
              <a:t>Rwanda: correlation between women in leadership and gender statistics.</a:t>
            </a:r>
          </a:p>
          <a:p>
            <a:pPr algn="ctr"/>
            <a:endParaRPr lang="en-US" sz="4400" dirty="0">
              <a:solidFill>
                <a:srgbClr val="0070C0"/>
              </a:solidFill>
            </a:endParaRPr>
          </a:p>
          <a:p>
            <a:pPr marL="342900" indent="-342900">
              <a:buAutoNum type="arabicPeriod"/>
            </a:pPr>
            <a:r>
              <a:rPr lang="en-IN" sz="4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Acc. To WEF 2023, Rwanda ranked 12</a:t>
            </a:r>
            <a:r>
              <a:rPr lang="en-IN" sz="4400" baseline="30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IN" sz="4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146 countries. Better performance in political representation and health </a:t>
            </a:r>
          </a:p>
          <a:p>
            <a:pPr marL="342900" indent="-342900">
              <a:buAutoNum type="arabicPeriod"/>
            </a:pPr>
            <a:r>
              <a:rPr lang="en-US" sz="4400" dirty="0">
                <a:solidFill>
                  <a:srgbClr val="0070C0"/>
                </a:solidFill>
              </a:rPr>
              <a:t>Laws on issues like education, gender-based violence, and rural poverty – which matter to women in particular – have been passed.</a:t>
            </a:r>
            <a:endParaRPr lang="en-IN" sz="36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Rwandan women at a meet of the political party RPF.">
            <a:extLst>
              <a:ext uri="{FF2B5EF4-FFF2-40B4-BE49-F238E27FC236}">
                <a16:creationId xmlns:a16="http://schemas.microsoft.com/office/drawing/2014/main" id="{E264E249-CBD2-CDC8-0123-5AE399C20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467" y="3947159"/>
            <a:ext cx="11115533" cy="616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F5B76C-376B-F9F4-2A61-04BB9DEFA7EB}"/>
              </a:ext>
            </a:extLst>
          </p:cNvPr>
          <p:cNvSpPr txBox="1"/>
          <p:nvPr/>
        </p:nvSpPr>
        <p:spPr>
          <a:xfrm flipH="1">
            <a:off x="1076466" y="10112807"/>
            <a:ext cx="11115533" cy="76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747474"/>
                </a:solidFill>
                <a:effectLst/>
                <a:latin typeface="Roboto" panose="02000000000000000000" pitchFamily="2" charset="0"/>
              </a:rPr>
              <a:t>Pic: Rwandan women at a meet of the political party Rwanda Patriotic Front (RPF). (Via Twitter.com/</a:t>
            </a:r>
            <a:r>
              <a:rPr lang="en-US" b="0" i="0" dirty="0" err="1">
                <a:solidFill>
                  <a:srgbClr val="747474"/>
                </a:solidFill>
                <a:effectLst/>
                <a:latin typeface="Roboto" panose="02000000000000000000" pitchFamily="2" charset="0"/>
              </a:rPr>
              <a:t>rpfinkotanyi</a:t>
            </a:r>
            <a:r>
              <a:rPr lang="en-US" b="0" i="0" dirty="0">
                <a:solidFill>
                  <a:srgbClr val="747474"/>
                </a:solidFill>
                <a:effectLst/>
                <a:latin typeface="Roboto" panose="02000000000000000000" pitchFamily="2" charset="0"/>
              </a:rPr>
              <a:t>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05374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FCF05F-0407-6F1E-AA43-30FBCCFC0B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738664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rgbClr val="FFFF00"/>
                </a:solidFill>
              </a:rPr>
              <a:t>Training Exercise</a:t>
            </a:r>
            <a:endParaRPr lang="en-IN" sz="4800" dirty="0">
              <a:solidFill>
                <a:srgbClr val="FFFF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A5937-29E8-07F0-E017-31EAF31A28C0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6" name="Graphic 5" descr="Man in a polo shirt">
            <a:extLst>
              <a:ext uri="{FF2B5EF4-FFF2-40B4-BE49-F238E27FC236}">
                <a16:creationId xmlns:a16="http://schemas.microsoft.com/office/drawing/2014/main" id="{26FF74A6-1B67-8A3B-C52D-71EDFD4E8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330" y="2266640"/>
            <a:ext cx="3210128" cy="10073160"/>
          </a:xfrm>
          <a:prstGeom prst="rect">
            <a:avLst/>
          </a:prstGeom>
        </p:spPr>
      </p:pic>
      <p:pic>
        <p:nvPicPr>
          <p:cNvPr id="8" name="Graphic 7" descr="Woman in black skirt">
            <a:extLst>
              <a:ext uri="{FF2B5EF4-FFF2-40B4-BE49-F238E27FC236}">
                <a16:creationId xmlns:a16="http://schemas.microsoft.com/office/drawing/2014/main" id="{72B16EA5-D70A-9F41-52A1-264595356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31000" y="2266640"/>
            <a:ext cx="4486547" cy="10073160"/>
          </a:xfrm>
          <a:prstGeom prst="rect">
            <a:avLst/>
          </a:prstGeom>
        </p:spPr>
      </p:pic>
      <p:sp>
        <p:nvSpPr>
          <p:cNvPr id="9" name="Double Brace 8">
            <a:extLst>
              <a:ext uri="{FF2B5EF4-FFF2-40B4-BE49-F238E27FC236}">
                <a16:creationId xmlns:a16="http://schemas.microsoft.com/office/drawing/2014/main" id="{4D250A2D-0DD8-03DC-DCD6-B09CD4109126}"/>
              </a:ext>
            </a:extLst>
          </p:cNvPr>
          <p:cNvSpPr/>
          <p:nvPr/>
        </p:nvSpPr>
        <p:spPr>
          <a:xfrm>
            <a:off x="4495800" y="2227403"/>
            <a:ext cx="15392400" cy="91440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Proposed Structure for the Debate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will be a moderator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Briefly introduce the topic.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Outline the rules and format of the debate.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IN" sz="3600" kern="100" dirty="0">
                <a:solidFill>
                  <a:srgbClr val="BE8A2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will be two teams: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solidFill>
                  <a:srgbClr val="BE8A2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 participants – Affirmative side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solidFill>
                  <a:srgbClr val="BE8A2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Women participants – Negative side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Main arguments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 participants’ presentation: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Women participants’ presentation: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IN" sz="3600" kern="100" dirty="0">
                <a:solidFill>
                  <a:srgbClr val="BE8A2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Rebuttal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solidFill>
                  <a:srgbClr val="BE8A2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Address specific points by the opposing team.</a:t>
            </a:r>
          </a:p>
          <a:p>
            <a:pPr marL="1143000" lvl="2" indent="-228600">
              <a:lnSpc>
                <a:spcPct val="107000"/>
              </a:lnSpc>
              <a:buFont typeface="Wingdings" panose="05000000000000000000" pitchFamily="2" charset="2"/>
              <a:buChar char=""/>
            </a:pPr>
            <a:r>
              <a:rPr lang="en-IN" sz="3600" kern="100" dirty="0">
                <a:solidFill>
                  <a:srgbClr val="BE8A2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Reinforce their own arguments with additional evidence or clarification.</a:t>
            </a:r>
          </a:p>
          <a:p>
            <a:pPr marL="742950" lvl="1" indent="-285750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 by the Moderator:</a:t>
            </a:r>
          </a:p>
          <a:p>
            <a:pPr marL="1143000" lvl="2" indent="-2286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r>
              <a:rPr lang="en-IN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Sum up the points made by both teams.</a:t>
            </a:r>
          </a:p>
        </p:txBody>
      </p:sp>
    </p:spTree>
    <p:extLst>
      <p:ext uri="{BB962C8B-B14F-4D97-AF65-F5344CB8AC3E}">
        <p14:creationId xmlns:p14="http://schemas.microsoft.com/office/powerpoint/2010/main" val="3853008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FCF05F-0407-6F1E-AA43-30FBCCFC0B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738664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rgbClr val="FFFF00"/>
                </a:solidFill>
              </a:rPr>
              <a:t>Training Exercise</a:t>
            </a:r>
            <a:endParaRPr lang="en-IN" sz="4800" dirty="0">
              <a:solidFill>
                <a:srgbClr val="FFFF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7A5937-29E8-07F0-E017-31EAF31A28C0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6" name="Graphic 5" descr="Man in a polo shirt">
            <a:extLst>
              <a:ext uri="{FF2B5EF4-FFF2-40B4-BE49-F238E27FC236}">
                <a16:creationId xmlns:a16="http://schemas.microsoft.com/office/drawing/2014/main" id="{26FF74A6-1B67-8A3B-C52D-71EDFD4E8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2330" y="2266640"/>
            <a:ext cx="3210128" cy="10073160"/>
          </a:xfrm>
          <a:prstGeom prst="rect">
            <a:avLst/>
          </a:prstGeom>
        </p:spPr>
      </p:pic>
      <p:pic>
        <p:nvPicPr>
          <p:cNvPr id="8" name="Graphic 7" descr="Woman in black skirt">
            <a:extLst>
              <a:ext uri="{FF2B5EF4-FFF2-40B4-BE49-F238E27FC236}">
                <a16:creationId xmlns:a16="http://schemas.microsoft.com/office/drawing/2014/main" id="{72B16EA5-D70A-9F41-52A1-264595356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31000" y="2266640"/>
            <a:ext cx="4486547" cy="10073160"/>
          </a:xfrm>
          <a:prstGeom prst="rect">
            <a:avLst/>
          </a:prstGeom>
        </p:spPr>
      </p:pic>
      <p:sp>
        <p:nvSpPr>
          <p:cNvPr id="9" name="Double Brace 8">
            <a:extLst>
              <a:ext uri="{FF2B5EF4-FFF2-40B4-BE49-F238E27FC236}">
                <a16:creationId xmlns:a16="http://schemas.microsoft.com/office/drawing/2014/main" id="{4D250A2D-0DD8-03DC-DCD6-B09CD4109126}"/>
              </a:ext>
            </a:extLst>
          </p:cNvPr>
          <p:cNvSpPr/>
          <p:nvPr/>
        </p:nvSpPr>
        <p:spPr>
          <a:xfrm>
            <a:off x="4419600" y="2743200"/>
            <a:ext cx="15392400" cy="91440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Debate: </a:t>
            </a:r>
            <a:r>
              <a:rPr lang="en-US" sz="5400" i="1" dirty="0"/>
              <a:t>The gender of the person who leads the development and production of gender statistics significantly impacts the degree to which gender statistics meets the needs for policy and </a:t>
            </a:r>
            <a:r>
              <a:rPr lang="en-US" sz="5400" i="1" dirty="0" err="1"/>
              <a:t>programme</a:t>
            </a:r>
            <a:r>
              <a:rPr lang="en-US" sz="5400" i="1" dirty="0"/>
              <a:t> formulation and implementation and other users within a country</a:t>
            </a:r>
          </a:p>
          <a:p>
            <a:pPr algn="ctr"/>
            <a:endParaRPr lang="en-IN" sz="5400" dirty="0"/>
          </a:p>
        </p:txBody>
      </p:sp>
    </p:spTree>
    <p:extLst>
      <p:ext uri="{BB962C8B-B14F-4D97-AF65-F5344CB8AC3E}">
        <p14:creationId xmlns:p14="http://schemas.microsoft.com/office/powerpoint/2010/main" val="3707860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79" y="2438400"/>
            <a:ext cx="9243851" cy="135421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50401C1-7B81-934E-A1D1-8CF43BC5818A}"/>
              </a:ext>
            </a:extLst>
          </p:cNvPr>
          <p:cNvSpPr txBox="1">
            <a:spLocks/>
          </p:cNvSpPr>
          <p:nvPr/>
        </p:nvSpPr>
        <p:spPr>
          <a:xfrm>
            <a:off x="685800" y="6845617"/>
            <a:ext cx="15011400" cy="443198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200" b="0" kern="0" dirty="0"/>
              <a:t>Jessamyn Encarnacion</a:t>
            </a:r>
          </a:p>
          <a:p>
            <a:pPr defTabSz="914400"/>
            <a:r>
              <a:rPr lang="en-US" sz="3200" b="0" kern="0" dirty="0"/>
              <a:t>Inter-Regional Advisor on Gender Statistics</a:t>
            </a:r>
          </a:p>
          <a:p>
            <a:pPr defTabSz="914400"/>
            <a:r>
              <a:rPr lang="en-US" sz="3200" b="0" kern="0" dirty="0"/>
              <a:t>Women Count, UN Women</a:t>
            </a:r>
          </a:p>
          <a:p>
            <a:pPr defTabSz="914400"/>
            <a:r>
              <a:rPr lang="en-US" sz="3200" kern="0" dirty="0"/>
              <a:t>jessamyn.encarnacion@unwomen.org</a:t>
            </a:r>
          </a:p>
          <a:p>
            <a:pPr defTabSz="914400"/>
            <a:endParaRPr lang="en-US" sz="3200" kern="0" dirty="0"/>
          </a:p>
          <a:p>
            <a:pPr defTabSz="914400"/>
            <a:r>
              <a:rPr lang="en-US" sz="3200" b="0" kern="0" dirty="0"/>
              <a:t>Margarita Guerrero</a:t>
            </a:r>
          </a:p>
          <a:p>
            <a:pPr defTabSz="914400"/>
            <a:r>
              <a:rPr lang="en-US" sz="3200" b="0" kern="0" dirty="0"/>
              <a:t>Development Statistician</a:t>
            </a:r>
          </a:p>
          <a:p>
            <a:pPr defTabSz="914400"/>
            <a:r>
              <a:rPr lang="en-US" sz="3200" kern="0" dirty="0"/>
              <a:t>margarita.guerrero@gmail.com</a:t>
            </a:r>
          </a:p>
          <a:p>
            <a:pPr defTabSz="914400"/>
            <a:endParaRPr lang="en-US" sz="3200" b="0" kern="0" dirty="0"/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Objectives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DE034354-6919-7C62-CC67-D1AF6686AC6E}"/>
              </a:ext>
            </a:extLst>
          </p:cNvPr>
          <p:cNvSpPr/>
          <p:nvPr/>
        </p:nvSpPr>
        <p:spPr>
          <a:xfrm rot="5400000">
            <a:off x="-1348212" y="4348580"/>
            <a:ext cx="8868624" cy="51054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1.	</a:t>
            </a:r>
            <a:r>
              <a:rPr lang="en-US" sz="4400" b="1" dirty="0">
                <a:solidFill>
                  <a:srgbClr val="0070C0"/>
                </a:solidFill>
              </a:rPr>
              <a:t>Identify</a:t>
            </a:r>
            <a:r>
              <a:rPr lang="en-US" sz="4400" dirty="0">
                <a:solidFill>
                  <a:srgbClr val="0070C0"/>
                </a:solidFill>
              </a:rPr>
              <a:t> the key leadership positions </a:t>
            </a:r>
            <a:r>
              <a:rPr lang="en-US" sz="4400" dirty="0"/>
              <a:t>within the organization and </a:t>
            </a:r>
            <a:r>
              <a:rPr lang="en-US" sz="4400" dirty="0">
                <a:solidFill>
                  <a:srgbClr val="0070C0"/>
                </a:solidFill>
              </a:rPr>
              <a:t>analyze the gender distribution </a:t>
            </a:r>
            <a:r>
              <a:rPr lang="en-US" sz="4400" dirty="0"/>
              <a:t>among staff occupying these roles.</a:t>
            </a:r>
          </a:p>
        </p:txBody>
      </p:sp>
      <p:sp>
        <p:nvSpPr>
          <p:cNvPr id="7" name="Flowchart: Manual Operation 6">
            <a:extLst>
              <a:ext uri="{FF2B5EF4-FFF2-40B4-BE49-F238E27FC236}">
                <a16:creationId xmlns:a16="http://schemas.microsoft.com/office/drawing/2014/main" id="{52A6BF80-43F9-F488-1D0F-F7C69679A6F2}"/>
              </a:ext>
            </a:extLst>
          </p:cNvPr>
          <p:cNvSpPr/>
          <p:nvPr/>
        </p:nvSpPr>
        <p:spPr>
          <a:xfrm rot="5400000">
            <a:off x="4277892" y="4403756"/>
            <a:ext cx="8868624" cy="51054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2.	</a:t>
            </a:r>
            <a:r>
              <a:rPr lang="en-US" sz="4400" b="1" dirty="0">
                <a:solidFill>
                  <a:srgbClr val="0070C0"/>
                </a:solidFill>
              </a:rPr>
              <a:t>Examine</a:t>
            </a:r>
            <a:r>
              <a:rPr lang="en-US" sz="4400" dirty="0">
                <a:solidFill>
                  <a:srgbClr val="0070C0"/>
                </a:solidFill>
              </a:rPr>
              <a:t> the factors</a:t>
            </a:r>
            <a:r>
              <a:rPr lang="en-US" sz="4400" dirty="0"/>
              <a:t> contributing to the </a:t>
            </a:r>
            <a:r>
              <a:rPr lang="en-US" sz="4400" dirty="0">
                <a:solidFill>
                  <a:srgbClr val="0070C0"/>
                </a:solidFill>
              </a:rPr>
              <a:t>gender gap </a:t>
            </a:r>
            <a:r>
              <a:rPr lang="en-US" sz="4400" dirty="0"/>
              <a:t>in various leadership positions, including systemic biases, cultural norms, and organizational barriers.</a:t>
            </a:r>
          </a:p>
        </p:txBody>
      </p:sp>
      <p:sp>
        <p:nvSpPr>
          <p:cNvPr id="8" name="Flowchart: Manual Operation 7">
            <a:extLst>
              <a:ext uri="{FF2B5EF4-FFF2-40B4-BE49-F238E27FC236}">
                <a16:creationId xmlns:a16="http://schemas.microsoft.com/office/drawing/2014/main" id="{F169F02C-7FD2-DB5C-9821-EC7594219B5C}"/>
              </a:ext>
            </a:extLst>
          </p:cNvPr>
          <p:cNvSpPr/>
          <p:nvPr/>
        </p:nvSpPr>
        <p:spPr>
          <a:xfrm rot="5400000">
            <a:off x="10577088" y="3603656"/>
            <a:ext cx="8868624" cy="6705599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3.	</a:t>
            </a:r>
            <a:r>
              <a:rPr lang="en-US" sz="4400" b="1" dirty="0">
                <a:solidFill>
                  <a:srgbClr val="0070C0"/>
                </a:solidFill>
              </a:rPr>
              <a:t>Evaluate</a:t>
            </a:r>
            <a:r>
              <a:rPr lang="en-US" sz="4400" dirty="0"/>
              <a:t> the extent to which </a:t>
            </a:r>
            <a:r>
              <a:rPr lang="en-US" sz="4400" dirty="0">
                <a:solidFill>
                  <a:srgbClr val="0070C0"/>
                </a:solidFill>
              </a:rPr>
              <a:t>statistics laws and NSDS incorporate gender equality goals</a:t>
            </a:r>
            <a:r>
              <a:rPr lang="en-US" sz="4400" dirty="0"/>
              <a:t>, considering factors such as explicit references to gender, targets for gender representation in statistical leadership roles, and gender mainstreaming approaches.</a:t>
            </a:r>
          </a:p>
        </p:txBody>
      </p:sp>
      <p:sp>
        <p:nvSpPr>
          <p:cNvPr id="6" name="Flowchart: Manual Operation 5">
            <a:extLst>
              <a:ext uri="{FF2B5EF4-FFF2-40B4-BE49-F238E27FC236}">
                <a16:creationId xmlns:a16="http://schemas.microsoft.com/office/drawing/2014/main" id="{A9BF33A3-155A-6DF3-07B1-2F608CFD585C}"/>
              </a:ext>
            </a:extLst>
          </p:cNvPr>
          <p:cNvSpPr/>
          <p:nvPr/>
        </p:nvSpPr>
        <p:spPr>
          <a:xfrm rot="5400000">
            <a:off x="16863588" y="4403756"/>
            <a:ext cx="8868624" cy="51054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4.	</a:t>
            </a:r>
            <a:r>
              <a:rPr lang="en-US" sz="4400" b="1" dirty="0">
                <a:solidFill>
                  <a:srgbClr val="0070C0"/>
                </a:solidFill>
              </a:rPr>
              <a:t>Assess </a:t>
            </a:r>
            <a:r>
              <a:rPr lang="en-US" sz="4400" dirty="0"/>
              <a:t>the </a:t>
            </a:r>
            <a:r>
              <a:rPr lang="en-US" sz="4400" dirty="0">
                <a:solidFill>
                  <a:srgbClr val="0070C0"/>
                </a:solidFill>
              </a:rPr>
              <a:t>impact of gender-sensitive statistical leadership </a:t>
            </a:r>
            <a:r>
              <a:rPr lang="en-US" sz="4400" dirty="0"/>
              <a:t>on the production, dissemination, and use of data for policy-making and decision-making processes.</a:t>
            </a:r>
          </a:p>
        </p:txBody>
      </p:sp>
    </p:spTree>
    <p:extLst>
      <p:ext uri="{BB962C8B-B14F-4D97-AF65-F5344CB8AC3E}">
        <p14:creationId xmlns:p14="http://schemas.microsoft.com/office/powerpoint/2010/main" val="65870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Agenda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FD5C7F-F249-1A74-564E-224395119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110" y="2522144"/>
            <a:ext cx="20037779" cy="83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84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Agenda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365CEC-7F69-A5AC-2888-A4B3CE50C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2823" y="1987228"/>
            <a:ext cx="15438354" cy="10052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56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472812"/>
            <a:ext cx="12139450" cy="2770374"/>
          </a:xfrm>
        </p:spPr>
        <p:txBody>
          <a:bodyPr/>
          <a:lstStyle/>
          <a:p>
            <a:r>
              <a:rPr lang="en-US" dirty="0"/>
              <a:t>Gender gaps in statistical leadership and why—What the data tell us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738437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990600" y="4343400"/>
            <a:ext cx="6432298" cy="4876793"/>
            <a:chOff x="16882116" y="1718736"/>
            <a:chExt cx="6432298" cy="5638793"/>
          </a:xfrm>
          <a:solidFill>
            <a:srgbClr val="92D050"/>
          </a:solidFill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marL="0" marR="0" lvl="0" indent="0" algn="l" defTabSz="110898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0" b="0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marR="0" lvl="0" indent="0" algn="ctr" defTabSz="29337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6600" b="1" dirty="0">
                  <a:solidFill>
                    <a:srgbClr val="FEFFFF"/>
                  </a:solidFill>
                  <a:latin typeface="Calibri"/>
                </a:rPr>
                <a:t>Your presentation contents</a:t>
              </a:r>
              <a:r>
                <a:rPr kumimoji="0" lang="en-GB" sz="6600" b="1" i="0" u="none" strike="noStrike" kern="1200" cap="none" spc="0" normalizeH="0" baseline="0" noProof="0" dirty="0">
                  <a:ln>
                    <a:noFill/>
                  </a:ln>
                  <a:solidFill>
                    <a:srgbClr val="FE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:</a:t>
              </a:r>
            </a:p>
          </p:txBody>
        </p:sp>
      </p:grp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930CC86B-DE28-C863-8598-1606AF6096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69885189"/>
              </p:ext>
            </p:extLst>
          </p:nvPr>
        </p:nvGraphicFramePr>
        <p:xfrm>
          <a:off x="8458200" y="3048000"/>
          <a:ext cx="15468600" cy="868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A008D5B-6397-5847-A38C-96821114C3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7800" y="112824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DESIGN, STRATEGY, APPROACH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4084D82-28D7-08EF-D5DD-A3574D00EAA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52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812EB0F-19F0-B029-7717-3187ED3F22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7800" y="1128240"/>
            <a:ext cx="21372729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Senior-leadership positions are those in groups D, E and F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5927171"/>
              </p:ext>
            </p:extLst>
          </p:nvPr>
        </p:nvGraphicFramePr>
        <p:xfrm>
          <a:off x="3886200" y="2667000"/>
          <a:ext cx="17475200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A5D53CC-1883-2C42-022B-299823E0616A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16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5A169F0-3600-2C8C-544B-FA24D4F60C9A}"/>
              </a:ext>
            </a:extLst>
          </p:cNvPr>
          <p:cNvGrpSpPr/>
          <p:nvPr/>
        </p:nvGrpSpPr>
        <p:grpSpPr>
          <a:xfrm>
            <a:off x="1586578" y="4419603"/>
            <a:ext cx="6432298" cy="4876793"/>
            <a:chOff x="16882116" y="1718736"/>
            <a:chExt cx="6432298" cy="5638793"/>
          </a:xfrm>
          <a:solidFill>
            <a:srgbClr val="E6E0B4"/>
          </a:solidFill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CD945DF-793F-2A1A-85BD-74B0BE913512}"/>
                </a:ext>
              </a:extLst>
            </p:cNvPr>
            <p:cNvSpPr/>
            <p:nvPr/>
          </p:nvSpPr>
          <p:spPr>
            <a:xfrm>
              <a:off x="16882116" y="1718736"/>
              <a:ext cx="6432298" cy="5638793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8000"/>
            </a:p>
          </p:txBody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793D8DBB-FF43-92BA-BB1B-2190CAB1503B}"/>
                </a:ext>
              </a:extLst>
            </p:cNvPr>
            <p:cNvSpPr txBox="1"/>
            <p:nvPr/>
          </p:nvSpPr>
          <p:spPr>
            <a:xfrm>
              <a:off x="17157379" y="1993999"/>
              <a:ext cx="5881772" cy="508826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1460" tIns="251460" rIns="251460" bIns="251460" numCol="1" spcCol="1270" anchor="ctr" anchorCtr="0">
              <a:noAutofit/>
            </a:bodyPr>
            <a:lstStyle/>
            <a:p>
              <a:pPr marL="0" lvl="0" indent="0" algn="ctr" defTabSz="29337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8000" b="1" kern="1200" dirty="0"/>
                <a:t>Some reasons for gender gaps:</a:t>
              </a:r>
            </a:p>
          </p:txBody>
        </p:sp>
      </p:grp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BAAA59B-AFC4-E0ED-AAC4-2E9ABED46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1277119"/>
              </p:ext>
            </p:extLst>
          </p:nvPr>
        </p:nvGraphicFramePr>
        <p:xfrm>
          <a:off x="7467600" y="2286000"/>
          <a:ext cx="14097000" cy="944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Reasons for gender gaps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41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85EB41-D709-492F-9238-27BC0FE2B6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8F47966-29E2-961B-984C-ACED060E59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Enabling Environment for Gender Equality in Statistical Leadership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4086565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39cbf8-7430-4e62-9928-d5d7ac6d663f">
      <Terms xmlns="http://schemas.microsoft.com/office/infopath/2007/PartnerControls"/>
    </lcf76f155ced4ddcb4097134ff3c332f>
    <TaxCatchAll xmlns="6dec1bb8-f1ba-452e-b50a-383d5ea8008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37E3E53-1783-4CD9-B02A-5A0CE05E090B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fea72d4-900f-4032-9adf-1c181734ed83"/>
    <ds:schemaRef ds:uri="2f2d2b35-551b-4708-a14d-d107ac39c927"/>
    <ds:schemaRef ds:uri="http://purl.org/dc/elements/1.1/"/>
    <ds:schemaRef ds:uri="0939cbf8-7430-4e62-9928-d5d7ac6d663f"/>
    <ds:schemaRef ds:uri="6dec1bb8-f1ba-452e-b50a-383d5ea80080"/>
  </ds:schemaRefs>
</ds:datastoreItem>
</file>

<file path=customXml/itemProps2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345BB5-1E9C-44CE-B460-93411732B7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9cbf8-7430-4e62-9928-d5d7ac6d663f"/>
    <ds:schemaRef ds:uri="6dec1bb8-f1ba-452e-b50a-383d5ea800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18196</TotalTime>
  <Words>1162</Words>
  <Application>Microsoft Office PowerPoint</Application>
  <PresentationFormat>Custom</PresentationFormat>
  <Paragraphs>159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Courier New</vt:lpstr>
      <vt:lpstr>Montserrat</vt:lpstr>
      <vt:lpstr>Roboto</vt:lpstr>
      <vt:lpstr>Wingdings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on Women in Statistical Leadership</dc:title>
  <dc:subject/>
  <dc:creator>Jessamyn ENCARNACION;Margarita Guerrero;Ramya Emandi</dc:creator>
  <cp:keywords/>
  <dc:description/>
  <cp:lastModifiedBy>Ramya Emandi</cp:lastModifiedBy>
  <cp:revision>250</cp:revision>
  <cp:lastPrinted>2023-12-20T01:42:38Z</cp:lastPrinted>
  <dcterms:created xsi:type="dcterms:W3CDTF">2019-07-24T10:22:12Z</dcterms:created>
  <dcterms:modified xsi:type="dcterms:W3CDTF">2024-05-14T10:54:59Z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2019-07-24T10:00:00Z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2019-07-24T10:00:00Z</vt:filetime>
  </property>
  <property fmtid="{D5CDD505-2E9C-101B-9397-08002B2CF9AE}" pid="5" name="ContentTypeId">
    <vt:lpwstr>0x01010003A4BA92264C0D48B898DA04FD080A17</vt:lpwstr>
  </property>
  <property fmtid="{D5CDD505-2E9C-101B-9397-08002B2CF9AE}" pid="6" name="MediaServiceImageTags">
    <vt:lpwstr/>
  </property>
</Properties>
</file>