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9" r:id="rId5"/>
  </p:sldMasterIdLst>
  <p:notesMasterIdLst>
    <p:notesMasterId r:id="rId27"/>
  </p:notesMasterIdLst>
  <p:sldIdLst>
    <p:sldId id="383" r:id="rId6"/>
    <p:sldId id="384" r:id="rId7"/>
    <p:sldId id="385" r:id="rId8"/>
    <p:sldId id="371" r:id="rId9"/>
    <p:sldId id="349" r:id="rId10"/>
    <p:sldId id="386" r:id="rId11"/>
    <p:sldId id="387" r:id="rId12"/>
    <p:sldId id="388" r:id="rId13"/>
    <p:sldId id="389" r:id="rId14"/>
    <p:sldId id="390" r:id="rId15"/>
    <p:sldId id="391" r:id="rId16"/>
    <p:sldId id="392" r:id="rId17"/>
    <p:sldId id="381" r:id="rId18"/>
    <p:sldId id="613" r:id="rId19"/>
    <p:sldId id="614" r:id="rId20"/>
    <p:sldId id="334" r:id="rId21"/>
    <p:sldId id="615" r:id="rId22"/>
    <p:sldId id="619" r:id="rId23"/>
    <p:sldId id="620" r:id="rId24"/>
    <p:sldId id="621" r:id="rId25"/>
    <p:sldId id="264" r:id="rId26"/>
  </p:sldIdLst>
  <p:sldSz cx="24384000" cy="13716000"/>
  <p:notesSz cx="7010400" cy="9296400"/>
  <p:defaultTextStyle>
    <a:defPPr>
      <a:defRPr lang="en-US"/>
    </a:defPPr>
    <a:lvl1pPr marL="0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21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93" userDrawn="1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ifer Ross" initials="JR" lastIdx="38" clrIdx="0">
    <p:extLst>
      <p:ext uri="{19B8F6BF-5375-455C-9EA6-DF929625EA0E}">
        <p15:presenceInfo xmlns:p15="http://schemas.microsoft.com/office/powerpoint/2012/main" userId="18dd2a285576a01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DE1267"/>
    <a:srgbClr val="FD6824"/>
    <a:srgbClr val="55C02B"/>
    <a:srgbClr val="D7F183"/>
    <a:srgbClr val="00689D"/>
    <a:srgbClr val="009DDC"/>
    <a:srgbClr val="E4233A"/>
    <a:srgbClr val="FC9D23"/>
    <a:srgbClr val="FCC4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9B9225-4C9B-4F02-93C8-D2726A97AB7F}" v="79" dt="2024-05-13T08:55:01.32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0" autoAdjust="0"/>
    <p:restoredTop sz="90959" autoAdjust="0"/>
  </p:normalViewPr>
  <p:slideViewPr>
    <p:cSldViewPr>
      <p:cViewPr varScale="1">
        <p:scale>
          <a:sx n="55" d="100"/>
          <a:sy n="55" d="100"/>
        </p:scale>
        <p:origin x="1480" y="224"/>
      </p:cViewPr>
      <p:guideLst>
        <p:guide orient="horz" pos="3493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mya Emandi" userId="0c34161d-ac18-4f0b-89a9-c513a4e4ffec" providerId="ADAL" clId="{9F9B9225-4C9B-4F02-93C8-D2726A97AB7F}"/>
    <pc:docChg chg="undo redo custSel addSld delSld modSld sldOrd">
      <pc:chgData name="Ramya Emandi" userId="0c34161d-ac18-4f0b-89a9-c513a4e4ffec" providerId="ADAL" clId="{9F9B9225-4C9B-4F02-93C8-D2726A97AB7F}" dt="2024-05-13T08:55:20.975" v="899" actId="47"/>
      <pc:docMkLst>
        <pc:docMk/>
      </pc:docMkLst>
      <pc:sldChg chg="del">
        <pc:chgData name="Ramya Emandi" userId="0c34161d-ac18-4f0b-89a9-c513a4e4ffec" providerId="ADAL" clId="{9F9B9225-4C9B-4F02-93C8-D2726A97AB7F}" dt="2024-05-13T07:48:33.039" v="145" actId="47"/>
        <pc:sldMkLst>
          <pc:docMk/>
          <pc:sldMk cId="1382984267" sldId="256"/>
        </pc:sldMkLst>
      </pc:sldChg>
      <pc:sldChg chg="del ord">
        <pc:chgData name="Ramya Emandi" userId="0c34161d-ac18-4f0b-89a9-c513a4e4ffec" providerId="ADAL" clId="{9F9B9225-4C9B-4F02-93C8-D2726A97AB7F}" dt="2024-05-13T08:55:19.774" v="897" actId="47"/>
        <pc:sldMkLst>
          <pc:docMk/>
          <pc:sldMk cId="1972716778" sldId="329"/>
        </pc:sldMkLst>
      </pc:sldChg>
      <pc:sldChg chg="modSp mod ord">
        <pc:chgData name="Ramya Emandi" userId="0c34161d-ac18-4f0b-89a9-c513a4e4ffec" providerId="ADAL" clId="{9F9B9225-4C9B-4F02-93C8-D2726A97AB7F}" dt="2024-05-13T08:53:14.315" v="847" actId="207"/>
        <pc:sldMkLst>
          <pc:docMk/>
          <pc:sldMk cId="1821610343" sldId="334"/>
        </pc:sldMkLst>
        <pc:spChg chg="mod">
          <ac:chgData name="Ramya Emandi" userId="0c34161d-ac18-4f0b-89a9-c513a4e4ffec" providerId="ADAL" clId="{9F9B9225-4C9B-4F02-93C8-D2726A97AB7F}" dt="2024-05-13T08:35:36.045" v="776" actId="20577"/>
          <ac:spMkLst>
            <pc:docMk/>
            <pc:sldMk cId="1821610343" sldId="334"/>
            <ac:spMk id="4" creationId="{B1119B4A-9E4D-12EA-B712-624B133F8E94}"/>
          </ac:spMkLst>
        </pc:spChg>
        <pc:graphicFrameChg chg="mod modGraphic">
          <ac:chgData name="Ramya Emandi" userId="0c34161d-ac18-4f0b-89a9-c513a4e4ffec" providerId="ADAL" clId="{9F9B9225-4C9B-4F02-93C8-D2726A97AB7F}" dt="2024-05-13T08:53:14.315" v="847" actId="207"/>
          <ac:graphicFrameMkLst>
            <pc:docMk/>
            <pc:sldMk cId="1821610343" sldId="334"/>
            <ac:graphicFrameMk id="7" creationId="{D8FE37AF-99AF-63E7-8777-0CD2DCA0E8A9}"/>
          </ac:graphicFrameMkLst>
        </pc:graphicFrameChg>
      </pc:sldChg>
      <pc:sldChg chg="del">
        <pc:chgData name="Ramya Emandi" userId="0c34161d-ac18-4f0b-89a9-c513a4e4ffec" providerId="ADAL" clId="{9F9B9225-4C9B-4F02-93C8-D2726A97AB7F}" dt="2024-05-13T08:55:20.340" v="898" actId="47"/>
        <pc:sldMkLst>
          <pc:docMk/>
          <pc:sldMk cId="2765385760" sldId="340"/>
        </pc:sldMkLst>
      </pc:sldChg>
      <pc:sldChg chg="del">
        <pc:chgData name="Ramya Emandi" userId="0c34161d-ac18-4f0b-89a9-c513a4e4ffec" providerId="ADAL" clId="{9F9B9225-4C9B-4F02-93C8-D2726A97AB7F}" dt="2024-05-13T08:23:31.789" v="451" actId="47"/>
        <pc:sldMkLst>
          <pc:docMk/>
          <pc:sldMk cId="3555489592" sldId="341"/>
        </pc:sldMkLst>
      </pc:sldChg>
      <pc:sldChg chg="del">
        <pc:chgData name="Ramya Emandi" userId="0c34161d-ac18-4f0b-89a9-c513a4e4ffec" providerId="ADAL" clId="{9F9B9225-4C9B-4F02-93C8-D2726A97AB7F}" dt="2024-05-13T07:49:47.550" v="167" actId="47"/>
        <pc:sldMkLst>
          <pc:docMk/>
          <pc:sldMk cId="374033345" sldId="346"/>
        </pc:sldMkLst>
      </pc:sldChg>
      <pc:sldChg chg="addSp delSp modSp mod ord">
        <pc:chgData name="Ramya Emandi" userId="0c34161d-ac18-4f0b-89a9-c513a4e4ffec" providerId="ADAL" clId="{9F9B9225-4C9B-4F02-93C8-D2726A97AB7F}" dt="2024-05-13T08:17:59.684" v="318" actId="20577"/>
        <pc:sldMkLst>
          <pc:docMk/>
          <pc:sldMk cId="3751841683" sldId="349"/>
        </pc:sldMkLst>
        <pc:spChg chg="add mod">
          <ac:chgData name="Ramya Emandi" userId="0c34161d-ac18-4f0b-89a9-c513a4e4ffec" providerId="ADAL" clId="{9F9B9225-4C9B-4F02-93C8-D2726A97AB7F}" dt="2024-05-13T08:17:59.684" v="318" actId="20577"/>
          <ac:spMkLst>
            <pc:docMk/>
            <pc:sldMk cId="3751841683" sldId="349"/>
            <ac:spMk id="3" creationId="{C4B45CC2-4DC6-42F6-CAD1-20AE760F038C}"/>
          </ac:spMkLst>
        </pc:spChg>
        <pc:spChg chg="mod">
          <ac:chgData name="Ramya Emandi" userId="0c34161d-ac18-4f0b-89a9-c513a4e4ffec" providerId="ADAL" clId="{9F9B9225-4C9B-4F02-93C8-D2726A97AB7F}" dt="2024-05-13T08:08:11.323" v="257" actId="20577"/>
          <ac:spMkLst>
            <pc:docMk/>
            <pc:sldMk cId="3751841683" sldId="349"/>
            <ac:spMk id="4" creationId="{AE11162E-4AF9-A4F1-B21E-DC8CACB0340B}"/>
          </ac:spMkLst>
        </pc:spChg>
        <pc:spChg chg="mod">
          <ac:chgData name="Ramya Emandi" userId="0c34161d-ac18-4f0b-89a9-c513a4e4ffec" providerId="ADAL" clId="{9F9B9225-4C9B-4F02-93C8-D2726A97AB7F}" dt="2024-05-13T08:06:20.262" v="240" actId="21"/>
          <ac:spMkLst>
            <pc:docMk/>
            <pc:sldMk cId="3751841683" sldId="349"/>
            <ac:spMk id="8" creationId="{793D8DBB-FF43-92BA-BB1B-2190CAB1503B}"/>
          </ac:spMkLst>
        </pc:spChg>
        <pc:spChg chg="mod">
          <ac:chgData name="Ramya Emandi" userId="0c34161d-ac18-4f0b-89a9-c513a4e4ffec" providerId="ADAL" clId="{9F9B9225-4C9B-4F02-93C8-D2726A97AB7F}" dt="2024-05-13T08:08:54.547" v="261" actId="207"/>
          <ac:spMkLst>
            <pc:docMk/>
            <pc:sldMk cId="3751841683" sldId="349"/>
            <ac:spMk id="12" creationId="{A9426BBE-5A2E-FCDC-7DB7-A351BFE0CB1A}"/>
          </ac:spMkLst>
        </pc:spChg>
        <pc:grpChg chg="del mod">
          <ac:chgData name="Ramya Emandi" userId="0c34161d-ac18-4f0b-89a9-c513a4e4ffec" providerId="ADAL" clId="{9F9B9225-4C9B-4F02-93C8-D2726A97AB7F}" dt="2024-05-13T08:06:32.660" v="249" actId="478"/>
          <ac:grpSpMkLst>
            <pc:docMk/>
            <pc:sldMk cId="3751841683" sldId="349"/>
            <ac:grpSpMk id="5" creationId="{15A169F0-3600-2C8C-544B-FA24D4F60C9A}"/>
          </ac:grpSpMkLst>
        </pc:grpChg>
      </pc:sldChg>
      <pc:sldChg chg="modSp mod">
        <pc:chgData name="Ramya Emandi" userId="0c34161d-ac18-4f0b-89a9-c513a4e4ffec" providerId="ADAL" clId="{9F9B9225-4C9B-4F02-93C8-D2726A97AB7F}" dt="2024-05-13T08:01:43.932" v="168" actId="20577"/>
        <pc:sldMkLst>
          <pc:docMk/>
          <pc:sldMk cId="1738437853" sldId="371"/>
        </pc:sldMkLst>
        <pc:spChg chg="mod">
          <ac:chgData name="Ramya Emandi" userId="0c34161d-ac18-4f0b-89a9-c513a4e4ffec" providerId="ADAL" clId="{9F9B9225-4C9B-4F02-93C8-D2726A97AB7F}" dt="2024-05-13T08:01:43.932" v="168" actId="20577"/>
          <ac:spMkLst>
            <pc:docMk/>
            <pc:sldMk cId="1738437853" sldId="371"/>
            <ac:spMk id="7" creationId="{872049A1-E6AE-7F43-B94F-559F74B2A4CE}"/>
          </ac:spMkLst>
        </pc:spChg>
      </pc:sldChg>
      <pc:sldChg chg="del">
        <pc:chgData name="Ramya Emandi" userId="0c34161d-ac18-4f0b-89a9-c513a4e4ffec" providerId="ADAL" clId="{9F9B9225-4C9B-4F02-93C8-D2726A97AB7F}" dt="2024-05-13T07:49:45.580" v="166" actId="47"/>
        <pc:sldMkLst>
          <pc:docMk/>
          <pc:sldMk cId="3745132654" sldId="372"/>
        </pc:sldMkLst>
      </pc:sldChg>
      <pc:sldChg chg="modSp mod">
        <pc:chgData name="Ramya Emandi" userId="0c34161d-ac18-4f0b-89a9-c513a4e4ffec" providerId="ADAL" clId="{9F9B9225-4C9B-4F02-93C8-D2726A97AB7F}" dt="2024-05-13T07:49:20.753" v="165" actId="20577"/>
        <pc:sldMkLst>
          <pc:docMk/>
          <pc:sldMk cId="4086565002" sldId="381"/>
        </pc:sldMkLst>
        <pc:spChg chg="mod">
          <ac:chgData name="Ramya Emandi" userId="0c34161d-ac18-4f0b-89a9-c513a4e4ffec" providerId="ADAL" clId="{9F9B9225-4C9B-4F02-93C8-D2726A97AB7F}" dt="2024-05-13T07:49:20.753" v="165" actId="20577"/>
          <ac:spMkLst>
            <pc:docMk/>
            <pc:sldMk cId="4086565002" sldId="381"/>
            <ac:spMk id="7" creationId="{872049A1-E6AE-7F43-B94F-559F74B2A4CE}"/>
          </ac:spMkLst>
        </pc:spChg>
      </pc:sldChg>
      <pc:sldChg chg="del">
        <pc:chgData name="Ramya Emandi" userId="0c34161d-ac18-4f0b-89a9-c513a4e4ffec" providerId="ADAL" clId="{9F9B9225-4C9B-4F02-93C8-D2726A97AB7F}" dt="2024-05-13T08:55:20.975" v="899" actId="47"/>
        <pc:sldMkLst>
          <pc:docMk/>
          <pc:sldMk cId="868752120" sldId="382"/>
        </pc:sldMkLst>
      </pc:sldChg>
      <pc:sldChg chg="modSp mod">
        <pc:chgData name="Ramya Emandi" userId="0c34161d-ac18-4f0b-89a9-c513a4e4ffec" providerId="ADAL" clId="{9F9B9225-4C9B-4F02-93C8-D2726A97AB7F}" dt="2024-05-13T07:38:55.937" v="23" actId="20577"/>
        <pc:sldMkLst>
          <pc:docMk/>
          <pc:sldMk cId="2738987646" sldId="383"/>
        </pc:sldMkLst>
        <pc:spChg chg="mod">
          <ac:chgData name="Ramya Emandi" userId="0c34161d-ac18-4f0b-89a9-c513a4e4ffec" providerId="ADAL" clId="{9F9B9225-4C9B-4F02-93C8-D2726A97AB7F}" dt="2024-05-13T07:38:55.937" v="23" actId="20577"/>
          <ac:spMkLst>
            <pc:docMk/>
            <pc:sldMk cId="2738987646" sldId="383"/>
            <ac:spMk id="3" creationId="{5961E77B-1811-A4B9-CDD2-2CB243CBBCD2}"/>
          </ac:spMkLst>
        </pc:spChg>
      </pc:sldChg>
      <pc:sldChg chg="addSp delSp modSp mod modNotesTx">
        <pc:chgData name="Ramya Emandi" userId="0c34161d-ac18-4f0b-89a9-c513a4e4ffec" providerId="ADAL" clId="{9F9B9225-4C9B-4F02-93C8-D2726A97AB7F}" dt="2024-05-13T07:43:32.053" v="70" actId="113"/>
        <pc:sldMkLst>
          <pc:docMk/>
          <pc:sldMk cId="804884387" sldId="384"/>
        </pc:sldMkLst>
        <pc:spChg chg="add del">
          <ac:chgData name="Ramya Emandi" userId="0c34161d-ac18-4f0b-89a9-c513a4e4ffec" providerId="ADAL" clId="{9F9B9225-4C9B-4F02-93C8-D2726A97AB7F}" dt="2024-05-13T07:39:26.727" v="25" actId="11529"/>
          <ac:spMkLst>
            <pc:docMk/>
            <pc:sldMk cId="804884387" sldId="384"/>
            <ac:spMk id="3" creationId="{FB84A6CD-269E-3A02-39B0-D3A9FFFCDF0B}"/>
          </ac:spMkLst>
        </pc:spChg>
        <pc:spChg chg="add mod">
          <ac:chgData name="Ramya Emandi" userId="0c34161d-ac18-4f0b-89a9-c513a4e4ffec" providerId="ADAL" clId="{9F9B9225-4C9B-4F02-93C8-D2726A97AB7F}" dt="2024-05-13T07:43:25.388" v="68" actId="113"/>
          <ac:spMkLst>
            <pc:docMk/>
            <pc:sldMk cId="804884387" sldId="384"/>
            <ac:spMk id="4" creationId="{DE034354-6919-7C62-CC67-D1AF6686AC6E}"/>
          </ac:spMkLst>
        </pc:spChg>
        <pc:spChg chg="add del mod">
          <ac:chgData name="Ramya Emandi" userId="0c34161d-ac18-4f0b-89a9-c513a4e4ffec" providerId="ADAL" clId="{9F9B9225-4C9B-4F02-93C8-D2726A97AB7F}" dt="2024-05-13T07:41:09.869" v="38"/>
          <ac:spMkLst>
            <pc:docMk/>
            <pc:sldMk cId="804884387" sldId="384"/>
            <ac:spMk id="5" creationId="{5519FB89-4189-49B6-FC50-3C87DE33BFCB}"/>
          </ac:spMkLst>
        </pc:spChg>
        <pc:spChg chg="add del mod">
          <ac:chgData name="Ramya Emandi" userId="0c34161d-ac18-4f0b-89a9-c513a4e4ffec" providerId="ADAL" clId="{9F9B9225-4C9B-4F02-93C8-D2726A97AB7F}" dt="2024-05-13T07:41:08.980" v="37"/>
          <ac:spMkLst>
            <pc:docMk/>
            <pc:sldMk cId="804884387" sldId="384"/>
            <ac:spMk id="6" creationId="{8FE1DFAD-9263-693E-FCAF-E17BC1767564}"/>
          </ac:spMkLst>
        </pc:spChg>
        <pc:spChg chg="add mod">
          <ac:chgData name="Ramya Emandi" userId="0c34161d-ac18-4f0b-89a9-c513a4e4ffec" providerId="ADAL" clId="{9F9B9225-4C9B-4F02-93C8-D2726A97AB7F}" dt="2024-05-13T07:43:19.093" v="66" actId="113"/>
          <ac:spMkLst>
            <pc:docMk/>
            <pc:sldMk cId="804884387" sldId="384"/>
            <ac:spMk id="7" creationId="{52A6BF80-43F9-F488-1D0F-F7C69679A6F2}"/>
          </ac:spMkLst>
        </pc:spChg>
        <pc:spChg chg="add mod">
          <ac:chgData name="Ramya Emandi" userId="0c34161d-ac18-4f0b-89a9-c513a4e4ffec" providerId="ADAL" clId="{9F9B9225-4C9B-4F02-93C8-D2726A97AB7F}" dt="2024-05-13T07:43:32.053" v="70" actId="113"/>
          <ac:spMkLst>
            <pc:docMk/>
            <pc:sldMk cId="804884387" sldId="384"/>
            <ac:spMk id="8" creationId="{F169F02C-7FD2-DB5C-9821-EC7594219B5C}"/>
          </ac:spMkLst>
        </pc:spChg>
        <pc:spChg chg="mod">
          <ac:chgData name="Ramya Emandi" userId="0c34161d-ac18-4f0b-89a9-c513a4e4ffec" providerId="ADAL" clId="{9F9B9225-4C9B-4F02-93C8-D2726A97AB7F}" dt="2024-05-13T07:38:38.759" v="12" actId="20577"/>
          <ac:spMkLst>
            <pc:docMk/>
            <pc:sldMk cId="804884387" sldId="384"/>
            <ac:spMk id="11" creationId="{11676CD2-B5D4-16E8-52AA-59A88CEFBC3A}"/>
          </ac:spMkLst>
        </pc:spChg>
        <pc:graphicFrameChg chg="del">
          <ac:chgData name="Ramya Emandi" userId="0c34161d-ac18-4f0b-89a9-c513a4e4ffec" providerId="ADAL" clId="{9F9B9225-4C9B-4F02-93C8-D2726A97AB7F}" dt="2024-05-13T07:38:41.444" v="13" actId="478"/>
          <ac:graphicFrameMkLst>
            <pc:docMk/>
            <pc:sldMk cId="804884387" sldId="384"/>
            <ac:graphicFrameMk id="9" creationId="{1BED32CD-6BF0-4C0B-C084-CA56EB4E0E0E}"/>
          </ac:graphicFrameMkLst>
        </pc:graphicFrameChg>
      </pc:sldChg>
      <pc:sldChg chg="addSp delSp modSp new mod modClrScheme chgLayout modNotesTx">
        <pc:chgData name="Ramya Emandi" userId="0c34161d-ac18-4f0b-89a9-c513a4e4ffec" providerId="ADAL" clId="{9F9B9225-4C9B-4F02-93C8-D2726A97AB7F}" dt="2024-05-13T07:48:05.072" v="144" actId="14100"/>
        <pc:sldMkLst>
          <pc:docMk/>
          <pc:sldMk cId="442793219" sldId="385"/>
        </pc:sldMkLst>
        <pc:spChg chg="del mod ord">
          <ac:chgData name="Ramya Emandi" userId="0c34161d-ac18-4f0b-89a9-c513a4e4ffec" providerId="ADAL" clId="{9F9B9225-4C9B-4F02-93C8-D2726A97AB7F}" dt="2024-05-13T07:45:04.393" v="84" actId="700"/>
          <ac:spMkLst>
            <pc:docMk/>
            <pc:sldMk cId="442793219" sldId="385"/>
            <ac:spMk id="2" creationId="{C3556C39-D160-0D5C-F297-4CC7B7336480}"/>
          </ac:spMkLst>
        </pc:spChg>
        <pc:spChg chg="del">
          <ac:chgData name="Ramya Emandi" userId="0c34161d-ac18-4f0b-89a9-c513a4e4ffec" providerId="ADAL" clId="{9F9B9225-4C9B-4F02-93C8-D2726A97AB7F}" dt="2024-05-13T07:44:13.743" v="72" actId="478"/>
          <ac:spMkLst>
            <pc:docMk/>
            <pc:sldMk cId="442793219" sldId="385"/>
            <ac:spMk id="3" creationId="{B9F459DC-815A-98F2-AE82-D8979E0162AB}"/>
          </ac:spMkLst>
        </pc:spChg>
        <pc:spChg chg="mod ord">
          <ac:chgData name="Ramya Emandi" userId="0c34161d-ac18-4f0b-89a9-c513a4e4ffec" providerId="ADAL" clId="{9F9B9225-4C9B-4F02-93C8-D2726A97AB7F}" dt="2024-05-13T07:45:04.393" v="84" actId="700"/>
          <ac:spMkLst>
            <pc:docMk/>
            <pc:sldMk cId="442793219" sldId="385"/>
            <ac:spMk id="4" creationId="{E9C00781-AD62-B693-6D08-CAC369073369}"/>
          </ac:spMkLst>
        </pc:spChg>
        <pc:spChg chg="add mod ord">
          <ac:chgData name="Ramya Emandi" userId="0c34161d-ac18-4f0b-89a9-c513a4e4ffec" providerId="ADAL" clId="{9F9B9225-4C9B-4F02-93C8-D2726A97AB7F}" dt="2024-05-13T07:45:32.677" v="106" actId="403"/>
          <ac:spMkLst>
            <pc:docMk/>
            <pc:sldMk cId="442793219" sldId="385"/>
            <ac:spMk id="6" creationId="{61D05366-7AA9-73E8-2F00-D9106396B108}"/>
          </ac:spMkLst>
        </pc:spChg>
        <pc:spChg chg="add del mod ord">
          <ac:chgData name="Ramya Emandi" userId="0c34161d-ac18-4f0b-89a9-c513a4e4ffec" providerId="ADAL" clId="{9F9B9225-4C9B-4F02-93C8-D2726A97AB7F}" dt="2024-05-13T07:45:14.612" v="85" actId="478"/>
          <ac:spMkLst>
            <pc:docMk/>
            <pc:sldMk cId="442793219" sldId="385"/>
            <ac:spMk id="7" creationId="{89570AC6-45A8-8679-384D-81596E085179}"/>
          </ac:spMkLst>
        </pc:spChg>
        <pc:spChg chg="add mod">
          <ac:chgData name="Ramya Emandi" userId="0c34161d-ac18-4f0b-89a9-c513a4e4ffec" providerId="ADAL" clId="{9F9B9225-4C9B-4F02-93C8-D2726A97AB7F}" dt="2024-05-13T07:48:05.072" v="144" actId="14100"/>
          <ac:spMkLst>
            <pc:docMk/>
            <pc:sldMk cId="442793219" sldId="385"/>
            <ac:spMk id="8" creationId="{8A1F6275-F892-C575-68C2-C9D18D6C16D0}"/>
          </ac:spMkLst>
        </pc:spChg>
        <pc:graphicFrameChg chg="add mod modGraphic">
          <ac:chgData name="Ramya Emandi" userId="0c34161d-ac18-4f0b-89a9-c513a4e4ffec" providerId="ADAL" clId="{9F9B9225-4C9B-4F02-93C8-D2726A97AB7F}" dt="2024-05-13T07:47:11.252" v="121" actId="1076"/>
          <ac:graphicFrameMkLst>
            <pc:docMk/>
            <pc:sldMk cId="442793219" sldId="385"/>
            <ac:graphicFrameMk id="5" creationId="{2211C47D-9A6D-AD48-D095-B1DBA7399C07}"/>
          </ac:graphicFrameMkLst>
        </pc:graphicFrameChg>
      </pc:sldChg>
      <pc:sldChg chg="new del">
        <pc:chgData name="Ramya Emandi" userId="0c34161d-ac18-4f0b-89a9-c513a4e4ffec" providerId="ADAL" clId="{9F9B9225-4C9B-4F02-93C8-D2726A97AB7F}" dt="2024-05-13T08:09:06.833" v="263" actId="680"/>
        <pc:sldMkLst>
          <pc:docMk/>
          <pc:sldMk cId="208084286" sldId="386"/>
        </pc:sldMkLst>
      </pc:sldChg>
      <pc:sldChg chg="modSp add mod">
        <pc:chgData name="Ramya Emandi" userId="0c34161d-ac18-4f0b-89a9-c513a4e4ffec" providerId="ADAL" clId="{9F9B9225-4C9B-4F02-93C8-D2726A97AB7F}" dt="2024-05-13T08:18:03.446" v="321" actId="20577"/>
        <pc:sldMkLst>
          <pc:docMk/>
          <pc:sldMk cId="3776228535" sldId="386"/>
        </pc:sldMkLst>
        <pc:spChg chg="mod">
          <ac:chgData name="Ramya Emandi" userId="0c34161d-ac18-4f0b-89a9-c513a4e4ffec" providerId="ADAL" clId="{9F9B9225-4C9B-4F02-93C8-D2726A97AB7F}" dt="2024-05-13T08:18:03.446" v="321" actId="20577"/>
          <ac:spMkLst>
            <pc:docMk/>
            <pc:sldMk cId="3776228535" sldId="386"/>
            <ac:spMk id="3" creationId="{C4B45CC2-4DC6-42F6-CAD1-20AE760F038C}"/>
          </ac:spMkLst>
        </pc:spChg>
        <pc:spChg chg="mod">
          <ac:chgData name="Ramya Emandi" userId="0c34161d-ac18-4f0b-89a9-c513a4e4ffec" providerId="ADAL" clId="{9F9B9225-4C9B-4F02-93C8-D2726A97AB7F}" dt="2024-05-13T08:10:48.933" v="292" actId="20577"/>
          <ac:spMkLst>
            <pc:docMk/>
            <pc:sldMk cId="3776228535" sldId="386"/>
            <ac:spMk id="12" creationId="{A9426BBE-5A2E-FCDC-7DB7-A351BFE0CB1A}"/>
          </ac:spMkLst>
        </pc:spChg>
      </pc:sldChg>
      <pc:sldChg chg="modSp add mod">
        <pc:chgData name="Ramya Emandi" userId="0c34161d-ac18-4f0b-89a9-c513a4e4ffec" providerId="ADAL" clId="{9F9B9225-4C9B-4F02-93C8-D2726A97AB7F}" dt="2024-05-13T08:20:07.631" v="380" actId="114"/>
        <pc:sldMkLst>
          <pc:docMk/>
          <pc:sldMk cId="1397064189" sldId="387"/>
        </pc:sldMkLst>
        <pc:spChg chg="mod">
          <ac:chgData name="Ramya Emandi" userId="0c34161d-ac18-4f0b-89a9-c513a4e4ffec" providerId="ADAL" clId="{9F9B9225-4C9B-4F02-93C8-D2726A97AB7F}" dt="2024-05-13T08:18:08.507" v="324" actId="20577"/>
          <ac:spMkLst>
            <pc:docMk/>
            <pc:sldMk cId="1397064189" sldId="387"/>
            <ac:spMk id="3" creationId="{C4B45CC2-4DC6-42F6-CAD1-20AE760F038C}"/>
          </ac:spMkLst>
        </pc:spChg>
        <pc:spChg chg="mod">
          <ac:chgData name="Ramya Emandi" userId="0c34161d-ac18-4f0b-89a9-c513a4e4ffec" providerId="ADAL" clId="{9F9B9225-4C9B-4F02-93C8-D2726A97AB7F}" dt="2024-05-13T08:20:07.631" v="380" actId="114"/>
          <ac:spMkLst>
            <pc:docMk/>
            <pc:sldMk cId="1397064189" sldId="387"/>
            <ac:spMk id="12" creationId="{A9426BBE-5A2E-FCDC-7DB7-A351BFE0CB1A}"/>
          </ac:spMkLst>
        </pc:spChg>
      </pc:sldChg>
      <pc:sldChg chg="modSp add mod">
        <pc:chgData name="Ramya Emandi" userId="0c34161d-ac18-4f0b-89a9-c513a4e4ffec" providerId="ADAL" clId="{9F9B9225-4C9B-4F02-93C8-D2726A97AB7F}" dt="2024-05-13T08:22:59.702" v="446" actId="1076"/>
        <pc:sldMkLst>
          <pc:docMk/>
          <pc:sldMk cId="2665028263" sldId="388"/>
        </pc:sldMkLst>
        <pc:spChg chg="mod">
          <ac:chgData name="Ramya Emandi" userId="0c34161d-ac18-4f0b-89a9-c513a4e4ffec" providerId="ADAL" clId="{9F9B9225-4C9B-4F02-93C8-D2726A97AB7F}" dt="2024-05-13T08:20:37.891" v="413" actId="20577"/>
          <ac:spMkLst>
            <pc:docMk/>
            <pc:sldMk cId="2665028263" sldId="388"/>
            <ac:spMk id="3" creationId="{C4B45CC2-4DC6-42F6-CAD1-20AE760F038C}"/>
          </ac:spMkLst>
        </pc:spChg>
        <pc:spChg chg="mod">
          <ac:chgData name="Ramya Emandi" userId="0c34161d-ac18-4f0b-89a9-c513a4e4ffec" providerId="ADAL" clId="{9F9B9225-4C9B-4F02-93C8-D2726A97AB7F}" dt="2024-05-13T08:22:59.702" v="446" actId="1076"/>
          <ac:spMkLst>
            <pc:docMk/>
            <pc:sldMk cId="2665028263" sldId="388"/>
            <ac:spMk id="12" creationId="{A9426BBE-5A2E-FCDC-7DB7-A351BFE0CB1A}"/>
          </ac:spMkLst>
        </pc:spChg>
      </pc:sldChg>
      <pc:sldChg chg="modSp add mod">
        <pc:chgData name="Ramya Emandi" userId="0c34161d-ac18-4f0b-89a9-c513a4e4ffec" providerId="ADAL" clId="{9F9B9225-4C9B-4F02-93C8-D2726A97AB7F}" dt="2024-05-13T08:25:24.285" v="498" actId="20577"/>
        <pc:sldMkLst>
          <pc:docMk/>
          <pc:sldMk cId="2880574268" sldId="389"/>
        </pc:sldMkLst>
        <pc:spChg chg="mod">
          <ac:chgData name="Ramya Emandi" userId="0c34161d-ac18-4f0b-89a9-c513a4e4ffec" providerId="ADAL" clId="{9F9B9225-4C9B-4F02-93C8-D2726A97AB7F}" dt="2024-05-13T08:23:51.477" v="476" actId="20577"/>
          <ac:spMkLst>
            <pc:docMk/>
            <pc:sldMk cId="2880574268" sldId="389"/>
            <ac:spMk id="3" creationId="{C4B45CC2-4DC6-42F6-CAD1-20AE760F038C}"/>
          </ac:spMkLst>
        </pc:spChg>
        <pc:spChg chg="mod">
          <ac:chgData name="Ramya Emandi" userId="0c34161d-ac18-4f0b-89a9-c513a4e4ffec" providerId="ADAL" clId="{9F9B9225-4C9B-4F02-93C8-D2726A97AB7F}" dt="2024-05-13T08:25:24.285" v="498" actId="20577"/>
          <ac:spMkLst>
            <pc:docMk/>
            <pc:sldMk cId="2880574268" sldId="389"/>
            <ac:spMk id="12" creationId="{A9426BBE-5A2E-FCDC-7DB7-A351BFE0CB1A}"/>
          </ac:spMkLst>
        </pc:spChg>
      </pc:sldChg>
      <pc:sldChg chg="modSp add mod">
        <pc:chgData name="Ramya Emandi" userId="0c34161d-ac18-4f0b-89a9-c513a4e4ffec" providerId="ADAL" clId="{9F9B9225-4C9B-4F02-93C8-D2726A97AB7F}" dt="2024-05-13T08:27:01.878" v="553" actId="1076"/>
        <pc:sldMkLst>
          <pc:docMk/>
          <pc:sldMk cId="1117288560" sldId="390"/>
        </pc:sldMkLst>
        <pc:spChg chg="mod">
          <ac:chgData name="Ramya Emandi" userId="0c34161d-ac18-4f0b-89a9-c513a4e4ffec" providerId="ADAL" clId="{9F9B9225-4C9B-4F02-93C8-D2726A97AB7F}" dt="2024-05-13T08:25:43.061" v="531" actId="20577"/>
          <ac:spMkLst>
            <pc:docMk/>
            <pc:sldMk cId="1117288560" sldId="390"/>
            <ac:spMk id="3" creationId="{C4B45CC2-4DC6-42F6-CAD1-20AE760F038C}"/>
          </ac:spMkLst>
        </pc:spChg>
        <pc:spChg chg="mod">
          <ac:chgData name="Ramya Emandi" userId="0c34161d-ac18-4f0b-89a9-c513a4e4ffec" providerId="ADAL" clId="{9F9B9225-4C9B-4F02-93C8-D2726A97AB7F}" dt="2024-05-13T08:27:01.878" v="553" actId="1076"/>
          <ac:spMkLst>
            <pc:docMk/>
            <pc:sldMk cId="1117288560" sldId="390"/>
            <ac:spMk id="12" creationId="{A9426BBE-5A2E-FCDC-7DB7-A351BFE0CB1A}"/>
          </ac:spMkLst>
        </pc:spChg>
      </pc:sldChg>
      <pc:sldChg chg="modSp add mod">
        <pc:chgData name="Ramya Emandi" userId="0c34161d-ac18-4f0b-89a9-c513a4e4ffec" providerId="ADAL" clId="{9F9B9225-4C9B-4F02-93C8-D2726A97AB7F}" dt="2024-05-13T08:28:02.091" v="592" actId="1076"/>
        <pc:sldMkLst>
          <pc:docMk/>
          <pc:sldMk cId="372010063" sldId="391"/>
        </pc:sldMkLst>
        <pc:spChg chg="mod">
          <ac:chgData name="Ramya Emandi" userId="0c34161d-ac18-4f0b-89a9-c513a4e4ffec" providerId="ADAL" clId="{9F9B9225-4C9B-4F02-93C8-D2726A97AB7F}" dt="2024-05-13T08:27:10.794" v="571" actId="20577"/>
          <ac:spMkLst>
            <pc:docMk/>
            <pc:sldMk cId="372010063" sldId="391"/>
            <ac:spMk id="3" creationId="{C4B45CC2-4DC6-42F6-CAD1-20AE760F038C}"/>
          </ac:spMkLst>
        </pc:spChg>
        <pc:spChg chg="mod">
          <ac:chgData name="Ramya Emandi" userId="0c34161d-ac18-4f0b-89a9-c513a4e4ffec" providerId="ADAL" clId="{9F9B9225-4C9B-4F02-93C8-D2726A97AB7F}" dt="2024-05-13T08:28:02.091" v="592" actId="1076"/>
          <ac:spMkLst>
            <pc:docMk/>
            <pc:sldMk cId="372010063" sldId="391"/>
            <ac:spMk id="12" creationId="{A9426BBE-5A2E-FCDC-7DB7-A351BFE0CB1A}"/>
          </ac:spMkLst>
        </pc:spChg>
      </pc:sldChg>
      <pc:sldChg chg="modSp add mod">
        <pc:chgData name="Ramya Emandi" userId="0c34161d-ac18-4f0b-89a9-c513a4e4ffec" providerId="ADAL" clId="{9F9B9225-4C9B-4F02-93C8-D2726A97AB7F}" dt="2024-05-13T08:29:22.248" v="637" actId="1076"/>
        <pc:sldMkLst>
          <pc:docMk/>
          <pc:sldMk cId="2448926303" sldId="392"/>
        </pc:sldMkLst>
        <pc:spChg chg="mod">
          <ac:chgData name="Ramya Emandi" userId="0c34161d-ac18-4f0b-89a9-c513a4e4ffec" providerId="ADAL" clId="{9F9B9225-4C9B-4F02-93C8-D2726A97AB7F}" dt="2024-05-13T08:28:14.228" v="620" actId="20577"/>
          <ac:spMkLst>
            <pc:docMk/>
            <pc:sldMk cId="2448926303" sldId="392"/>
            <ac:spMk id="3" creationId="{C4B45CC2-4DC6-42F6-CAD1-20AE760F038C}"/>
          </ac:spMkLst>
        </pc:spChg>
        <pc:spChg chg="mod">
          <ac:chgData name="Ramya Emandi" userId="0c34161d-ac18-4f0b-89a9-c513a4e4ffec" providerId="ADAL" clId="{9F9B9225-4C9B-4F02-93C8-D2726A97AB7F}" dt="2024-05-13T08:29:22.248" v="637" actId="1076"/>
          <ac:spMkLst>
            <pc:docMk/>
            <pc:sldMk cId="2448926303" sldId="392"/>
            <ac:spMk id="12" creationId="{A9426BBE-5A2E-FCDC-7DB7-A351BFE0CB1A}"/>
          </ac:spMkLst>
        </pc:spChg>
      </pc:sldChg>
      <pc:sldChg chg="modSp add del mod modShow">
        <pc:chgData name="Ramya Emandi" userId="0c34161d-ac18-4f0b-89a9-c513a4e4ffec" providerId="ADAL" clId="{9F9B9225-4C9B-4F02-93C8-D2726A97AB7F}" dt="2024-05-13T08:33:33.841" v="710" actId="20577"/>
        <pc:sldMkLst>
          <pc:docMk/>
          <pc:sldMk cId="3069261181" sldId="613"/>
        </pc:sldMkLst>
        <pc:spChg chg="mod">
          <ac:chgData name="Ramya Emandi" userId="0c34161d-ac18-4f0b-89a9-c513a4e4ffec" providerId="ADAL" clId="{9F9B9225-4C9B-4F02-93C8-D2726A97AB7F}" dt="2024-05-13T08:30:29.661" v="645"/>
          <ac:spMkLst>
            <pc:docMk/>
            <pc:sldMk cId="3069261181" sldId="613"/>
            <ac:spMk id="2" creationId="{C46EB6A8-1118-0A06-B313-343BA3405432}"/>
          </ac:spMkLst>
        </pc:spChg>
        <pc:spChg chg="mod">
          <ac:chgData name="Ramya Emandi" userId="0c34161d-ac18-4f0b-89a9-c513a4e4ffec" providerId="ADAL" clId="{9F9B9225-4C9B-4F02-93C8-D2726A97AB7F}" dt="2024-05-13T08:33:33.841" v="710" actId="20577"/>
          <ac:spMkLst>
            <pc:docMk/>
            <pc:sldMk cId="3069261181" sldId="613"/>
            <ac:spMk id="5" creationId="{52D05793-DF1C-5E03-714E-E54CF55B2BFD}"/>
          </ac:spMkLst>
        </pc:spChg>
      </pc:sldChg>
      <pc:sldChg chg="addSp delSp modSp add mod modShow">
        <pc:chgData name="Ramya Emandi" userId="0c34161d-ac18-4f0b-89a9-c513a4e4ffec" providerId="ADAL" clId="{9F9B9225-4C9B-4F02-93C8-D2726A97AB7F}" dt="2024-05-13T08:34:43.512" v="743" actId="207"/>
        <pc:sldMkLst>
          <pc:docMk/>
          <pc:sldMk cId="3685812724" sldId="614"/>
        </pc:sldMkLst>
        <pc:spChg chg="mod">
          <ac:chgData name="Ramya Emandi" userId="0c34161d-ac18-4f0b-89a9-c513a4e4ffec" providerId="ADAL" clId="{9F9B9225-4C9B-4F02-93C8-D2726A97AB7F}" dt="2024-05-13T08:34:03.447" v="736" actId="20577"/>
          <ac:spMkLst>
            <pc:docMk/>
            <pc:sldMk cId="3685812724" sldId="614"/>
            <ac:spMk id="2" creationId="{C46EB6A8-1118-0A06-B313-343BA3405432}"/>
          </ac:spMkLst>
        </pc:spChg>
        <pc:spChg chg="add mod">
          <ac:chgData name="Ramya Emandi" userId="0c34161d-ac18-4f0b-89a9-c513a4e4ffec" providerId="ADAL" clId="{9F9B9225-4C9B-4F02-93C8-D2726A97AB7F}" dt="2024-05-13T08:34:43.512" v="743" actId="207"/>
          <ac:spMkLst>
            <pc:docMk/>
            <pc:sldMk cId="3685812724" sldId="614"/>
            <ac:spMk id="3" creationId="{B9CAD1F6-EBD5-1E47-1606-EC2B70D753A6}"/>
          </ac:spMkLst>
        </pc:spChg>
        <pc:spChg chg="del">
          <ac:chgData name="Ramya Emandi" userId="0c34161d-ac18-4f0b-89a9-c513a4e4ffec" providerId="ADAL" clId="{9F9B9225-4C9B-4F02-93C8-D2726A97AB7F}" dt="2024-05-13T08:32:16.282" v="673" actId="478"/>
          <ac:spMkLst>
            <pc:docMk/>
            <pc:sldMk cId="3685812724" sldId="614"/>
            <ac:spMk id="7" creationId="{46A9787D-AFDA-CD78-128E-C84D7E444EAD}"/>
          </ac:spMkLst>
        </pc:spChg>
        <pc:picChg chg="mod">
          <ac:chgData name="Ramya Emandi" userId="0c34161d-ac18-4f0b-89a9-c513a4e4ffec" providerId="ADAL" clId="{9F9B9225-4C9B-4F02-93C8-D2726A97AB7F}" dt="2024-05-13T08:31:49.181" v="661" actId="1076"/>
          <ac:picMkLst>
            <pc:docMk/>
            <pc:sldMk cId="3685812724" sldId="614"/>
            <ac:picMk id="6" creationId="{580942F9-BDC1-0E76-A34C-519FC008A246}"/>
          </ac:picMkLst>
        </pc:picChg>
      </pc:sldChg>
      <pc:sldChg chg="modSp add mod">
        <pc:chgData name="Ramya Emandi" userId="0c34161d-ac18-4f0b-89a9-c513a4e4ffec" providerId="ADAL" clId="{9F9B9225-4C9B-4F02-93C8-D2726A97AB7F}" dt="2024-05-13T08:53:08.728" v="846" actId="207"/>
        <pc:sldMkLst>
          <pc:docMk/>
          <pc:sldMk cId="175217886" sldId="615"/>
        </pc:sldMkLst>
        <pc:spChg chg="mod">
          <ac:chgData name="Ramya Emandi" userId="0c34161d-ac18-4f0b-89a9-c513a4e4ffec" providerId="ADAL" clId="{9F9B9225-4C9B-4F02-93C8-D2726A97AB7F}" dt="2024-05-13T08:48:11.692" v="813" actId="20577"/>
          <ac:spMkLst>
            <pc:docMk/>
            <pc:sldMk cId="175217886" sldId="615"/>
            <ac:spMk id="4" creationId="{B1119B4A-9E4D-12EA-B712-624B133F8E94}"/>
          </ac:spMkLst>
        </pc:spChg>
        <pc:graphicFrameChg chg="mod modGraphic">
          <ac:chgData name="Ramya Emandi" userId="0c34161d-ac18-4f0b-89a9-c513a4e4ffec" providerId="ADAL" clId="{9F9B9225-4C9B-4F02-93C8-D2726A97AB7F}" dt="2024-05-13T08:53:08.728" v="846" actId="207"/>
          <ac:graphicFrameMkLst>
            <pc:docMk/>
            <pc:sldMk cId="175217886" sldId="615"/>
            <ac:graphicFrameMk id="7" creationId="{D8FE37AF-99AF-63E7-8777-0CD2DCA0E8A9}"/>
          </ac:graphicFrameMkLst>
        </pc:graphicFrameChg>
      </pc:sldChg>
      <pc:sldChg chg="add del">
        <pc:chgData name="Ramya Emandi" userId="0c34161d-ac18-4f0b-89a9-c513a4e4ffec" providerId="ADAL" clId="{9F9B9225-4C9B-4F02-93C8-D2726A97AB7F}" dt="2024-05-13T08:52:16.139" v="833" actId="47"/>
        <pc:sldMkLst>
          <pc:docMk/>
          <pc:sldMk cId="2057945832" sldId="616"/>
        </pc:sldMkLst>
      </pc:sldChg>
      <pc:sldChg chg="add del">
        <pc:chgData name="Ramya Emandi" userId="0c34161d-ac18-4f0b-89a9-c513a4e4ffec" providerId="ADAL" clId="{9F9B9225-4C9B-4F02-93C8-D2726A97AB7F}" dt="2024-05-13T08:52:16.723" v="834" actId="47"/>
        <pc:sldMkLst>
          <pc:docMk/>
          <pc:sldMk cId="121984066" sldId="617"/>
        </pc:sldMkLst>
      </pc:sldChg>
      <pc:sldChg chg="add del">
        <pc:chgData name="Ramya Emandi" userId="0c34161d-ac18-4f0b-89a9-c513a4e4ffec" providerId="ADAL" clId="{9F9B9225-4C9B-4F02-93C8-D2726A97AB7F}" dt="2024-05-13T08:52:17.154" v="835" actId="47"/>
        <pc:sldMkLst>
          <pc:docMk/>
          <pc:sldMk cId="1730557684" sldId="618"/>
        </pc:sldMkLst>
      </pc:sldChg>
      <pc:sldChg chg="modSp add mod">
        <pc:chgData name="Ramya Emandi" userId="0c34161d-ac18-4f0b-89a9-c513a4e4ffec" providerId="ADAL" clId="{9F9B9225-4C9B-4F02-93C8-D2726A97AB7F}" dt="2024-05-13T08:53:41.143" v="855" actId="20577"/>
        <pc:sldMkLst>
          <pc:docMk/>
          <pc:sldMk cId="788653429" sldId="619"/>
        </pc:sldMkLst>
        <pc:spChg chg="mod">
          <ac:chgData name="Ramya Emandi" userId="0c34161d-ac18-4f0b-89a9-c513a4e4ffec" providerId="ADAL" clId="{9F9B9225-4C9B-4F02-93C8-D2726A97AB7F}" dt="2024-05-13T08:52:40.414" v="844" actId="20577"/>
          <ac:spMkLst>
            <pc:docMk/>
            <pc:sldMk cId="788653429" sldId="619"/>
            <ac:spMk id="4" creationId="{B1119B4A-9E4D-12EA-B712-624B133F8E94}"/>
          </ac:spMkLst>
        </pc:spChg>
        <pc:graphicFrameChg chg="mod modGraphic">
          <ac:chgData name="Ramya Emandi" userId="0c34161d-ac18-4f0b-89a9-c513a4e4ffec" providerId="ADAL" clId="{9F9B9225-4C9B-4F02-93C8-D2726A97AB7F}" dt="2024-05-13T08:53:41.143" v="855" actId="20577"/>
          <ac:graphicFrameMkLst>
            <pc:docMk/>
            <pc:sldMk cId="788653429" sldId="619"/>
            <ac:graphicFrameMk id="7" creationId="{D8FE37AF-99AF-63E7-8777-0CD2DCA0E8A9}"/>
          </ac:graphicFrameMkLst>
        </pc:graphicFrameChg>
      </pc:sldChg>
      <pc:sldChg chg="modSp add mod">
        <pc:chgData name="Ramya Emandi" userId="0c34161d-ac18-4f0b-89a9-c513a4e4ffec" providerId="ADAL" clId="{9F9B9225-4C9B-4F02-93C8-D2726A97AB7F}" dt="2024-05-13T08:54:30.373" v="876" actId="20577"/>
        <pc:sldMkLst>
          <pc:docMk/>
          <pc:sldMk cId="3256750213" sldId="620"/>
        </pc:sldMkLst>
        <pc:spChg chg="mod">
          <ac:chgData name="Ramya Emandi" userId="0c34161d-ac18-4f0b-89a9-c513a4e4ffec" providerId="ADAL" clId="{9F9B9225-4C9B-4F02-93C8-D2726A97AB7F}" dt="2024-05-13T08:53:59.244" v="866" actId="20577"/>
          <ac:spMkLst>
            <pc:docMk/>
            <pc:sldMk cId="3256750213" sldId="620"/>
            <ac:spMk id="4" creationId="{B1119B4A-9E4D-12EA-B712-624B133F8E94}"/>
          </ac:spMkLst>
        </pc:spChg>
        <pc:graphicFrameChg chg="mod modGraphic">
          <ac:chgData name="Ramya Emandi" userId="0c34161d-ac18-4f0b-89a9-c513a4e4ffec" providerId="ADAL" clId="{9F9B9225-4C9B-4F02-93C8-D2726A97AB7F}" dt="2024-05-13T08:54:30.373" v="876" actId="20577"/>
          <ac:graphicFrameMkLst>
            <pc:docMk/>
            <pc:sldMk cId="3256750213" sldId="620"/>
            <ac:graphicFrameMk id="7" creationId="{D8FE37AF-99AF-63E7-8777-0CD2DCA0E8A9}"/>
          </ac:graphicFrameMkLst>
        </pc:graphicFrameChg>
      </pc:sldChg>
      <pc:sldChg chg="modSp add mod">
        <pc:chgData name="Ramya Emandi" userId="0c34161d-ac18-4f0b-89a9-c513a4e4ffec" providerId="ADAL" clId="{9F9B9225-4C9B-4F02-93C8-D2726A97AB7F}" dt="2024-05-13T08:55:16.967" v="896" actId="20577"/>
        <pc:sldMkLst>
          <pc:docMk/>
          <pc:sldMk cId="1244670207" sldId="621"/>
        </pc:sldMkLst>
        <pc:spChg chg="mod">
          <ac:chgData name="Ramya Emandi" userId="0c34161d-ac18-4f0b-89a9-c513a4e4ffec" providerId="ADAL" clId="{9F9B9225-4C9B-4F02-93C8-D2726A97AB7F}" dt="2024-05-13T08:55:16.967" v="896" actId="20577"/>
          <ac:spMkLst>
            <pc:docMk/>
            <pc:sldMk cId="1244670207" sldId="621"/>
            <ac:spMk id="4" creationId="{B1119B4A-9E4D-12EA-B712-624B133F8E94}"/>
          </ac:spMkLst>
        </pc:spChg>
        <pc:graphicFrameChg chg="mod modGraphic">
          <ac:chgData name="Ramya Emandi" userId="0c34161d-ac18-4f0b-89a9-c513a4e4ffec" providerId="ADAL" clId="{9F9B9225-4C9B-4F02-93C8-D2726A97AB7F}" dt="2024-05-13T08:55:01.322" v="885"/>
          <ac:graphicFrameMkLst>
            <pc:docMk/>
            <pc:sldMk cId="1244670207" sldId="621"/>
            <ac:graphicFrameMk id="7" creationId="{D8FE37AF-99AF-63E7-8777-0CD2DCA0E8A9}"/>
          </ac:graphicFrameMkLst>
        </pc:graphicFrameChg>
      </pc:sldChg>
    </pc:docChg>
  </pc:docChgLst>
  <pc:docChgLst>
    <pc:chgData name="Jessamyn ENCARNACION" userId="a3cd04d4-8c28-492a-8d9c-3144766c017d" providerId="ADAL" clId="{398D1567-9595-4191-8A55-6B57B349ABA2}"/>
    <pc:docChg chg="undo custSel addSld delSld modSld addMainMaster modMainMaster">
      <pc:chgData name="Jessamyn ENCARNACION" userId="a3cd04d4-8c28-492a-8d9c-3144766c017d" providerId="ADAL" clId="{398D1567-9595-4191-8A55-6B57B349ABA2}" dt="2024-04-17T01:03:03.442" v="1261"/>
      <pc:docMkLst>
        <pc:docMk/>
      </pc:docMkLst>
      <pc:sldChg chg="addSp modSp">
        <pc:chgData name="Jessamyn ENCARNACION" userId="a3cd04d4-8c28-492a-8d9c-3144766c017d" providerId="ADAL" clId="{398D1567-9595-4191-8A55-6B57B349ABA2}" dt="2024-04-17T01:02:42.113" v="1255"/>
        <pc:sldMkLst>
          <pc:docMk/>
          <pc:sldMk cId="1972716778" sldId="329"/>
        </pc:sldMkLst>
        <pc:spChg chg="add mod">
          <ac:chgData name="Jessamyn ENCARNACION" userId="a3cd04d4-8c28-492a-8d9c-3144766c017d" providerId="ADAL" clId="{398D1567-9595-4191-8A55-6B57B349ABA2}" dt="2024-04-17T01:02:42.113" v="1255"/>
          <ac:spMkLst>
            <pc:docMk/>
            <pc:sldMk cId="1972716778" sldId="329"/>
            <ac:spMk id="3" creationId="{DA5D53CC-1883-2C42-022B-299823E0616A}"/>
          </ac:spMkLst>
        </pc:spChg>
      </pc:sldChg>
      <pc:sldChg chg="addSp modSp mod">
        <pc:chgData name="Jessamyn ENCARNACION" userId="a3cd04d4-8c28-492a-8d9c-3144766c017d" providerId="ADAL" clId="{398D1567-9595-4191-8A55-6B57B349ABA2}" dt="2024-04-17T01:02:46.270" v="1256"/>
        <pc:sldMkLst>
          <pc:docMk/>
          <pc:sldMk cId="1821610343" sldId="334"/>
        </pc:sldMkLst>
        <pc:spChg chg="add mod">
          <ac:chgData name="Jessamyn ENCARNACION" userId="a3cd04d4-8c28-492a-8d9c-3144766c017d" providerId="ADAL" clId="{398D1567-9595-4191-8A55-6B57B349ABA2}" dt="2024-04-17T01:02:46.270" v="1256"/>
          <ac:spMkLst>
            <pc:docMk/>
            <pc:sldMk cId="1821610343" sldId="334"/>
            <ac:spMk id="2" creationId="{5E545AB6-00CD-3BA4-D1FA-9A59C7FEF73B}"/>
          </ac:spMkLst>
        </pc:spChg>
        <pc:graphicFrameChg chg="mod">
          <ac:chgData name="Jessamyn ENCARNACION" userId="a3cd04d4-8c28-492a-8d9c-3144766c017d" providerId="ADAL" clId="{398D1567-9595-4191-8A55-6B57B349ABA2}" dt="2024-04-16T23:52:47.786" v="455" actId="1037"/>
          <ac:graphicFrameMkLst>
            <pc:docMk/>
            <pc:sldMk cId="1821610343" sldId="334"/>
            <ac:graphicFrameMk id="7" creationId="{D8FE37AF-99AF-63E7-8777-0CD2DCA0E8A9}"/>
          </ac:graphicFrameMkLst>
        </pc:graphicFrameChg>
      </pc:sldChg>
      <pc:sldChg chg="addSp modSp">
        <pc:chgData name="Jessamyn ENCARNACION" userId="a3cd04d4-8c28-492a-8d9c-3144766c017d" providerId="ADAL" clId="{398D1567-9595-4191-8A55-6B57B349ABA2}" dt="2024-04-17T01:02:53.252" v="1258"/>
        <pc:sldMkLst>
          <pc:docMk/>
          <pc:sldMk cId="2765385760" sldId="340"/>
        </pc:sldMkLst>
        <pc:spChg chg="add mod">
          <ac:chgData name="Jessamyn ENCARNACION" userId="a3cd04d4-8c28-492a-8d9c-3144766c017d" providerId="ADAL" clId="{398D1567-9595-4191-8A55-6B57B349ABA2}" dt="2024-04-17T01:02:53.252" v="1258"/>
          <ac:spMkLst>
            <pc:docMk/>
            <pc:sldMk cId="2765385760" sldId="340"/>
            <ac:spMk id="3" creationId="{103ADC1D-38C6-3D00-2900-707F7EAB619C}"/>
          </ac:spMkLst>
        </pc:spChg>
      </pc:sldChg>
      <pc:sldChg chg="addSp modSp mod">
        <pc:chgData name="Jessamyn ENCARNACION" userId="a3cd04d4-8c28-492a-8d9c-3144766c017d" providerId="ADAL" clId="{398D1567-9595-4191-8A55-6B57B349ABA2}" dt="2024-04-17T01:02:50.413" v="1257"/>
        <pc:sldMkLst>
          <pc:docMk/>
          <pc:sldMk cId="3555489592" sldId="341"/>
        </pc:sldMkLst>
        <pc:spChg chg="add mod">
          <ac:chgData name="Jessamyn ENCARNACION" userId="a3cd04d4-8c28-492a-8d9c-3144766c017d" providerId="ADAL" clId="{398D1567-9595-4191-8A55-6B57B349ABA2}" dt="2024-04-17T01:02:50.413" v="1257"/>
          <ac:spMkLst>
            <pc:docMk/>
            <pc:sldMk cId="3555489592" sldId="341"/>
            <ac:spMk id="2" creationId="{5C6FB56F-7476-CE2B-0AB5-4EFBD6784EC9}"/>
          </ac:spMkLst>
        </pc:spChg>
        <pc:graphicFrameChg chg="mod modGraphic">
          <ac:chgData name="Jessamyn ENCARNACION" userId="a3cd04d4-8c28-492a-8d9c-3144766c017d" providerId="ADAL" clId="{398D1567-9595-4191-8A55-6B57B349ABA2}" dt="2024-04-16T23:36:08.814" v="178" actId="20577"/>
          <ac:graphicFrameMkLst>
            <pc:docMk/>
            <pc:sldMk cId="3555489592" sldId="341"/>
            <ac:graphicFrameMk id="7" creationId="{D8FE37AF-99AF-63E7-8777-0CD2DCA0E8A9}"/>
          </ac:graphicFrameMkLst>
        </pc:graphicFrameChg>
      </pc:sldChg>
      <pc:sldChg chg="addSp modSp mod">
        <pc:chgData name="Jessamyn ENCARNACION" userId="a3cd04d4-8c28-492a-8d9c-3144766c017d" providerId="ADAL" clId="{398D1567-9595-4191-8A55-6B57B349ABA2}" dt="2024-04-17T01:03:03.442" v="1261"/>
        <pc:sldMkLst>
          <pc:docMk/>
          <pc:sldMk cId="374033345" sldId="346"/>
        </pc:sldMkLst>
        <pc:spChg chg="add mod">
          <ac:chgData name="Jessamyn ENCARNACION" userId="a3cd04d4-8c28-492a-8d9c-3144766c017d" providerId="ADAL" clId="{398D1567-9595-4191-8A55-6B57B349ABA2}" dt="2024-04-17T01:03:03.442" v="1261"/>
          <ac:spMkLst>
            <pc:docMk/>
            <pc:sldMk cId="374033345" sldId="346"/>
            <ac:spMk id="2" creationId="{8D98C7A8-EFE5-9BE8-DDB4-AF0C8BD50B27}"/>
          </ac:spMkLst>
        </pc:spChg>
        <pc:graphicFrameChg chg="mod modGraphic">
          <ac:chgData name="Jessamyn ENCARNACION" userId="a3cd04d4-8c28-492a-8d9c-3144766c017d" providerId="ADAL" clId="{398D1567-9595-4191-8A55-6B57B349ABA2}" dt="2024-04-17T00:58:18.867" v="1168" actId="20577"/>
          <ac:graphicFrameMkLst>
            <pc:docMk/>
            <pc:sldMk cId="374033345" sldId="346"/>
            <ac:graphicFrameMk id="3" creationId="{2D01EFC8-B1F7-43D4-BCD7-EDF65B9A2F30}"/>
          </ac:graphicFrameMkLst>
        </pc:graphicFrameChg>
      </pc:sldChg>
      <pc:sldChg chg="modSp add del mod">
        <pc:chgData name="Jessamyn ENCARNACION" userId="a3cd04d4-8c28-492a-8d9c-3144766c017d" providerId="ADAL" clId="{398D1567-9595-4191-8A55-6B57B349ABA2}" dt="2024-04-17T00:57:19.033" v="1158" actId="47"/>
        <pc:sldMkLst>
          <pc:docMk/>
          <pc:sldMk cId="3997784304" sldId="348"/>
        </pc:sldMkLst>
        <pc:spChg chg="mod">
          <ac:chgData name="Jessamyn ENCARNACION" userId="a3cd04d4-8c28-492a-8d9c-3144766c017d" providerId="ADAL" clId="{398D1567-9595-4191-8A55-6B57B349ABA2}" dt="2024-04-16T23:54:26.224" v="517" actId="20577"/>
          <ac:spMkLst>
            <pc:docMk/>
            <pc:sldMk cId="3997784304" sldId="348"/>
            <ac:spMk id="11" creationId="{11676CD2-B5D4-16E8-52AA-59A88CEFBC3A}"/>
          </ac:spMkLst>
        </pc:spChg>
        <pc:graphicFrameChg chg="mod modGraphic">
          <ac:chgData name="Jessamyn ENCARNACION" userId="a3cd04d4-8c28-492a-8d9c-3144766c017d" providerId="ADAL" clId="{398D1567-9595-4191-8A55-6B57B349ABA2}" dt="2024-04-17T00:09:27.566" v="1106" actId="20577"/>
          <ac:graphicFrameMkLst>
            <pc:docMk/>
            <pc:sldMk cId="3997784304" sldId="348"/>
            <ac:graphicFrameMk id="9" creationId="{1BED32CD-6BF0-4C0B-C084-CA56EB4E0E0E}"/>
          </ac:graphicFrameMkLst>
        </pc:graphicFrameChg>
      </pc:sldChg>
      <pc:sldChg chg="addSp modSp mod">
        <pc:chgData name="Jessamyn ENCARNACION" userId="a3cd04d4-8c28-492a-8d9c-3144766c017d" providerId="ADAL" clId="{398D1567-9595-4191-8A55-6B57B349ABA2}" dt="2024-04-17T01:02:59.018" v="1260"/>
        <pc:sldMkLst>
          <pc:docMk/>
          <pc:sldMk cId="3751841683" sldId="349"/>
        </pc:sldMkLst>
        <pc:spChg chg="add mod">
          <ac:chgData name="Jessamyn ENCARNACION" userId="a3cd04d4-8c28-492a-8d9c-3144766c017d" providerId="ADAL" clId="{398D1567-9595-4191-8A55-6B57B349ABA2}" dt="2024-04-17T01:02:59.018" v="1260"/>
          <ac:spMkLst>
            <pc:docMk/>
            <pc:sldMk cId="3751841683" sldId="349"/>
            <ac:spMk id="2" creationId="{7B17A093-75BE-E2F4-2BD9-419E11643C2F}"/>
          </ac:spMkLst>
        </pc:spChg>
        <pc:spChg chg="mod">
          <ac:chgData name="Jessamyn ENCARNACION" userId="a3cd04d4-8c28-492a-8d9c-3144766c017d" providerId="ADAL" clId="{398D1567-9595-4191-8A55-6B57B349ABA2}" dt="2024-04-16T23:41:37.874" v="348" actId="20577"/>
          <ac:spMkLst>
            <pc:docMk/>
            <pc:sldMk cId="3751841683" sldId="349"/>
            <ac:spMk id="12" creationId="{A9426BBE-5A2E-FCDC-7DB7-A351BFE0CB1A}"/>
          </ac:spMkLst>
        </pc:spChg>
      </pc:sldChg>
      <pc:sldChg chg="modSp mod">
        <pc:chgData name="Jessamyn ENCARNACION" userId="a3cd04d4-8c28-492a-8d9c-3144766c017d" providerId="ADAL" clId="{398D1567-9595-4191-8A55-6B57B349ABA2}" dt="2024-04-16T23:29:36.395" v="9" actId="20577"/>
        <pc:sldMkLst>
          <pc:docMk/>
          <pc:sldMk cId="1738437853" sldId="371"/>
        </pc:sldMkLst>
        <pc:spChg chg="mod">
          <ac:chgData name="Jessamyn ENCARNACION" userId="a3cd04d4-8c28-492a-8d9c-3144766c017d" providerId="ADAL" clId="{398D1567-9595-4191-8A55-6B57B349ABA2}" dt="2024-04-16T23:29:36.395" v="9" actId="20577"/>
          <ac:spMkLst>
            <pc:docMk/>
            <pc:sldMk cId="1738437853" sldId="371"/>
            <ac:spMk id="7" creationId="{872049A1-E6AE-7F43-B94F-559F74B2A4CE}"/>
          </ac:spMkLst>
        </pc:spChg>
      </pc:sldChg>
      <pc:sldChg chg="addSp modSp mod">
        <pc:chgData name="Jessamyn ENCARNACION" userId="a3cd04d4-8c28-492a-8d9c-3144766c017d" providerId="ADAL" clId="{398D1567-9595-4191-8A55-6B57B349ABA2}" dt="2024-04-17T01:02:56.390" v="1259"/>
        <pc:sldMkLst>
          <pc:docMk/>
          <pc:sldMk cId="868752120" sldId="382"/>
        </pc:sldMkLst>
        <pc:spChg chg="add mod">
          <ac:chgData name="Jessamyn ENCARNACION" userId="a3cd04d4-8c28-492a-8d9c-3144766c017d" providerId="ADAL" clId="{398D1567-9595-4191-8A55-6B57B349ABA2}" dt="2024-04-17T01:02:56.390" v="1259"/>
          <ac:spMkLst>
            <pc:docMk/>
            <pc:sldMk cId="868752120" sldId="382"/>
            <ac:spMk id="2" creationId="{C4084D82-28D7-08EF-D5DD-A3574D00EAA4}"/>
          </ac:spMkLst>
        </pc:spChg>
        <pc:grpChg chg="mod">
          <ac:chgData name="Jessamyn ENCARNACION" userId="a3cd04d4-8c28-492a-8d9c-3144766c017d" providerId="ADAL" clId="{398D1567-9595-4191-8A55-6B57B349ABA2}" dt="2024-04-16T23:39:33.028" v="256" actId="1037"/>
          <ac:grpSpMkLst>
            <pc:docMk/>
            <pc:sldMk cId="868752120" sldId="382"/>
            <ac:grpSpMk id="5" creationId="{15A169F0-3600-2C8C-544B-FA24D4F60C9A}"/>
          </ac:grpSpMkLst>
        </pc:grpChg>
        <pc:graphicFrameChg chg="mod">
          <ac:chgData name="Jessamyn ENCARNACION" userId="a3cd04d4-8c28-492a-8d9c-3144766c017d" providerId="ADAL" clId="{398D1567-9595-4191-8A55-6B57B349ABA2}" dt="2024-04-16T23:39:33.028" v="256" actId="1037"/>
          <ac:graphicFrameMkLst>
            <pc:docMk/>
            <pc:sldMk cId="868752120" sldId="382"/>
            <ac:graphicFrameMk id="4" creationId="{930CC86B-DE28-C863-8598-1606AF6096B0}"/>
          </ac:graphicFrameMkLst>
        </pc:graphicFrameChg>
      </pc:sldChg>
      <pc:sldChg chg="addSp delSp modSp add mod">
        <pc:chgData name="Jessamyn ENCARNACION" userId="a3cd04d4-8c28-492a-8d9c-3144766c017d" providerId="ADAL" clId="{398D1567-9595-4191-8A55-6B57B349ABA2}" dt="2024-04-16T23:54:18.325" v="510" actId="20577"/>
        <pc:sldMkLst>
          <pc:docMk/>
          <pc:sldMk cId="2738987646" sldId="383"/>
        </pc:sldMkLst>
        <pc:spChg chg="del">
          <ac:chgData name="Jessamyn ENCARNACION" userId="a3cd04d4-8c28-492a-8d9c-3144766c017d" providerId="ADAL" clId="{398D1567-9595-4191-8A55-6B57B349ABA2}" dt="2024-04-16T23:53:07.769" v="458" actId="478"/>
          <ac:spMkLst>
            <pc:docMk/>
            <pc:sldMk cId="2738987646" sldId="383"/>
            <ac:spMk id="2" creationId="{ECD7558F-0683-5110-E94C-AF010313AF68}"/>
          </ac:spMkLst>
        </pc:spChg>
        <pc:spChg chg="add mod">
          <ac:chgData name="Jessamyn ENCARNACION" userId="a3cd04d4-8c28-492a-8d9c-3144766c017d" providerId="ADAL" clId="{398D1567-9595-4191-8A55-6B57B349ABA2}" dt="2024-04-16T23:54:18.325" v="510" actId="20577"/>
          <ac:spMkLst>
            <pc:docMk/>
            <pc:sldMk cId="2738987646" sldId="383"/>
            <ac:spMk id="3" creationId="{5961E77B-1811-A4B9-CDD2-2CB243CBBCD2}"/>
          </ac:spMkLst>
        </pc:spChg>
      </pc:sldChg>
      <pc:sldChg chg="del">
        <pc:chgData name="Jessamyn ENCARNACION" userId="a3cd04d4-8c28-492a-8d9c-3144766c017d" providerId="ADAL" clId="{398D1567-9595-4191-8A55-6B57B349ABA2}" dt="2024-04-16T23:45:47.232" v="427" actId="47"/>
        <pc:sldMkLst>
          <pc:docMk/>
          <pc:sldMk cId="3494078781" sldId="383"/>
        </pc:sldMkLst>
      </pc:sldChg>
      <pc:sldChg chg="addSp delSp modSp add mod">
        <pc:chgData name="Jessamyn ENCARNACION" userId="a3cd04d4-8c28-492a-8d9c-3144766c017d" providerId="ADAL" clId="{398D1567-9595-4191-8A55-6B57B349ABA2}" dt="2024-04-17T01:02:33.035" v="1254" actId="2710"/>
        <pc:sldMkLst>
          <pc:docMk/>
          <pc:sldMk cId="804884387" sldId="384"/>
        </pc:sldMkLst>
        <pc:spChg chg="add del mod">
          <ac:chgData name="Jessamyn ENCARNACION" userId="a3cd04d4-8c28-492a-8d9c-3144766c017d" providerId="ADAL" clId="{398D1567-9595-4191-8A55-6B57B349ABA2}" dt="2024-04-17T01:02:33.035" v="1254" actId="2710"/>
          <ac:spMkLst>
            <pc:docMk/>
            <pc:sldMk cId="804884387" sldId="384"/>
            <ac:spMk id="2" creationId="{9D27C339-18E1-A9C3-D8D6-DC3C080BDEE4}"/>
          </ac:spMkLst>
        </pc:spChg>
        <pc:graphicFrameChg chg="mod modGraphic">
          <ac:chgData name="Jessamyn ENCARNACION" userId="a3cd04d4-8c28-492a-8d9c-3144766c017d" providerId="ADAL" clId="{398D1567-9595-4191-8A55-6B57B349ABA2}" dt="2024-04-17T00:13:59.503" v="1157" actId="1076"/>
          <ac:graphicFrameMkLst>
            <pc:docMk/>
            <pc:sldMk cId="804884387" sldId="384"/>
            <ac:graphicFrameMk id="9" creationId="{1BED32CD-6BF0-4C0B-C084-CA56EB4E0E0E}"/>
          </ac:graphicFrameMkLst>
        </pc:graphicFrameChg>
      </pc:sldChg>
      <pc:sldMasterChg chg="new mod addSldLayout">
        <pc:chgData name="Jessamyn ENCARNACION" userId="a3cd04d4-8c28-492a-8d9c-3144766c017d" providerId="ADAL" clId="{398D1567-9595-4191-8A55-6B57B349ABA2}" dt="2024-04-17T01:00:28.791" v="1169" actId="6938"/>
        <pc:sldMasterMkLst>
          <pc:docMk/>
          <pc:sldMasterMk cId="807416150" sldId="2147483679"/>
        </pc:sldMasterMkLst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293721554" sldId="2147483680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2754804875" sldId="2147483681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3157573483" sldId="2147483682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275499458" sldId="2147483683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024354508" sldId="2147483684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3637481771" sldId="2147483685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159483653" sldId="2147483686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177370298" sldId="2147483687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301625311" sldId="2147483688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1337856478" sldId="2147483689"/>
          </pc:sldLayoutMkLst>
        </pc:sldLayoutChg>
        <pc:sldLayoutChg chg="new replId">
          <pc:chgData name="Jessamyn ENCARNACION" userId="a3cd04d4-8c28-492a-8d9c-3144766c017d" providerId="ADAL" clId="{398D1567-9595-4191-8A55-6B57B349ABA2}" dt="2024-04-17T01:00:28.791" v="1169" actId="6938"/>
          <pc:sldLayoutMkLst>
            <pc:docMk/>
            <pc:sldMasterMk cId="807416150" sldId="2147483679"/>
            <pc:sldLayoutMk cId="559991618" sldId="2147483690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8E4176E-46CD-DA45-9206-20DE015823DF}">
      <dgm:prSet phldrT="[Text]" custT="1"/>
      <dgm:spPr>
        <a:solidFill>
          <a:srgbClr val="FF9966"/>
        </a:solidFill>
      </dgm:spPr>
      <dgm:t>
        <a:bodyPr/>
        <a:lstStyle/>
        <a:p>
          <a:pPr algn="ctr"/>
          <a:r>
            <a:rPr lang="en-IN" sz="4400" b="1" i="1" u="sng" dirty="0">
              <a:solidFill>
                <a:schemeClr val="accent3">
                  <a:lumMod val="75000"/>
                </a:schemeClr>
              </a:solidFill>
            </a:rPr>
            <a:t>Scenario</a:t>
          </a:r>
          <a:r>
            <a:rPr lang="en-IN" sz="4400" b="1" i="1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en-IN" sz="4400" i="1" dirty="0">
              <a:solidFill>
                <a:schemeClr val="bg1"/>
              </a:solidFill>
            </a:rPr>
            <a:t>The NSO is preparing for a labour force participation survey, and the leaders and statisticians have gathered to discuss the data collection strategy. Leader A emphasizes the importance of a comprehensive, gender-sensitive approach that considers the specific needs of women in the workforce. Leader B argues for a more traditional approach, citing cost and time constraints.</a:t>
          </a:r>
          <a:endParaRPr lang="en-GB" sz="4400" b="1" dirty="0">
            <a:solidFill>
              <a:schemeClr val="bg1"/>
            </a:solidFill>
          </a:endParaRPr>
        </a:p>
      </dgm:t>
    </dgm:pt>
    <dgm:pt modelId="{5F150D45-9C60-4446-822B-C18316888E22}" type="parTrans" cxnId="{C43273FF-0871-2947-91DC-9D5454AF739B}">
      <dgm:prSet/>
      <dgm:spPr/>
      <dgm:t>
        <a:bodyPr/>
        <a:lstStyle/>
        <a:p>
          <a:endParaRPr lang="en-GB" sz="1200"/>
        </a:p>
      </dgm:t>
    </dgm:pt>
    <dgm:pt modelId="{6A0286E7-4A97-1D4C-A34F-162CA8848A2C}" type="sibTrans" cxnId="{C43273FF-0871-2947-91DC-9D5454AF739B}">
      <dgm:prSet/>
      <dgm:spPr/>
      <dgm:t>
        <a:bodyPr/>
        <a:lstStyle/>
        <a:p>
          <a:endParaRPr lang="en-GB" sz="1200"/>
        </a:p>
      </dgm:t>
    </dgm:pt>
    <dgm:pt modelId="{384A24A2-84AC-F449-B182-D4F71AEA8478}">
      <dgm:prSet phldrT="[Text]" custT="1"/>
      <dgm:spPr>
        <a:solidFill>
          <a:srgbClr val="FCC408"/>
        </a:solidFill>
      </dgm:spPr>
      <dgm:t>
        <a:bodyPr/>
        <a:lstStyle/>
        <a:p>
          <a:pPr algn="l"/>
          <a:r>
            <a:rPr lang="en-IN" sz="4400" dirty="0">
              <a:solidFill>
                <a:srgbClr val="002060"/>
              </a:solidFill>
            </a:rPr>
            <a:t>Consider a critical decision that needs to be made within an NSO/NSS related to data collection, analysis, or policy formulation. Have participants play the roles of leaders in the NSO/NSS. Then, ask: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US" sz="4400" dirty="0">
              <a:solidFill>
                <a:srgbClr val="002060"/>
              </a:solidFill>
            </a:rPr>
            <a:t>--- How does the gender of the leader influence the decision-making process and outcomes?</a:t>
          </a:r>
          <a:endParaRPr lang="en-IN" sz="4400" dirty="0">
            <a:solidFill>
              <a:srgbClr val="002060"/>
            </a:solidFill>
          </a:endParaRPr>
        </a:p>
        <a:p>
          <a:pPr algn="l">
            <a:buFont typeface="Courier New" panose="02070309020205020404" pitchFamily="49" charset="0"/>
            <a:buChar char="o"/>
          </a:pPr>
          <a:r>
            <a:rPr lang="en-US" sz="4400" dirty="0">
              <a:solidFill>
                <a:srgbClr val="002060"/>
              </a:solidFill>
            </a:rPr>
            <a:t>---What perspectives or considerations related to gender issues emerge during the decision-making process?</a:t>
          </a:r>
          <a:endParaRPr lang="en-GB" sz="4400" b="1" dirty="0">
            <a:solidFill>
              <a:srgbClr val="002060"/>
            </a:solidFill>
          </a:endParaRPr>
        </a:p>
      </dgm:t>
    </dgm:pt>
    <dgm:pt modelId="{E74485C8-1717-5F4B-BA9B-01257D412C88}" type="parTrans" cxnId="{698CB462-09AD-B348-AE79-E02C15E6D5CA}">
      <dgm:prSet/>
      <dgm:spPr/>
      <dgm:t>
        <a:bodyPr/>
        <a:lstStyle/>
        <a:p>
          <a:endParaRPr lang="en-GB" sz="1200"/>
        </a:p>
      </dgm:t>
    </dgm:pt>
    <dgm:pt modelId="{22E3E76A-165E-ED41-ACE2-C79F8A78A297}" type="sibTrans" cxnId="{698CB462-09AD-B348-AE79-E02C15E6D5CA}">
      <dgm:prSet/>
      <dgm:spPr/>
      <dgm:t>
        <a:bodyPr/>
        <a:lstStyle/>
        <a:p>
          <a:endParaRPr lang="en-GB" sz="1200"/>
        </a:p>
      </dgm:t>
    </dgm:pt>
    <dgm:pt modelId="{9597381C-744D-4796-AAD6-2DFDBB247E6B}" type="pres">
      <dgm:prSet presAssocID="{51E01585-5A6C-C54F-8ACF-FE93BD251875}" presName="CompostProcess" presStyleCnt="0">
        <dgm:presLayoutVars>
          <dgm:dir/>
          <dgm:resizeHandles val="exact"/>
        </dgm:presLayoutVars>
      </dgm:prSet>
      <dgm:spPr/>
    </dgm:pt>
    <dgm:pt modelId="{2DF789BD-2249-4F81-9EB2-661EF13F3DE5}" type="pres">
      <dgm:prSet presAssocID="{51E01585-5A6C-C54F-8ACF-FE93BD251875}" presName="arrow" presStyleLbl="bgShp" presStyleIdx="0" presStyleCnt="1" custScaleX="117647"/>
      <dgm:spPr/>
    </dgm:pt>
    <dgm:pt modelId="{F61DC6D2-F7D9-418F-871F-FC201E26E232}" type="pres">
      <dgm:prSet presAssocID="{51E01585-5A6C-C54F-8ACF-FE93BD251875}" presName="linearProcess" presStyleCnt="0"/>
      <dgm:spPr/>
    </dgm:pt>
    <dgm:pt modelId="{735DA51A-3B30-4F52-B8F8-7C3E1ADA6054}" type="pres">
      <dgm:prSet presAssocID="{B8E4176E-46CD-DA45-9206-20DE015823DF}" presName="textNode" presStyleLbl="node1" presStyleIdx="0" presStyleCnt="2" custScaleY="250000">
        <dgm:presLayoutVars>
          <dgm:bulletEnabled val="1"/>
        </dgm:presLayoutVars>
      </dgm:prSet>
      <dgm:spPr/>
    </dgm:pt>
    <dgm:pt modelId="{16395AF6-ADA2-1B42-A045-B93980921A02}" type="pres">
      <dgm:prSet presAssocID="{6A0286E7-4A97-1D4C-A34F-162CA8848A2C}" presName="sibTrans" presStyleCnt="0"/>
      <dgm:spPr/>
    </dgm:pt>
    <dgm:pt modelId="{BD43245E-BF78-9C45-B22B-959614EB84CC}" type="pres">
      <dgm:prSet presAssocID="{384A24A2-84AC-F449-B182-D4F71AEA8478}" presName="textNode" presStyleLbl="node1" presStyleIdx="1" presStyleCnt="2" custScaleX="134539" custScaleY="203358">
        <dgm:presLayoutVars>
          <dgm:bulletEnabled val="1"/>
        </dgm:presLayoutVars>
      </dgm:prSet>
      <dgm:spPr/>
    </dgm:pt>
  </dgm:ptLst>
  <dgm:cxnLst>
    <dgm:cxn modelId="{0B60B22C-B173-4FC4-9241-845C58E38A3D}" type="presOf" srcId="{51E01585-5A6C-C54F-8ACF-FE93BD251875}" destId="{9597381C-744D-4796-AAD6-2DFDBB247E6B}" srcOrd="0" destOrd="0" presId="urn:microsoft.com/office/officeart/2005/8/layout/hProcess9"/>
    <dgm:cxn modelId="{A0ED1140-22C3-4CB9-B0E8-0FFB1AD71373}" type="presOf" srcId="{B8E4176E-46CD-DA45-9206-20DE015823DF}" destId="{735DA51A-3B30-4F52-B8F8-7C3E1ADA6054}" srcOrd="0" destOrd="0" presId="urn:microsoft.com/office/officeart/2005/8/layout/hProcess9"/>
    <dgm:cxn modelId="{698CB462-09AD-B348-AE79-E02C15E6D5CA}" srcId="{51E01585-5A6C-C54F-8ACF-FE93BD251875}" destId="{384A24A2-84AC-F449-B182-D4F71AEA8478}" srcOrd="1" destOrd="0" parTransId="{E74485C8-1717-5F4B-BA9B-01257D412C88}" sibTransId="{22E3E76A-165E-ED41-ACE2-C79F8A78A297}"/>
    <dgm:cxn modelId="{C691F596-B17E-CD4B-A612-498A9E14349A}" type="presOf" srcId="{384A24A2-84AC-F449-B182-D4F71AEA8478}" destId="{BD43245E-BF78-9C45-B22B-959614EB84CC}" srcOrd="0" destOrd="0" presId="urn:microsoft.com/office/officeart/2005/8/layout/hProcess9"/>
    <dgm:cxn modelId="{C43273FF-0871-2947-91DC-9D5454AF739B}" srcId="{51E01585-5A6C-C54F-8ACF-FE93BD251875}" destId="{B8E4176E-46CD-DA45-9206-20DE015823DF}" srcOrd="0" destOrd="0" parTransId="{5F150D45-9C60-4446-822B-C18316888E22}" sibTransId="{6A0286E7-4A97-1D4C-A34F-162CA8848A2C}"/>
    <dgm:cxn modelId="{B47015AB-1AB4-419E-8790-13C45D8843EE}" type="presParOf" srcId="{9597381C-744D-4796-AAD6-2DFDBB247E6B}" destId="{2DF789BD-2249-4F81-9EB2-661EF13F3DE5}" srcOrd="0" destOrd="0" presId="urn:microsoft.com/office/officeart/2005/8/layout/hProcess9"/>
    <dgm:cxn modelId="{3C8A2813-6DE7-4997-A96F-A891430B42BF}" type="presParOf" srcId="{9597381C-744D-4796-AAD6-2DFDBB247E6B}" destId="{F61DC6D2-F7D9-418F-871F-FC201E26E232}" srcOrd="1" destOrd="0" presId="urn:microsoft.com/office/officeart/2005/8/layout/hProcess9"/>
    <dgm:cxn modelId="{5DAFFD02-3068-40B3-8FC2-D3ED6419DF67}" type="presParOf" srcId="{F61DC6D2-F7D9-418F-871F-FC201E26E232}" destId="{735DA51A-3B30-4F52-B8F8-7C3E1ADA6054}" srcOrd="0" destOrd="0" presId="urn:microsoft.com/office/officeart/2005/8/layout/hProcess9"/>
    <dgm:cxn modelId="{A730E456-CD56-E94F-A51E-A91D111BFA87}" type="presParOf" srcId="{F61DC6D2-F7D9-418F-871F-FC201E26E232}" destId="{16395AF6-ADA2-1B42-A045-B93980921A02}" srcOrd="1" destOrd="0" presId="urn:microsoft.com/office/officeart/2005/8/layout/hProcess9"/>
    <dgm:cxn modelId="{743A3C43-AF00-9648-8148-F2976A65DFFF}" type="presParOf" srcId="{F61DC6D2-F7D9-418F-871F-FC201E26E232}" destId="{BD43245E-BF78-9C45-B22B-959614EB84C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8E4176E-46CD-DA45-9206-20DE015823DF}">
      <dgm:prSet phldrT="[Text]" custT="1"/>
      <dgm:spPr>
        <a:solidFill>
          <a:srgbClr val="FF9966"/>
        </a:solidFill>
      </dgm:spPr>
      <dgm:t>
        <a:bodyPr/>
        <a:lstStyle/>
        <a:p>
          <a:pPr algn="ctr"/>
          <a:r>
            <a:rPr lang="en-IN" sz="4400" b="1" i="1" u="sng" dirty="0">
              <a:solidFill>
                <a:schemeClr val="accent3">
                  <a:lumMod val="75000"/>
                </a:schemeClr>
              </a:solidFill>
            </a:rPr>
            <a:t>Scenario</a:t>
          </a:r>
          <a:r>
            <a:rPr lang="en-IN" sz="4400" b="1" i="1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en-IN" sz="4400" i="1" dirty="0">
              <a:solidFill>
                <a:schemeClr val="bg1"/>
              </a:solidFill>
            </a:rPr>
            <a:t>The NSO plans to conduct a survey on Violence against women due to the rise in reportage of violence during the pandemic. Leaders are in a dilemma to decide whether to collect sensitive data such as Violence against women (which is traditionally collected face-to-face) remotely or not, in the events of crisis. </a:t>
          </a:r>
          <a:endParaRPr lang="en-GB" sz="4400" b="1" dirty="0">
            <a:solidFill>
              <a:schemeClr val="bg1"/>
            </a:solidFill>
          </a:endParaRPr>
        </a:p>
      </dgm:t>
    </dgm:pt>
    <dgm:pt modelId="{5F150D45-9C60-4446-822B-C18316888E22}" type="parTrans" cxnId="{C43273FF-0871-2947-91DC-9D5454AF739B}">
      <dgm:prSet/>
      <dgm:spPr/>
      <dgm:t>
        <a:bodyPr/>
        <a:lstStyle/>
        <a:p>
          <a:endParaRPr lang="en-GB" sz="1200"/>
        </a:p>
      </dgm:t>
    </dgm:pt>
    <dgm:pt modelId="{6A0286E7-4A97-1D4C-A34F-162CA8848A2C}" type="sibTrans" cxnId="{C43273FF-0871-2947-91DC-9D5454AF739B}">
      <dgm:prSet/>
      <dgm:spPr/>
      <dgm:t>
        <a:bodyPr/>
        <a:lstStyle/>
        <a:p>
          <a:endParaRPr lang="en-GB" sz="1200"/>
        </a:p>
      </dgm:t>
    </dgm:pt>
    <dgm:pt modelId="{384A24A2-84AC-F449-B182-D4F71AEA8478}">
      <dgm:prSet phldrT="[Text]" custT="1"/>
      <dgm:spPr>
        <a:solidFill>
          <a:srgbClr val="FCC408"/>
        </a:solidFill>
      </dgm:spPr>
      <dgm:t>
        <a:bodyPr/>
        <a:lstStyle/>
        <a:p>
          <a:pPr algn="l"/>
          <a:r>
            <a:rPr lang="en-IN" sz="4400" dirty="0">
              <a:solidFill>
                <a:srgbClr val="002060"/>
              </a:solidFill>
            </a:rPr>
            <a:t>Participants will simulate a data collection exercise. Assign leadership roles to participants. Then, inquire: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US" sz="4400" dirty="0">
              <a:solidFill>
                <a:srgbClr val="002060"/>
              </a:solidFill>
            </a:rPr>
            <a:t>---How does the gender of the leader impact the approach to data collection and the quality of gender-disaggregated data obtained?</a:t>
          </a:r>
          <a:endParaRPr lang="en-IN" sz="4400" dirty="0">
            <a:solidFill>
              <a:srgbClr val="002060"/>
            </a:solidFill>
          </a:endParaRPr>
        </a:p>
        <a:p>
          <a:pPr algn="l">
            <a:buFont typeface="Courier New" panose="02070309020205020404" pitchFamily="49" charset="0"/>
            <a:buChar char="o"/>
          </a:pPr>
          <a:r>
            <a:rPr lang="en-US" sz="4400" dirty="0">
              <a:solidFill>
                <a:srgbClr val="002060"/>
              </a:solidFill>
            </a:rPr>
            <a:t>---What strategies do women leaders employ to ensure gender-sensitive data collection practices?</a:t>
          </a:r>
          <a:endParaRPr lang="en-GB" sz="4400" b="1" dirty="0">
            <a:solidFill>
              <a:srgbClr val="002060"/>
            </a:solidFill>
          </a:endParaRPr>
        </a:p>
      </dgm:t>
    </dgm:pt>
    <dgm:pt modelId="{E74485C8-1717-5F4B-BA9B-01257D412C88}" type="parTrans" cxnId="{698CB462-09AD-B348-AE79-E02C15E6D5CA}">
      <dgm:prSet/>
      <dgm:spPr/>
      <dgm:t>
        <a:bodyPr/>
        <a:lstStyle/>
        <a:p>
          <a:endParaRPr lang="en-GB" sz="1200"/>
        </a:p>
      </dgm:t>
    </dgm:pt>
    <dgm:pt modelId="{22E3E76A-165E-ED41-ACE2-C79F8A78A297}" type="sibTrans" cxnId="{698CB462-09AD-B348-AE79-E02C15E6D5CA}">
      <dgm:prSet/>
      <dgm:spPr/>
      <dgm:t>
        <a:bodyPr/>
        <a:lstStyle/>
        <a:p>
          <a:endParaRPr lang="en-GB" sz="1200"/>
        </a:p>
      </dgm:t>
    </dgm:pt>
    <dgm:pt modelId="{9597381C-744D-4796-AAD6-2DFDBB247E6B}" type="pres">
      <dgm:prSet presAssocID="{51E01585-5A6C-C54F-8ACF-FE93BD251875}" presName="CompostProcess" presStyleCnt="0">
        <dgm:presLayoutVars>
          <dgm:dir/>
          <dgm:resizeHandles val="exact"/>
        </dgm:presLayoutVars>
      </dgm:prSet>
      <dgm:spPr/>
    </dgm:pt>
    <dgm:pt modelId="{2DF789BD-2249-4F81-9EB2-661EF13F3DE5}" type="pres">
      <dgm:prSet presAssocID="{51E01585-5A6C-C54F-8ACF-FE93BD251875}" presName="arrow" presStyleLbl="bgShp" presStyleIdx="0" presStyleCnt="1" custScaleX="117647"/>
      <dgm:spPr/>
    </dgm:pt>
    <dgm:pt modelId="{F61DC6D2-F7D9-418F-871F-FC201E26E232}" type="pres">
      <dgm:prSet presAssocID="{51E01585-5A6C-C54F-8ACF-FE93BD251875}" presName="linearProcess" presStyleCnt="0"/>
      <dgm:spPr/>
    </dgm:pt>
    <dgm:pt modelId="{735DA51A-3B30-4F52-B8F8-7C3E1ADA6054}" type="pres">
      <dgm:prSet presAssocID="{B8E4176E-46CD-DA45-9206-20DE015823DF}" presName="textNode" presStyleLbl="node1" presStyleIdx="0" presStyleCnt="2" custScaleY="250000">
        <dgm:presLayoutVars>
          <dgm:bulletEnabled val="1"/>
        </dgm:presLayoutVars>
      </dgm:prSet>
      <dgm:spPr/>
    </dgm:pt>
    <dgm:pt modelId="{16395AF6-ADA2-1B42-A045-B93980921A02}" type="pres">
      <dgm:prSet presAssocID="{6A0286E7-4A97-1D4C-A34F-162CA8848A2C}" presName="sibTrans" presStyleCnt="0"/>
      <dgm:spPr/>
    </dgm:pt>
    <dgm:pt modelId="{BD43245E-BF78-9C45-B22B-959614EB84CC}" type="pres">
      <dgm:prSet presAssocID="{384A24A2-84AC-F449-B182-D4F71AEA8478}" presName="textNode" presStyleLbl="node1" presStyleIdx="1" presStyleCnt="2" custScaleX="134539" custScaleY="203358">
        <dgm:presLayoutVars>
          <dgm:bulletEnabled val="1"/>
        </dgm:presLayoutVars>
      </dgm:prSet>
      <dgm:spPr/>
    </dgm:pt>
  </dgm:ptLst>
  <dgm:cxnLst>
    <dgm:cxn modelId="{0B60B22C-B173-4FC4-9241-845C58E38A3D}" type="presOf" srcId="{51E01585-5A6C-C54F-8ACF-FE93BD251875}" destId="{9597381C-744D-4796-AAD6-2DFDBB247E6B}" srcOrd="0" destOrd="0" presId="urn:microsoft.com/office/officeart/2005/8/layout/hProcess9"/>
    <dgm:cxn modelId="{A0ED1140-22C3-4CB9-B0E8-0FFB1AD71373}" type="presOf" srcId="{B8E4176E-46CD-DA45-9206-20DE015823DF}" destId="{735DA51A-3B30-4F52-B8F8-7C3E1ADA6054}" srcOrd="0" destOrd="0" presId="urn:microsoft.com/office/officeart/2005/8/layout/hProcess9"/>
    <dgm:cxn modelId="{698CB462-09AD-B348-AE79-E02C15E6D5CA}" srcId="{51E01585-5A6C-C54F-8ACF-FE93BD251875}" destId="{384A24A2-84AC-F449-B182-D4F71AEA8478}" srcOrd="1" destOrd="0" parTransId="{E74485C8-1717-5F4B-BA9B-01257D412C88}" sibTransId="{22E3E76A-165E-ED41-ACE2-C79F8A78A297}"/>
    <dgm:cxn modelId="{C691F596-B17E-CD4B-A612-498A9E14349A}" type="presOf" srcId="{384A24A2-84AC-F449-B182-D4F71AEA8478}" destId="{BD43245E-BF78-9C45-B22B-959614EB84CC}" srcOrd="0" destOrd="0" presId="urn:microsoft.com/office/officeart/2005/8/layout/hProcess9"/>
    <dgm:cxn modelId="{C43273FF-0871-2947-91DC-9D5454AF739B}" srcId="{51E01585-5A6C-C54F-8ACF-FE93BD251875}" destId="{B8E4176E-46CD-DA45-9206-20DE015823DF}" srcOrd="0" destOrd="0" parTransId="{5F150D45-9C60-4446-822B-C18316888E22}" sibTransId="{6A0286E7-4A97-1D4C-A34F-162CA8848A2C}"/>
    <dgm:cxn modelId="{B47015AB-1AB4-419E-8790-13C45D8843EE}" type="presParOf" srcId="{9597381C-744D-4796-AAD6-2DFDBB247E6B}" destId="{2DF789BD-2249-4F81-9EB2-661EF13F3DE5}" srcOrd="0" destOrd="0" presId="urn:microsoft.com/office/officeart/2005/8/layout/hProcess9"/>
    <dgm:cxn modelId="{3C8A2813-6DE7-4997-A96F-A891430B42BF}" type="presParOf" srcId="{9597381C-744D-4796-AAD6-2DFDBB247E6B}" destId="{F61DC6D2-F7D9-418F-871F-FC201E26E232}" srcOrd="1" destOrd="0" presId="urn:microsoft.com/office/officeart/2005/8/layout/hProcess9"/>
    <dgm:cxn modelId="{5DAFFD02-3068-40B3-8FC2-D3ED6419DF67}" type="presParOf" srcId="{F61DC6D2-F7D9-418F-871F-FC201E26E232}" destId="{735DA51A-3B30-4F52-B8F8-7C3E1ADA6054}" srcOrd="0" destOrd="0" presId="urn:microsoft.com/office/officeart/2005/8/layout/hProcess9"/>
    <dgm:cxn modelId="{A730E456-CD56-E94F-A51E-A91D111BFA87}" type="presParOf" srcId="{F61DC6D2-F7D9-418F-871F-FC201E26E232}" destId="{16395AF6-ADA2-1B42-A045-B93980921A02}" srcOrd="1" destOrd="0" presId="urn:microsoft.com/office/officeart/2005/8/layout/hProcess9"/>
    <dgm:cxn modelId="{743A3C43-AF00-9648-8148-F2976A65DFFF}" type="presParOf" srcId="{F61DC6D2-F7D9-418F-871F-FC201E26E232}" destId="{BD43245E-BF78-9C45-B22B-959614EB84C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8E4176E-46CD-DA45-9206-20DE015823DF}">
      <dgm:prSet phldrT="[Text]" custT="1"/>
      <dgm:spPr>
        <a:solidFill>
          <a:srgbClr val="FF9966"/>
        </a:solidFill>
      </dgm:spPr>
      <dgm:t>
        <a:bodyPr/>
        <a:lstStyle/>
        <a:p>
          <a:pPr algn="ctr"/>
          <a:r>
            <a:rPr lang="en-IN" sz="4400" b="1" i="1" u="sng" dirty="0">
              <a:solidFill>
                <a:schemeClr val="accent3">
                  <a:lumMod val="75000"/>
                </a:schemeClr>
              </a:solidFill>
            </a:rPr>
            <a:t>Scenario</a:t>
          </a:r>
          <a:r>
            <a:rPr lang="en-IN" sz="4400" b="1" i="1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en-IN" sz="4400" i="1" dirty="0"/>
            <a:t>The meeting focuses on the importance of incorporating gender-disaggregated data into the national development agenda. With the upcoming experimental statistics from various offices, non-traditional data source such as citizen generated data is in discussions often. Leaders conduct stakeholder meeting to decide whether to approach this new approach. </a:t>
          </a:r>
          <a:endParaRPr lang="en-GB" sz="4400" b="1" dirty="0">
            <a:solidFill>
              <a:schemeClr val="accent3">
                <a:lumMod val="75000"/>
              </a:schemeClr>
            </a:solidFill>
          </a:endParaRPr>
        </a:p>
      </dgm:t>
    </dgm:pt>
    <dgm:pt modelId="{5F150D45-9C60-4446-822B-C18316888E22}" type="parTrans" cxnId="{C43273FF-0871-2947-91DC-9D5454AF739B}">
      <dgm:prSet/>
      <dgm:spPr/>
      <dgm:t>
        <a:bodyPr/>
        <a:lstStyle/>
        <a:p>
          <a:endParaRPr lang="en-GB" sz="1200"/>
        </a:p>
      </dgm:t>
    </dgm:pt>
    <dgm:pt modelId="{6A0286E7-4A97-1D4C-A34F-162CA8848A2C}" type="sibTrans" cxnId="{C43273FF-0871-2947-91DC-9D5454AF739B}">
      <dgm:prSet/>
      <dgm:spPr/>
      <dgm:t>
        <a:bodyPr/>
        <a:lstStyle/>
        <a:p>
          <a:endParaRPr lang="en-GB" sz="1200"/>
        </a:p>
      </dgm:t>
    </dgm:pt>
    <dgm:pt modelId="{384A24A2-84AC-F449-B182-D4F71AEA8478}">
      <dgm:prSet phldrT="[Text]" custT="1"/>
      <dgm:spPr>
        <a:solidFill>
          <a:srgbClr val="FCC408"/>
        </a:solidFill>
      </dgm:spPr>
      <dgm:t>
        <a:bodyPr/>
        <a:lstStyle/>
        <a:p>
          <a:pPr algn="l"/>
          <a:r>
            <a:rPr lang="en-IN" sz="4400" dirty="0">
              <a:solidFill>
                <a:srgbClr val="002060"/>
              </a:solidFill>
            </a:rPr>
            <a:t>Create a role-play scenario involving interactions with various stakeholders, such as government officials, NGOs, or international organizations. Have participants take on leadership roles. Ask: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US" sz="4400" dirty="0">
              <a:solidFill>
                <a:srgbClr val="002060"/>
              </a:solidFill>
            </a:rPr>
            <a:t>---How do women leaders engage with stakeholders differently, especially when discussing gender-related data and policies?</a:t>
          </a:r>
          <a:endParaRPr lang="en-IN" sz="4400" dirty="0">
            <a:solidFill>
              <a:srgbClr val="002060"/>
            </a:solidFill>
          </a:endParaRPr>
        </a:p>
        <a:p>
          <a:pPr algn="l">
            <a:buFont typeface="Courier New" panose="02070309020205020404" pitchFamily="49" charset="0"/>
            <a:buChar char="o"/>
          </a:pPr>
          <a:r>
            <a:rPr lang="en-US" sz="4400" dirty="0">
              <a:solidFill>
                <a:srgbClr val="002060"/>
              </a:solidFill>
            </a:rPr>
            <a:t>---What advantages does gender-diverse leadership bring to stakeholder interactions and negotiations?</a:t>
          </a:r>
          <a:endParaRPr lang="en-GB" sz="4400" b="1" dirty="0">
            <a:solidFill>
              <a:srgbClr val="002060"/>
            </a:solidFill>
          </a:endParaRPr>
        </a:p>
      </dgm:t>
    </dgm:pt>
    <dgm:pt modelId="{E74485C8-1717-5F4B-BA9B-01257D412C88}" type="parTrans" cxnId="{698CB462-09AD-B348-AE79-E02C15E6D5CA}">
      <dgm:prSet/>
      <dgm:spPr/>
      <dgm:t>
        <a:bodyPr/>
        <a:lstStyle/>
        <a:p>
          <a:endParaRPr lang="en-GB" sz="1200"/>
        </a:p>
      </dgm:t>
    </dgm:pt>
    <dgm:pt modelId="{22E3E76A-165E-ED41-ACE2-C79F8A78A297}" type="sibTrans" cxnId="{698CB462-09AD-B348-AE79-E02C15E6D5CA}">
      <dgm:prSet/>
      <dgm:spPr/>
      <dgm:t>
        <a:bodyPr/>
        <a:lstStyle/>
        <a:p>
          <a:endParaRPr lang="en-GB" sz="1200"/>
        </a:p>
      </dgm:t>
    </dgm:pt>
    <dgm:pt modelId="{9597381C-744D-4796-AAD6-2DFDBB247E6B}" type="pres">
      <dgm:prSet presAssocID="{51E01585-5A6C-C54F-8ACF-FE93BD251875}" presName="CompostProcess" presStyleCnt="0">
        <dgm:presLayoutVars>
          <dgm:dir/>
          <dgm:resizeHandles val="exact"/>
        </dgm:presLayoutVars>
      </dgm:prSet>
      <dgm:spPr/>
    </dgm:pt>
    <dgm:pt modelId="{2DF789BD-2249-4F81-9EB2-661EF13F3DE5}" type="pres">
      <dgm:prSet presAssocID="{51E01585-5A6C-C54F-8ACF-FE93BD251875}" presName="arrow" presStyleLbl="bgShp" presStyleIdx="0" presStyleCnt="1" custScaleX="117647"/>
      <dgm:spPr/>
    </dgm:pt>
    <dgm:pt modelId="{F61DC6D2-F7D9-418F-871F-FC201E26E232}" type="pres">
      <dgm:prSet presAssocID="{51E01585-5A6C-C54F-8ACF-FE93BD251875}" presName="linearProcess" presStyleCnt="0"/>
      <dgm:spPr/>
    </dgm:pt>
    <dgm:pt modelId="{735DA51A-3B30-4F52-B8F8-7C3E1ADA6054}" type="pres">
      <dgm:prSet presAssocID="{B8E4176E-46CD-DA45-9206-20DE015823DF}" presName="textNode" presStyleLbl="node1" presStyleIdx="0" presStyleCnt="2" custScaleY="250000">
        <dgm:presLayoutVars>
          <dgm:bulletEnabled val="1"/>
        </dgm:presLayoutVars>
      </dgm:prSet>
      <dgm:spPr/>
    </dgm:pt>
    <dgm:pt modelId="{16395AF6-ADA2-1B42-A045-B93980921A02}" type="pres">
      <dgm:prSet presAssocID="{6A0286E7-4A97-1D4C-A34F-162CA8848A2C}" presName="sibTrans" presStyleCnt="0"/>
      <dgm:spPr/>
    </dgm:pt>
    <dgm:pt modelId="{BD43245E-BF78-9C45-B22B-959614EB84CC}" type="pres">
      <dgm:prSet presAssocID="{384A24A2-84AC-F449-B182-D4F71AEA8478}" presName="textNode" presStyleLbl="node1" presStyleIdx="1" presStyleCnt="2" custScaleX="134539" custScaleY="203358">
        <dgm:presLayoutVars>
          <dgm:bulletEnabled val="1"/>
        </dgm:presLayoutVars>
      </dgm:prSet>
      <dgm:spPr/>
    </dgm:pt>
  </dgm:ptLst>
  <dgm:cxnLst>
    <dgm:cxn modelId="{0B60B22C-B173-4FC4-9241-845C58E38A3D}" type="presOf" srcId="{51E01585-5A6C-C54F-8ACF-FE93BD251875}" destId="{9597381C-744D-4796-AAD6-2DFDBB247E6B}" srcOrd="0" destOrd="0" presId="urn:microsoft.com/office/officeart/2005/8/layout/hProcess9"/>
    <dgm:cxn modelId="{A0ED1140-22C3-4CB9-B0E8-0FFB1AD71373}" type="presOf" srcId="{B8E4176E-46CD-DA45-9206-20DE015823DF}" destId="{735DA51A-3B30-4F52-B8F8-7C3E1ADA6054}" srcOrd="0" destOrd="0" presId="urn:microsoft.com/office/officeart/2005/8/layout/hProcess9"/>
    <dgm:cxn modelId="{698CB462-09AD-B348-AE79-E02C15E6D5CA}" srcId="{51E01585-5A6C-C54F-8ACF-FE93BD251875}" destId="{384A24A2-84AC-F449-B182-D4F71AEA8478}" srcOrd="1" destOrd="0" parTransId="{E74485C8-1717-5F4B-BA9B-01257D412C88}" sibTransId="{22E3E76A-165E-ED41-ACE2-C79F8A78A297}"/>
    <dgm:cxn modelId="{C691F596-B17E-CD4B-A612-498A9E14349A}" type="presOf" srcId="{384A24A2-84AC-F449-B182-D4F71AEA8478}" destId="{BD43245E-BF78-9C45-B22B-959614EB84CC}" srcOrd="0" destOrd="0" presId="urn:microsoft.com/office/officeart/2005/8/layout/hProcess9"/>
    <dgm:cxn modelId="{C43273FF-0871-2947-91DC-9D5454AF739B}" srcId="{51E01585-5A6C-C54F-8ACF-FE93BD251875}" destId="{B8E4176E-46CD-DA45-9206-20DE015823DF}" srcOrd="0" destOrd="0" parTransId="{5F150D45-9C60-4446-822B-C18316888E22}" sibTransId="{6A0286E7-4A97-1D4C-A34F-162CA8848A2C}"/>
    <dgm:cxn modelId="{B47015AB-1AB4-419E-8790-13C45D8843EE}" type="presParOf" srcId="{9597381C-744D-4796-AAD6-2DFDBB247E6B}" destId="{2DF789BD-2249-4F81-9EB2-661EF13F3DE5}" srcOrd="0" destOrd="0" presId="urn:microsoft.com/office/officeart/2005/8/layout/hProcess9"/>
    <dgm:cxn modelId="{3C8A2813-6DE7-4997-A96F-A891430B42BF}" type="presParOf" srcId="{9597381C-744D-4796-AAD6-2DFDBB247E6B}" destId="{F61DC6D2-F7D9-418F-871F-FC201E26E232}" srcOrd="1" destOrd="0" presId="urn:microsoft.com/office/officeart/2005/8/layout/hProcess9"/>
    <dgm:cxn modelId="{5DAFFD02-3068-40B3-8FC2-D3ED6419DF67}" type="presParOf" srcId="{F61DC6D2-F7D9-418F-871F-FC201E26E232}" destId="{735DA51A-3B30-4F52-B8F8-7C3E1ADA6054}" srcOrd="0" destOrd="0" presId="urn:microsoft.com/office/officeart/2005/8/layout/hProcess9"/>
    <dgm:cxn modelId="{A730E456-CD56-E94F-A51E-A91D111BFA87}" type="presParOf" srcId="{F61DC6D2-F7D9-418F-871F-FC201E26E232}" destId="{16395AF6-ADA2-1B42-A045-B93980921A02}" srcOrd="1" destOrd="0" presId="urn:microsoft.com/office/officeart/2005/8/layout/hProcess9"/>
    <dgm:cxn modelId="{743A3C43-AF00-9648-8148-F2976A65DFFF}" type="presParOf" srcId="{F61DC6D2-F7D9-418F-871F-FC201E26E232}" destId="{BD43245E-BF78-9C45-B22B-959614EB84C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8E4176E-46CD-DA45-9206-20DE015823DF}">
      <dgm:prSet phldrT="[Text]" custT="1"/>
      <dgm:spPr>
        <a:solidFill>
          <a:srgbClr val="FF9966"/>
        </a:solidFill>
      </dgm:spPr>
      <dgm:t>
        <a:bodyPr/>
        <a:lstStyle/>
        <a:p>
          <a:pPr algn="ctr"/>
          <a:r>
            <a:rPr lang="en-IN" sz="4400" b="1" i="1" u="sng" dirty="0">
              <a:solidFill>
                <a:schemeClr val="accent3">
                  <a:lumMod val="75000"/>
                </a:schemeClr>
              </a:solidFill>
            </a:rPr>
            <a:t>Scenario</a:t>
          </a:r>
          <a:r>
            <a:rPr lang="en-IN" sz="4400" b="1" i="1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en-IN" sz="4400" i="1" dirty="0"/>
            <a:t>The meeting's primary agenda is to discuss strategies for fostering a more inclusive and gender-sensitive organizational culture. Each leader has a role to play in presenting ideas and perspectives on this topic.</a:t>
          </a:r>
          <a:r>
            <a:rPr lang="en-IN" sz="4400" i="1" dirty="0">
              <a:solidFill>
                <a:schemeClr val="accent3">
                  <a:lumMod val="75000"/>
                </a:schemeClr>
              </a:solidFill>
            </a:rPr>
            <a:t> </a:t>
          </a:r>
          <a:endParaRPr lang="en-GB" sz="4400" b="1" dirty="0">
            <a:solidFill>
              <a:schemeClr val="accent3">
                <a:lumMod val="75000"/>
              </a:schemeClr>
            </a:solidFill>
          </a:endParaRPr>
        </a:p>
      </dgm:t>
    </dgm:pt>
    <dgm:pt modelId="{5F150D45-9C60-4446-822B-C18316888E22}" type="parTrans" cxnId="{C43273FF-0871-2947-91DC-9D5454AF739B}">
      <dgm:prSet/>
      <dgm:spPr/>
      <dgm:t>
        <a:bodyPr/>
        <a:lstStyle/>
        <a:p>
          <a:endParaRPr lang="en-GB" sz="1200"/>
        </a:p>
      </dgm:t>
    </dgm:pt>
    <dgm:pt modelId="{6A0286E7-4A97-1D4C-A34F-162CA8848A2C}" type="sibTrans" cxnId="{C43273FF-0871-2947-91DC-9D5454AF739B}">
      <dgm:prSet/>
      <dgm:spPr/>
      <dgm:t>
        <a:bodyPr/>
        <a:lstStyle/>
        <a:p>
          <a:endParaRPr lang="en-GB" sz="1200"/>
        </a:p>
      </dgm:t>
    </dgm:pt>
    <dgm:pt modelId="{384A24A2-84AC-F449-B182-D4F71AEA8478}">
      <dgm:prSet phldrT="[Text]" custT="1"/>
      <dgm:spPr>
        <a:solidFill>
          <a:srgbClr val="FCC408"/>
        </a:solidFill>
      </dgm:spPr>
      <dgm:t>
        <a:bodyPr/>
        <a:lstStyle/>
        <a:p>
          <a:pPr algn="l"/>
          <a:r>
            <a:rPr lang="en-IN" sz="4400" dirty="0">
              <a:solidFill>
                <a:srgbClr val="002060"/>
              </a:solidFill>
            </a:rPr>
            <a:t>Simulate a workplace scenario where leaders are tasked with promoting a more inclusive and gender-sensitive organizational culture. Prompt participants to discuss: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US" sz="4400" dirty="0">
              <a:solidFill>
                <a:srgbClr val="002060"/>
              </a:solidFill>
            </a:rPr>
            <a:t>---How can women leaders foster a workplace culture that encourages gender equality and empowers staff?</a:t>
          </a:r>
          <a:endParaRPr lang="en-IN" sz="4400" dirty="0">
            <a:solidFill>
              <a:srgbClr val="002060"/>
            </a:solidFill>
          </a:endParaRPr>
        </a:p>
        <a:p>
          <a:pPr algn="l">
            <a:buFont typeface="Courier New" panose="02070309020205020404" pitchFamily="49" charset="0"/>
            <a:buChar char="o"/>
          </a:pPr>
          <a:r>
            <a:rPr lang="en-US" sz="4400" dirty="0">
              <a:solidFill>
                <a:srgbClr val="002060"/>
              </a:solidFill>
            </a:rPr>
            <a:t>---What strategies can be employed to address any resistance or challenges to creating an inclusive environment?</a:t>
          </a:r>
          <a:endParaRPr lang="en-GB" sz="4400" b="1" dirty="0">
            <a:solidFill>
              <a:srgbClr val="002060"/>
            </a:solidFill>
          </a:endParaRPr>
        </a:p>
      </dgm:t>
    </dgm:pt>
    <dgm:pt modelId="{E74485C8-1717-5F4B-BA9B-01257D412C88}" type="parTrans" cxnId="{698CB462-09AD-B348-AE79-E02C15E6D5CA}">
      <dgm:prSet/>
      <dgm:spPr/>
      <dgm:t>
        <a:bodyPr/>
        <a:lstStyle/>
        <a:p>
          <a:endParaRPr lang="en-GB" sz="1200"/>
        </a:p>
      </dgm:t>
    </dgm:pt>
    <dgm:pt modelId="{22E3E76A-165E-ED41-ACE2-C79F8A78A297}" type="sibTrans" cxnId="{698CB462-09AD-B348-AE79-E02C15E6D5CA}">
      <dgm:prSet/>
      <dgm:spPr/>
      <dgm:t>
        <a:bodyPr/>
        <a:lstStyle/>
        <a:p>
          <a:endParaRPr lang="en-GB" sz="1200"/>
        </a:p>
      </dgm:t>
    </dgm:pt>
    <dgm:pt modelId="{9597381C-744D-4796-AAD6-2DFDBB247E6B}" type="pres">
      <dgm:prSet presAssocID="{51E01585-5A6C-C54F-8ACF-FE93BD251875}" presName="CompostProcess" presStyleCnt="0">
        <dgm:presLayoutVars>
          <dgm:dir/>
          <dgm:resizeHandles val="exact"/>
        </dgm:presLayoutVars>
      </dgm:prSet>
      <dgm:spPr/>
    </dgm:pt>
    <dgm:pt modelId="{2DF789BD-2249-4F81-9EB2-661EF13F3DE5}" type="pres">
      <dgm:prSet presAssocID="{51E01585-5A6C-C54F-8ACF-FE93BD251875}" presName="arrow" presStyleLbl="bgShp" presStyleIdx="0" presStyleCnt="1" custScaleX="117647"/>
      <dgm:spPr/>
    </dgm:pt>
    <dgm:pt modelId="{F61DC6D2-F7D9-418F-871F-FC201E26E232}" type="pres">
      <dgm:prSet presAssocID="{51E01585-5A6C-C54F-8ACF-FE93BD251875}" presName="linearProcess" presStyleCnt="0"/>
      <dgm:spPr/>
    </dgm:pt>
    <dgm:pt modelId="{735DA51A-3B30-4F52-B8F8-7C3E1ADA6054}" type="pres">
      <dgm:prSet presAssocID="{B8E4176E-46CD-DA45-9206-20DE015823DF}" presName="textNode" presStyleLbl="node1" presStyleIdx="0" presStyleCnt="2" custScaleY="250000">
        <dgm:presLayoutVars>
          <dgm:bulletEnabled val="1"/>
        </dgm:presLayoutVars>
      </dgm:prSet>
      <dgm:spPr/>
    </dgm:pt>
    <dgm:pt modelId="{16395AF6-ADA2-1B42-A045-B93980921A02}" type="pres">
      <dgm:prSet presAssocID="{6A0286E7-4A97-1D4C-A34F-162CA8848A2C}" presName="sibTrans" presStyleCnt="0"/>
      <dgm:spPr/>
    </dgm:pt>
    <dgm:pt modelId="{BD43245E-BF78-9C45-B22B-959614EB84CC}" type="pres">
      <dgm:prSet presAssocID="{384A24A2-84AC-F449-B182-D4F71AEA8478}" presName="textNode" presStyleLbl="node1" presStyleIdx="1" presStyleCnt="2" custScaleX="134539" custScaleY="203358">
        <dgm:presLayoutVars>
          <dgm:bulletEnabled val="1"/>
        </dgm:presLayoutVars>
      </dgm:prSet>
      <dgm:spPr/>
    </dgm:pt>
  </dgm:ptLst>
  <dgm:cxnLst>
    <dgm:cxn modelId="{0B60B22C-B173-4FC4-9241-845C58E38A3D}" type="presOf" srcId="{51E01585-5A6C-C54F-8ACF-FE93BD251875}" destId="{9597381C-744D-4796-AAD6-2DFDBB247E6B}" srcOrd="0" destOrd="0" presId="urn:microsoft.com/office/officeart/2005/8/layout/hProcess9"/>
    <dgm:cxn modelId="{A0ED1140-22C3-4CB9-B0E8-0FFB1AD71373}" type="presOf" srcId="{B8E4176E-46CD-DA45-9206-20DE015823DF}" destId="{735DA51A-3B30-4F52-B8F8-7C3E1ADA6054}" srcOrd="0" destOrd="0" presId="urn:microsoft.com/office/officeart/2005/8/layout/hProcess9"/>
    <dgm:cxn modelId="{698CB462-09AD-B348-AE79-E02C15E6D5CA}" srcId="{51E01585-5A6C-C54F-8ACF-FE93BD251875}" destId="{384A24A2-84AC-F449-B182-D4F71AEA8478}" srcOrd="1" destOrd="0" parTransId="{E74485C8-1717-5F4B-BA9B-01257D412C88}" sibTransId="{22E3E76A-165E-ED41-ACE2-C79F8A78A297}"/>
    <dgm:cxn modelId="{C691F596-B17E-CD4B-A612-498A9E14349A}" type="presOf" srcId="{384A24A2-84AC-F449-B182-D4F71AEA8478}" destId="{BD43245E-BF78-9C45-B22B-959614EB84CC}" srcOrd="0" destOrd="0" presId="urn:microsoft.com/office/officeart/2005/8/layout/hProcess9"/>
    <dgm:cxn modelId="{C43273FF-0871-2947-91DC-9D5454AF739B}" srcId="{51E01585-5A6C-C54F-8ACF-FE93BD251875}" destId="{B8E4176E-46CD-DA45-9206-20DE015823DF}" srcOrd="0" destOrd="0" parTransId="{5F150D45-9C60-4446-822B-C18316888E22}" sibTransId="{6A0286E7-4A97-1D4C-A34F-162CA8848A2C}"/>
    <dgm:cxn modelId="{B47015AB-1AB4-419E-8790-13C45D8843EE}" type="presParOf" srcId="{9597381C-744D-4796-AAD6-2DFDBB247E6B}" destId="{2DF789BD-2249-4F81-9EB2-661EF13F3DE5}" srcOrd="0" destOrd="0" presId="urn:microsoft.com/office/officeart/2005/8/layout/hProcess9"/>
    <dgm:cxn modelId="{3C8A2813-6DE7-4997-A96F-A891430B42BF}" type="presParOf" srcId="{9597381C-744D-4796-AAD6-2DFDBB247E6B}" destId="{F61DC6D2-F7D9-418F-871F-FC201E26E232}" srcOrd="1" destOrd="0" presId="urn:microsoft.com/office/officeart/2005/8/layout/hProcess9"/>
    <dgm:cxn modelId="{5DAFFD02-3068-40B3-8FC2-D3ED6419DF67}" type="presParOf" srcId="{F61DC6D2-F7D9-418F-871F-FC201E26E232}" destId="{735DA51A-3B30-4F52-B8F8-7C3E1ADA6054}" srcOrd="0" destOrd="0" presId="urn:microsoft.com/office/officeart/2005/8/layout/hProcess9"/>
    <dgm:cxn modelId="{A730E456-CD56-E94F-A51E-A91D111BFA87}" type="presParOf" srcId="{F61DC6D2-F7D9-418F-871F-FC201E26E232}" destId="{16395AF6-ADA2-1B42-A045-B93980921A02}" srcOrd="1" destOrd="0" presId="urn:microsoft.com/office/officeart/2005/8/layout/hProcess9"/>
    <dgm:cxn modelId="{743A3C43-AF00-9648-8148-F2976A65DFFF}" type="presParOf" srcId="{F61DC6D2-F7D9-418F-871F-FC201E26E232}" destId="{BD43245E-BF78-9C45-B22B-959614EB84C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1E01585-5A6C-C54F-8ACF-FE93BD25187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8E4176E-46CD-DA45-9206-20DE015823DF}">
      <dgm:prSet phldrT="[Text]" custT="1"/>
      <dgm:spPr>
        <a:solidFill>
          <a:srgbClr val="FF9966"/>
        </a:solidFill>
      </dgm:spPr>
      <dgm:t>
        <a:bodyPr/>
        <a:lstStyle/>
        <a:p>
          <a:pPr algn="ctr"/>
          <a:r>
            <a:rPr lang="en-IN" sz="4400" b="1" i="1" u="sng" dirty="0">
              <a:solidFill>
                <a:schemeClr val="accent3">
                  <a:lumMod val="75000"/>
                </a:schemeClr>
              </a:solidFill>
            </a:rPr>
            <a:t>Scenario</a:t>
          </a:r>
          <a:r>
            <a:rPr lang="en-IN" sz="4400" b="1" i="1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en-IN" sz="4400" i="1" dirty="0"/>
            <a:t>The meeting aims to discuss the key components of a gender-responsive statistical policy, including data collection, analysis, and reporting, and the roles of various stakeholders in its development and implementation. Each leader has a role to play in presenting ideas and perspectives on this topic.</a:t>
          </a:r>
          <a:endParaRPr lang="en-GB" sz="4400" b="1" dirty="0">
            <a:solidFill>
              <a:schemeClr val="accent3">
                <a:lumMod val="75000"/>
              </a:schemeClr>
            </a:solidFill>
          </a:endParaRPr>
        </a:p>
      </dgm:t>
    </dgm:pt>
    <dgm:pt modelId="{5F150D45-9C60-4446-822B-C18316888E22}" type="parTrans" cxnId="{C43273FF-0871-2947-91DC-9D5454AF739B}">
      <dgm:prSet/>
      <dgm:spPr/>
      <dgm:t>
        <a:bodyPr/>
        <a:lstStyle/>
        <a:p>
          <a:endParaRPr lang="en-GB" sz="1200"/>
        </a:p>
      </dgm:t>
    </dgm:pt>
    <dgm:pt modelId="{6A0286E7-4A97-1D4C-A34F-162CA8848A2C}" type="sibTrans" cxnId="{C43273FF-0871-2947-91DC-9D5454AF739B}">
      <dgm:prSet/>
      <dgm:spPr/>
      <dgm:t>
        <a:bodyPr/>
        <a:lstStyle/>
        <a:p>
          <a:endParaRPr lang="en-GB" sz="1200"/>
        </a:p>
      </dgm:t>
    </dgm:pt>
    <dgm:pt modelId="{384A24A2-84AC-F449-B182-D4F71AEA8478}">
      <dgm:prSet phldrT="[Text]" custT="1"/>
      <dgm:spPr>
        <a:solidFill>
          <a:srgbClr val="FCC408"/>
        </a:solidFill>
      </dgm:spPr>
      <dgm:t>
        <a:bodyPr/>
        <a:lstStyle/>
        <a:p>
          <a:pPr algn="l"/>
          <a:r>
            <a:rPr lang="en-IN" sz="4400" dirty="0">
              <a:solidFill>
                <a:srgbClr val="002060"/>
              </a:solidFill>
            </a:rPr>
            <a:t>Assign participants roles in a role-play focused on the development and implementation of a gender-responsive statistical policy. Then, ask:</a:t>
          </a:r>
        </a:p>
        <a:p>
          <a:pPr algn="l">
            <a:buFont typeface="Courier New" panose="02070309020205020404" pitchFamily="49" charset="0"/>
            <a:buChar char="o"/>
          </a:pPr>
          <a:r>
            <a:rPr lang="en-US" sz="4400" dirty="0">
              <a:solidFill>
                <a:srgbClr val="002060"/>
              </a:solidFill>
            </a:rPr>
            <a:t>---How do women leaders contribute to the formulation of policies that address gender disparities in data and statistical processes?</a:t>
          </a:r>
          <a:endParaRPr lang="en-IN" sz="4400" dirty="0">
            <a:solidFill>
              <a:srgbClr val="002060"/>
            </a:solidFill>
          </a:endParaRPr>
        </a:p>
        <a:p>
          <a:pPr algn="l">
            <a:buFont typeface="Courier New" panose="02070309020205020404" pitchFamily="49" charset="0"/>
            <a:buChar char="o"/>
          </a:pPr>
          <a:r>
            <a:rPr lang="en-US" sz="4400" dirty="0">
              <a:solidFill>
                <a:srgbClr val="002060"/>
              </a:solidFill>
            </a:rPr>
            <a:t>---What approaches do women leaders take to ensure effective policy implementation and monitoring?</a:t>
          </a:r>
          <a:endParaRPr lang="en-GB" sz="4400" b="1" dirty="0">
            <a:solidFill>
              <a:srgbClr val="002060"/>
            </a:solidFill>
          </a:endParaRPr>
        </a:p>
      </dgm:t>
    </dgm:pt>
    <dgm:pt modelId="{E74485C8-1717-5F4B-BA9B-01257D412C88}" type="parTrans" cxnId="{698CB462-09AD-B348-AE79-E02C15E6D5CA}">
      <dgm:prSet/>
      <dgm:spPr/>
      <dgm:t>
        <a:bodyPr/>
        <a:lstStyle/>
        <a:p>
          <a:endParaRPr lang="en-GB" sz="1200"/>
        </a:p>
      </dgm:t>
    </dgm:pt>
    <dgm:pt modelId="{22E3E76A-165E-ED41-ACE2-C79F8A78A297}" type="sibTrans" cxnId="{698CB462-09AD-B348-AE79-E02C15E6D5CA}">
      <dgm:prSet/>
      <dgm:spPr/>
      <dgm:t>
        <a:bodyPr/>
        <a:lstStyle/>
        <a:p>
          <a:endParaRPr lang="en-GB" sz="1200"/>
        </a:p>
      </dgm:t>
    </dgm:pt>
    <dgm:pt modelId="{9597381C-744D-4796-AAD6-2DFDBB247E6B}" type="pres">
      <dgm:prSet presAssocID="{51E01585-5A6C-C54F-8ACF-FE93BD251875}" presName="CompostProcess" presStyleCnt="0">
        <dgm:presLayoutVars>
          <dgm:dir/>
          <dgm:resizeHandles val="exact"/>
        </dgm:presLayoutVars>
      </dgm:prSet>
      <dgm:spPr/>
    </dgm:pt>
    <dgm:pt modelId="{2DF789BD-2249-4F81-9EB2-661EF13F3DE5}" type="pres">
      <dgm:prSet presAssocID="{51E01585-5A6C-C54F-8ACF-FE93BD251875}" presName="arrow" presStyleLbl="bgShp" presStyleIdx="0" presStyleCnt="1" custScaleX="117647"/>
      <dgm:spPr/>
    </dgm:pt>
    <dgm:pt modelId="{F61DC6D2-F7D9-418F-871F-FC201E26E232}" type="pres">
      <dgm:prSet presAssocID="{51E01585-5A6C-C54F-8ACF-FE93BD251875}" presName="linearProcess" presStyleCnt="0"/>
      <dgm:spPr/>
    </dgm:pt>
    <dgm:pt modelId="{735DA51A-3B30-4F52-B8F8-7C3E1ADA6054}" type="pres">
      <dgm:prSet presAssocID="{B8E4176E-46CD-DA45-9206-20DE015823DF}" presName="textNode" presStyleLbl="node1" presStyleIdx="0" presStyleCnt="2" custScaleY="250000">
        <dgm:presLayoutVars>
          <dgm:bulletEnabled val="1"/>
        </dgm:presLayoutVars>
      </dgm:prSet>
      <dgm:spPr/>
    </dgm:pt>
    <dgm:pt modelId="{16395AF6-ADA2-1B42-A045-B93980921A02}" type="pres">
      <dgm:prSet presAssocID="{6A0286E7-4A97-1D4C-A34F-162CA8848A2C}" presName="sibTrans" presStyleCnt="0"/>
      <dgm:spPr/>
    </dgm:pt>
    <dgm:pt modelId="{BD43245E-BF78-9C45-B22B-959614EB84CC}" type="pres">
      <dgm:prSet presAssocID="{384A24A2-84AC-F449-B182-D4F71AEA8478}" presName="textNode" presStyleLbl="node1" presStyleIdx="1" presStyleCnt="2" custScaleX="134539" custScaleY="203358">
        <dgm:presLayoutVars>
          <dgm:bulletEnabled val="1"/>
        </dgm:presLayoutVars>
      </dgm:prSet>
      <dgm:spPr/>
    </dgm:pt>
  </dgm:ptLst>
  <dgm:cxnLst>
    <dgm:cxn modelId="{0B60B22C-B173-4FC4-9241-845C58E38A3D}" type="presOf" srcId="{51E01585-5A6C-C54F-8ACF-FE93BD251875}" destId="{9597381C-744D-4796-AAD6-2DFDBB247E6B}" srcOrd="0" destOrd="0" presId="urn:microsoft.com/office/officeart/2005/8/layout/hProcess9"/>
    <dgm:cxn modelId="{A0ED1140-22C3-4CB9-B0E8-0FFB1AD71373}" type="presOf" srcId="{B8E4176E-46CD-DA45-9206-20DE015823DF}" destId="{735DA51A-3B30-4F52-B8F8-7C3E1ADA6054}" srcOrd="0" destOrd="0" presId="urn:microsoft.com/office/officeart/2005/8/layout/hProcess9"/>
    <dgm:cxn modelId="{698CB462-09AD-B348-AE79-E02C15E6D5CA}" srcId="{51E01585-5A6C-C54F-8ACF-FE93BD251875}" destId="{384A24A2-84AC-F449-B182-D4F71AEA8478}" srcOrd="1" destOrd="0" parTransId="{E74485C8-1717-5F4B-BA9B-01257D412C88}" sibTransId="{22E3E76A-165E-ED41-ACE2-C79F8A78A297}"/>
    <dgm:cxn modelId="{C691F596-B17E-CD4B-A612-498A9E14349A}" type="presOf" srcId="{384A24A2-84AC-F449-B182-D4F71AEA8478}" destId="{BD43245E-BF78-9C45-B22B-959614EB84CC}" srcOrd="0" destOrd="0" presId="urn:microsoft.com/office/officeart/2005/8/layout/hProcess9"/>
    <dgm:cxn modelId="{C43273FF-0871-2947-91DC-9D5454AF739B}" srcId="{51E01585-5A6C-C54F-8ACF-FE93BD251875}" destId="{B8E4176E-46CD-DA45-9206-20DE015823DF}" srcOrd="0" destOrd="0" parTransId="{5F150D45-9C60-4446-822B-C18316888E22}" sibTransId="{6A0286E7-4A97-1D4C-A34F-162CA8848A2C}"/>
    <dgm:cxn modelId="{B47015AB-1AB4-419E-8790-13C45D8843EE}" type="presParOf" srcId="{9597381C-744D-4796-AAD6-2DFDBB247E6B}" destId="{2DF789BD-2249-4F81-9EB2-661EF13F3DE5}" srcOrd="0" destOrd="0" presId="urn:microsoft.com/office/officeart/2005/8/layout/hProcess9"/>
    <dgm:cxn modelId="{3C8A2813-6DE7-4997-A96F-A891430B42BF}" type="presParOf" srcId="{9597381C-744D-4796-AAD6-2DFDBB247E6B}" destId="{F61DC6D2-F7D9-418F-871F-FC201E26E232}" srcOrd="1" destOrd="0" presId="urn:microsoft.com/office/officeart/2005/8/layout/hProcess9"/>
    <dgm:cxn modelId="{5DAFFD02-3068-40B3-8FC2-D3ED6419DF67}" type="presParOf" srcId="{F61DC6D2-F7D9-418F-871F-FC201E26E232}" destId="{735DA51A-3B30-4F52-B8F8-7C3E1ADA6054}" srcOrd="0" destOrd="0" presId="urn:microsoft.com/office/officeart/2005/8/layout/hProcess9"/>
    <dgm:cxn modelId="{A730E456-CD56-E94F-A51E-A91D111BFA87}" type="presParOf" srcId="{F61DC6D2-F7D9-418F-871F-FC201E26E232}" destId="{16395AF6-ADA2-1B42-A045-B93980921A02}" srcOrd="1" destOrd="0" presId="urn:microsoft.com/office/officeart/2005/8/layout/hProcess9"/>
    <dgm:cxn modelId="{743A3C43-AF00-9648-8148-F2976A65DFFF}" type="presParOf" srcId="{F61DC6D2-F7D9-418F-871F-FC201E26E232}" destId="{BD43245E-BF78-9C45-B22B-959614EB84C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789BD-2249-4F81-9EB2-661EF13F3DE5}">
      <dsp:nvSpPr>
        <dsp:cNvPr id="0" name=""/>
        <dsp:cNvSpPr/>
      </dsp:nvSpPr>
      <dsp:spPr>
        <a:xfrm>
          <a:off x="5" y="0"/>
          <a:ext cx="21692892" cy="907626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5DA51A-3B30-4F52-B8F8-7C3E1ADA6054}">
      <dsp:nvSpPr>
        <dsp:cNvPr id="0" name=""/>
        <dsp:cNvSpPr/>
      </dsp:nvSpPr>
      <dsp:spPr>
        <a:xfrm>
          <a:off x="127727" y="0"/>
          <a:ext cx="8828631" cy="9076266"/>
        </a:xfrm>
        <a:prstGeom prst="roundRect">
          <a:avLst/>
        </a:prstGeom>
        <a:solidFill>
          <a:srgbClr val="FF9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400" b="1" i="1" u="sng" kern="1200" dirty="0">
              <a:solidFill>
                <a:schemeClr val="accent3">
                  <a:lumMod val="75000"/>
                </a:schemeClr>
              </a:solidFill>
            </a:rPr>
            <a:t>Scenario</a:t>
          </a:r>
          <a:r>
            <a:rPr lang="en-IN" sz="4400" b="1" i="1" kern="1200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en-IN" sz="4400" i="1" kern="1200" dirty="0">
              <a:solidFill>
                <a:schemeClr val="bg1"/>
              </a:solidFill>
            </a:rPr>
            <a:t>The NSO is preparing for a labour force participation survey, and the leaders and statisticians have gathered to discuss the data collection strategy. Leader A emphasizes the importance of a comprehensive, gender-sensitive approach that considers the specific needs of women in the workforce. Leader B argues for a more traditional approach, citing cost and time constraints.</a:t>
          </a:r>
          <a:endParaRPr lang="en-GB" sz="4400" b="1" kern="1200" dirty="0">
            <a:solidFill>
              <a:schemeClr val="bg1"/>
            </a:solidFill>
          </a:endParaRPr>
        </a:p>
      </dsp:txBody>
      <dsp:txXfrm>
        <a:off x="558705" y="430978"/>
        <a:ext cx="7966675" cy="8214310"/>
      </dsp:txXfrm>
    </dsp:sp>
    <dsp:sp modelId="{BD43245E-BF78-9C45-B22B-959614EB84CC}">
      <dsp:nvSpPr>
        <dsp:cNvPr id="0" name=""/>
        <dsp:cNvSpPr/>
      </dsp:nvSpPr>
      <dsp:spPr>
        <a:xfrm>
          <a:off x="9687223" y="846670"/>
          <a:ext cx="11877952" cy="7382925"/>
        </a:xfrm>
        <a:prstGeom prst="roundRect">
          <a:avLst/>
        </a:prstGeom>
        <a:solidFill>
          <a:srgbClr val="FCC40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400" kern="1200" dirty="0">
              <a:solidFill>
                <a:srgbClr val="002060"/>
              </a:solidFill>
            </a:rPr>
            <a:t>Consider a critical decision that needs to be made within an NSO/NSS related to data collection, analysis, or policy formulation. Have participants play the roles of leaders in the NSO/NSS. Then, ask:</a:t>
          </a:r>
        </a:p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4400" kern="1200" dirty="0">
              <a:solidFill>
                <a:srgbClr val="002060"/>
              </a:solidFill>
            </a:rPr>
            <a:t>--- How does the gender of the leader influence the decision-making process and outcomes?</a:t>
          </a:r>
          <a:endParaRPr lang="en-IN" sz="4400" kern="1200" dirty="0">
            <a:solidFill>
              <a:srgbClr val="002060"/>
            </a:solidFill>
          </a:endParaRPr>
        </a:p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4400" kern="1200" dirty="0">
              <a:solidFill>
                <a:srgbClr val="002060"/>
              </a:solidFill>
            </a:rPr>
            <a:t>---What perspectives or considerations related to gender issues emerge during the decision-making process?</a:t>
          </a:r>
          <a:endParaRPr lang="en-GB" sz="4400" b="1" kern="1200" dirty="0">
            <a:solidFill>
              <a:srgbClr val="002060"/>
            </a:solidFill>
          </a:endParaRPr>
        </a:p>
      </dsp:txBody>
      <dsp:txXfrm>
        <a:off x="10047628" y="1207075"/>
        <a:ext cx="11157142" cy="66621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789BD-2249-4F81-9EB2-661EF13F3DE5}">
      <dsp:nvSpPr>
        <dsp:cNvPr id="0" name=""/>
        <dsp:cNvSpPr/>
      </dsp:nvSpPr>
      <dsp:spPr>
        <a:xfrm>
          <a:off x="5" y="0"/>
          <a:ext cx="21692892" cy="907626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5DA51A-3B30-4F52-B8F8-7C3E1ADA6054}">
      <dsp:nvSpPr>
        <dsp:cNvPr id="0" name=""/>
        <dsp:cNvSpPr/>
      </dsp:nvSpPr>
      <dsp:spPr>
        <a:xfrm>
          <a:off x="149358" y="0"/>
          <a:ext cx="8788959" cy="9076266"/>
        </a:xfrm>
        <a:prstGeom prst="roundRect">
          <a:avLst/>
        </a:prstGeom>
        <a:solidFill>
          <a:srgbClr val="FF9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400" b="1" i="1" u="sng" kern="1200" dirty="0">
              <a:solidFill>
                <a:schemeClr val="accent3">
                  <a:lumMod val="75000"/>
                </a:schemeClr>
              </a:solidFill>
            </a:rPr>
            <a:t>Scenario</a:t>
          </a:r>
          <a:r>
            <a:rPr lang="en-IN" sz="4400" b="1" i="1" kern="1200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en-IN" sz="4400" i="1" kern="1200" dirty="0">
              <a:solidFill>
                <a:schemeClr val="bg1"/>
              </a:solidFill>
            </a:rPr>
            <a:t>The NSO plans to conduct a survey on Violence against women due to the rise in reportage of violence during the pandemic. Leaders are in a dilemma to decide whether to collect sensitive data such as Violence against women (which is traditionally collected face-to-face) remotely or not, in the events of crisis. </a:t>
          </a:r>
          <a:endParaRPr lang="en-GB" sz="4400" b="1" kern="1200" dirty="0">
            <a:solidFill>
              <a:schemeClr val="bg1"/>
            </a:solidFill>
          </a:endParaRPr>
        </a:p>
      </dsp:txBody>
      <dsp:txXfrm>
        <a:off x="578400" y="429042"/>
        <a:ext cx="7930875" cy="8218182"/>
      </dsp:txXfrm>
    </dsp:sp>
    <dsp:sp modelId="{BD43245E-BF78-9C45-B22B-959614EB84CC}">
      <dsp:nvSpPr>
        <dsp:cNvPr id="0" name=""/>
        <dsp:cNvSpPr/>
      </dsp:nvSpPr>
      <dsp:spPr>
        <a:xfrm>
          <a:off x="9718966" y="846670"/>
          <a:ext cx="11824578" cy="7382925"/>
        </a:xfrm>
        <a:prstGeom prst="roundRect">
          <a:avLst/>
        </a:prstGeom>
        <a:solidFill>
          <a:srgbClr val="FCC40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400" kern="1200" dirty="0">
              <a:solidFill>
                <a:srgbClr val="002060"/>
              </a:solidFill>
            </a:rPr>
            <a:t>Participants will simulate a data collection exercise. Assign leadership roles to participants. Then, inquire:</a:t>
          </a:r>
        </a:p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4400" kern="1200" dirty="0">
              <a:solidFill>
                <a:srgbClr val="002060"/>
              </a:solidFill>
            </a:rPr>
            <a:t>---How does the gender of the leader impact the approach to data collection and the quality of gender-disaggregated data obtained?</a:t>
          </a:r>
          <a:endParaRPr lang="en-IN" sz="4400" kern="1200" dirty="0">
            <a:solidFill>
              <a:srgbClr val="002060"/>
            </a:solidFill>
          </a:endParaRPr>
        </a:p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4400" kern="1200" dirty="0">
              <a:solidFill>
                <a:srgbClr val="002060"/>
              </a:solidFill>
            </a:rPr>
            <a:t>---What strategies do women leaders employ to ensure gender-sensitive data collection practices?</a:t>
          </a:r>
          <a:endParaRPr lang="en-GB" sz="4400" b="1" kern="1200" dirty="0">
            <a:solidFill>
              <a:srgbClr val="002060"/>
            </a:solidFill>
          </a:endParaRPr>
        </a:p>
      </dsp:txBody>
      <dsp:txXfrm>
        <a:off x="10079371" y="1207075"/>
        <a:ext cx="11103768" cy="66621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789BD-2249-4F81-9EB2-661EF13F3DE5}">
      <dsp:nvSpPr>
        <dsp:cNvPr id="0" name=""/>
        <dsp:cNvSpPr/>
      </dsp:nvSpPr>
      <dsp:spPr>
        <a:xfrm>
          <a:off x="5" y="0"/>
          <a:ext cx="21692892" cy="907626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5DA51A-3B30-4F52-B8F8-7C3E1ADA6054}">
      <dsp:nvSpPr>
        <dsp:cNvPr id="0" name=""/>
        <dsp:cNvSpPr/>
      </dsp:nvSpPr>
      <dsp:spPr>
        <a:xfrm>
          <a:off x="127727" y="0"/>
          <a:ext cx="8828631" cy="9076266"/>
        </a:xfrm>
        <a:prstGeom prst="roundRect">
          <a:avLst/>
        </a:prstGeom>
        <a:solidFill>
          <a:srgbClr val="FF9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400" b="1" i="1" u="sng" kern="1200" dirty="0">
              <a:solidFill>
                <a:schemeClr val="accent3">
                  <a:lumMod val="75000"/>
                </a:schemeClr>
              </a:solidFill>
            </a:rPr>
            <a:t>Scenario</a:t>
          </a:r>
          <a:r>
            <a:rPr lang="en-IN" sz="4400" b="1" i="1" kern="1200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en-IN" sz="4400" i="1" kern="1200" dirty="0"/>
            <a:t>The meeting focuses on the importance of incorporating gender-disaggregated data into the national development agenda. With the upcoming experimental statistics from various offices, non-traditional data source such as citizen generated data is in discussions often. Leaders conduct stakeholder meeting to decide whether to approach this new approach. </a:t>
          </a:r>
          <a:endParaRPr lang="en-GB" sz="4400" b="1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558705" y="430978"/>
        <a:ext cx="7966675" cy="8214310"/>
      </dsp:txXfrm>
    </dsp:sp>
    <dsp:sp modelId="{BD43245E-BF78-9C45-B22B-959614EB84CC}">
      <dsp:nvSpPr>
        <dsp:cNvPr id="0" name=""/>
        <dsp:cNvSpPr/>
      </dsp:nvSpPr>
      <dsp:spPr>
        <a:xfrm>
          <a:off x="9687223" y="846670"/>
          <a:ext cx="11877952" cy="7382925"/>
        </a:xfrm>
        <a:prstGeom prst="roundRect">
          <a:avLst/>
        </a:prstGeom>
        <a:solidFill>
          <a:srgbClr val="FCC40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400" kern="1200" dirty="0">
              <a:solidFill>
                <a:srgbClr val="002060"/>
              </a:solidFill>
            </a:rPr>
            <a:t>Create a role-play scenario involving interactions with various stakeholders, such as government officials, NGOs, or international organizations. Have participants take on leadership roles. Ask:</a:t>
          </a:r>
        </a:p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4400" kern="1200" dirty="0">
              <a:solidFill>
                <a:srgbClr val="002060"/>
              </a:solidFill>
            </a:rPr>
            <a:t>---How do women leaders engage with stakeholders differently, especially when discussing gender-related data and policies?</a:t>
          </a:r>
          <a:endParaRPr lang="en-IN" sz="4400" kern="1200" dirty="0">
            <a:solidFill>
              <a:srgbClr val="002060"/>
            </a:solidFill>
          </a:endParaRPr>
        </a:p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4400" kern="1200" dirty="0">
              <a:solidFill>
                <a:srgbClr val="002060"/>
              </a:solidFill>
            </a:rPr>
            <a:t>---What advantages does gender-diverse leadership bring to stakeholder interactions and negotiations?</a:t>
          </a:r>
          <a:endParaRPr lang="en-GB" sz="4400" b="1" kern="1200" dirty="0">
            <a:solidFill>
              <a:srgbClr val="002060"/>
            </a:solidFill>
          </a:endParaRPr>
        </a:p>
      </dsp:txBody>
      <dsp:txXfrm>
        <a:off x="10047628" y="1207075"/>
        <a:ext cx="11157142" cy="66621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789BD-2249-4F81-9EB2-661EF13F3DE5}">
      <dsp:nvSpPr>
        <dsp:cNvPr id="0" name=""/>
        <dsp:cNvSpPr/>
      </dsp:nvSpPr>
      <dsp:spPr>
        <a:xfrm>
          <a:off x="5" y="0"/>
          <a:ext cx="21692892" cy="907626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5DA51A-3B30-4F52-B8F8-7C3E1ADA6054}">
      <dsp:nvSpPr>
        <dsp:cNvPr id="0" name=""/>
        <dsp:cNvSpPr/>
      </dsp:nvSpPr>
      <dsp:spPr>
        <a:xfrm>
          <a:off x="110854" y="0"/>
          <a:ext cx="8855213" cy="9076266"/>
        </a:xfrm>
        <a:prstGeom prst="roundRect">
          <a:avLst/>
        </a:prstGeom>
        <a:solidFill>
          <a:srgbClr val="FF9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400" b="1" i="1" u="sng" kern="1200" dirty="0">
              <a:solidFill>
                <a:schemeClr val="accent3">
                  <a:lumMod val="75000"/>
                </a:schemeClr>
              </a:solidFill>
            </a:rPr>
            <a:t>Scenario</a:t>
          </a:r>
          <a:r>
            <a:rPr lang="en-IN" sz="4400" b="1" i="1" kern="1200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en-IN" sz="4400" i="1" kern="1200" dirty="0"/>
            <a:t>The meeting's primary agenda is to discuss strategies for fostering a more inclusive and gender-sensitive organizational culture. Each leader has a role to play in presenting ideas and perspectives on this topic.</a:t>
          </a:r>
          <a:r>
            <a:rPr lang="en-IN" sz="4400" i="1" kern="1200" dirty="0">
              <a:solidFill>
                <a:schemeClr val="accent3">
                  <a:lumMod val="75000"/>
                </a:schemeClr>
              </a:solidFill>
            </a:rPr>
            <a:t> </a:t>
          </a:r>
          <a:endParaRPr lang="en-GB" sz="4400" b="1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543130" y="432276"/>
        <a:ext cx="7990661" cy="8211714"/>
      </dsp:txXfrm>
    </dsp:sp>
    <dsp:sp modelId="{BD43245E-BF78-9C45-B22B-959614EB84CC}">
      <dsp:nvSpPr>
        <dsp:cNvPr id="0" name=""/>
        <dsp:cNvSpPr/>
      </dsp:nvSpPr>
      <dsp:spPr>
        <a:xfrm>
          <a:off x="9668333" y="846670"/>
          <a:ext cx="11913715" cy="7382925"/>
        </a:xfrm>
        <a:prstGeom prst="roundRect">
          <a:avLst/>
        </a:prstGeom>
        <a:solidFill>
          <a:srgbClr val="FCC40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400" kern="1200" dirty="0">
              <a:solidFill>
                <a:srgbClr val="002060"/>
              </a:solidFill>
            </a:rPr>
            <a:t>Simulate a workplace scenario where leaders are tasked with promoting a more inclusive and gender-sensitive organizational culture. Prompt participants to discuss:</a:t>
          </a:r>
        </a:p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4400" kern="1200" dirty="0">
              <a:solidFill>
                <a:srgbClr val="002060"/>
              </a:solidFill>
            </a:rPr>
            <a:t>---How can women leaders foster a workplace culture that encourages gender equality and empowers staff?</a:t>
          </a:r>
          <a:endParaRPr lang="en-IN" sz="4400" kern="1200" dirty="0">
            <a:solidFill>
              <a:srgbClr val="002060"/>
            </a:solidFill>
          </a:endParaRPr>
        </a:p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4400" kern="1200" dirty="0">
              <a:solidFill>
                <a:srgbClr val="002060"/>
              </a:solidFill>
            </a:rPr>
            <a:t>---What strategies can be employed to address any resistance or challenges to creating an inclusive environment?</a:t>
          </a:r>
          <a:endParaRPr lang="en-GB" sz="4400" b="1" kern="1200" dirty="0">
            <a:solidFill>
              <a:srgbClr val="002060"/>
            </a:solidFill>
          </a:endParaRPr>
        </a:p>
      </dsp:txBody>
      <dsp:txXfrm>
        <a:off x="10028738" y="1207075"/>
        <a:ext cx="11192905" cy="66621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F789BD-2249-4F81-9EB2-661EF13F3DE5}">
      <dsp:nvSpPr>
        <dsp:cNvPr id="0" name=""/>
        <dsp:cNvSpPr/>
      </dsp:nvSpPr>
      <dsp:spPr>
        <a:xfrm>
          <a:off x="5" y="0"/>
          <a:ext cx="21692892" cy="907626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5DA51A-3B30-4F52-B8F8-7C3E1ADA6054}">
      <dsp:nvSpPr>
        <dsp:cNvPr id="0" name=""/>
        <dsp:cNvSpPr/>
      </dsp:nvSpPr>
      <dsp:spPr>
        <a:xfrm>
          <a:off x="161363" y="0"/>
          <a:ext cx="8770593" cy="9076266"/>
        </a:xfrm>
        <a:prstGeom prst="roundRect">
          <a:avLst/>
        </a:prstGeom>
        <a:solidFill>
          <a:srgbClr val="FF9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400" b="1" i="1" u="sng" kern="1200" dirty="0">
              <a:solidFill>
                <a:schemeClr val="accent3">
                  <a:lumMod val="75000"/>
                </a:schemeClr>
              </a:solidFill>
            </a:rPr>
            <a:t>Scenario</a:t>
          </a:r>
          <a:r>
            <a:rPr lang="en-IN" sz="4400" b="1" i="1" kern="1200" dirty="0">
              <a:solidFill>
                <a:schemeClr val="accent3">
                  <a:lumMod val="75000"/>
                </a:schemeClr>
              </a:solidFill>
            </a:rPr>
            <a:t>: </a:t>
          </a:r>
          <a:r>
            <a:rPr lang="en-IN" sz="4400" i="1" kern="1200" dirty="0"/>
            <a:t>The meeting aims to discuss the key components of a gender-responsive statistical policy, including data collection, analysis, and reporting, and the roles of various stakeholders in its development and implementation. Each leader has a role to play in presenting ideas and perspectives on this topic.</a:t>
          </a:r>
          <a:endParaRPr lang="en-GB" sz="4400" b="1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589508" y="428145"/>
        <a:ext cx="7914303" cy="8219976"/>
      </dsp:txXfrm>
    </dsp:sp>
    <dsp:sp modelId="{BD43245E-BF78-9C45-B22B-959614EB84CC}">
      <dsp:nvSpPr>
        <dsp:cNvPr id="0" name=""/>
        <dsp:cNvSpPr/>
      </dsp:nvSpPr>
      <dsp:spPr>
        <a:xfrm>
          <a:off x="9731670" y="846670"/>
          <a:ext cx="11799868" cy="7382925"/>
        </a:xfrm>
        <a:prstGeom prst="roundRect">
          <a:avLst/>
        </a:prstGeom>
        <a:solidFill>
          <a:srgbClr val="FCC40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400" kern="1200" dirty="0">
              <a:solidFill>
                <a:srgbClr val="002060"/>
              </a:solidFill>
            </a:rPr>
            <a:t>Assign participants roles in a role-play focused on the development and implementation of a gender-responsive statistical policy. Then, ask:</a:t>
          </a:r>
        </a:p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4400" kern="1200" dirty="0">
              <a:solidFill>
                <a:srgbClr val="002060"/>
              </a:solidFill>
            </a:rPr>
            <a:t>---How do women leaders contribute to the formulation of policies that address gender disparities in data and statistical processes?</a:t>
          </a:r>
          <a:endParaRPr lang="en-IN" sz="4400" kern="1200" dirty="0">
            <a:solidFill>
              <a:srgbClr val="002060"/>
            </a:solidFill>
          </a:endParaRPr>
        </a:p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en-US" sz="4400" kern="1200" dirty="0">
              <a:solidFill>
                <a:srgbClr val="002060"/>
              </a:solidFill>
            </a:rPr>
            <a:t>---What approaches do women leaders take to ensure effective policy implementation and monitoring?</a:t>
          </a:r>
          <a:endParaRPr lang="en-GB" sz="4400" b="1" kern="1200" dirty="0">
            <a:solidFill>
              <a:srgbClr val="002060"/>
            </a:solidFill>
          </a:endParaRPr>
        </a:p>
      </dsp:txBody>
      <dsp:txXfrm>
        <a:off x="10092075" y="1207075"/>
        <a:ext cx="11079058" cy="66621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988" cy="465865"/>
          </a:xfrm>
          <a:prstGeom prst="rect">
            <a:avLst/>
          </a:prstGeom>
        </p:spPr>
        <p:txBody>
          <a:bodyPr vert="horz" lIns="47467" tIns="23733" rIns="47467" bIns="23733" rtlCol="0"/>
          <a:lstStyle>
            <a:lvl1pPr algn="l">
              <a:defRPr sz="6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52" y="0"/>
            <a:ext cx="3037988" cy="465865"/>
          </a:xfrm>
          <a:prstGeom prst="rect">
            <a:avLst/>
          </a:prstGeom>
        </p:spPr>
        <p:txBody>
          <a:bodyPr vert="horz" lIns="47467" tIns="23733" rIns="47467" bIns="23733" rtlCol="0"/>
          <a:lstStyle>
            <a:lvl1pPr algn="r">
              <a:defRPr sz="600"/>
            </a:lvl1pPr>
          </a:lstStyle>
          <a:p>
            <a:fld id="{0A994FA9-4AA4-7F49-85BA-5FDB5EB99756}" type="datetimeFigureOut">
              <a:rPr lang="en-US" smtClean="0"/>
              <a:t>7/1/24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7467" tIns="23733" rIns="47467" bIns="2373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19" y="4473339"/>
            <a:ext cx="5608763" cy="3661664"/>
          </a:xfrm>
          <a:prstGeom prst="rect">
            <a:avLst/>
          </a:prstGeom>
        </p:spPr>
        <p:txBody>
          <a:bodyPr vert="horz" lIns="47467" tIns="23733" rIns="47467" bIns="2373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537"/>
            <a:ext cx="3037988" cy="465864"/>
          </a:xfrm>
          <a:prstGeom prst="rect">
            <a:avLst/>
          </a:prstGeom>
        </p:spPr>
        <p:txBody>
          <a:bodyPr vert="horz" lIns="47467" tIns="23733" rIns="47467" bIns="23733" rtlCol="0" anchor="b"/>
          <a:lstStyle>
            <a:lvl1pPr algn="l">
              <a:defRPr sz="6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52" y="8830537"/>
            <a:ext cx="3037988" cy="465864"/>
          </a:xfrm>
          <a:prstGeom prst="rect">
            <a:avLst/>
          </a:prstGeom>
        </p:spPr>
        <p:txBody>
          <a:bodyPr vert="horz" lIns="47467" tIns="23733" rIns="47467" bIns="23733" rtlCol="0" anchor="b"/>
          <a:lstStyle>
            <a:lvl1pPr algn="r">
              <a:defRPr sz="600"/>
            </a:lvl1pPr>
          </a:lstStyle>
          <a:p>
            <a:fld id="{9C95C949-30DC-A548-B0F6-ECAFEB87D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57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1pPr>
    <a:lvl2pPr marL="554492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2pPr>
    <a:lvl3pPr marL="1108984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3pPr>
    <a:lvl4pPr marL="1663476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4pPr>
    <a:lvl5pPr marL="2217969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5pPr>
    <a:lvl6pPr marL="2772461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6pPr>
    <a:lvl7pPr marL="3326953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7pPr>
    <a:lvl8pPr marL="3881445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8pPr>
    <a:lvl9pPr marL="4435937" algn="l" defTabSz="1108984" rtl="0" eaLnBrk="1" latinLnBrk="0" hangingPunct="1">
      <a:defRPr sz="14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48333" indent="-148333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923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028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000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7729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479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2672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97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600" dirty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11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120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87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029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005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98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450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75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240D2B-F4B2-7149-9897-1632B440D9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20199B3D-584A-C543-8A7C-0C3502E8B0F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18F479-D43B-3448-B27E-48A59BEEEC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277600"/>
            <a:ext cx="4283677" cy="128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2776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5" name="Text Placeholder 44">
            <a:extLst>
              <a:ext uri="{FF2B5EF4-FFF2-40B4-BE49-F238E27FC236}">
                <a16:creationId xmlns:a16="http://schemas.microsoft.com/office/drawing/2014/main" id="{F143D28B-CEE9-B94D-8239-606801726C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00200" y="6203107"/>
            <a:ext cx="9243851" cy="1354217"/>
          </a:xfrm>
        </p:spPr>
        <p:txBody>
          <a:bodyPr anchor="ctr" anchorCtr="0"/>
          <a:lstStyle>
            <a:lvl1pPr>
              <a:defRPr sz="8800" b="1" i="0">
                <a:solidFill>
                  <a:schemeClr val="bg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CC99F6-CECC-3841-B698-177BDD40F8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042" y="11658600"/>
            <a:ext cx="3894158" cy="17257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911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Holder 6">
            <a:extLst>
              <a:ext uri="{FF2B5EF4-FFF2-40B4-BE49-F238E27FC236}">
                <a16:creationId xmlns:a16="http://schemas.microsoft.com/office/drawing/2014/main" id="{A1110A4E-A1AD-1E4A-B229-270C8E3E6B78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5306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985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86578" y="3161380"/>
            <a:ext cx="21233951" cy="2239716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8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7B46DA-2734-8248-83F0-421C133EE9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7676" y="12511772"/>
            <a:ext cx="5478524" cy="97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85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985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8BDA858B-C435-CD46-B6F2-5F7D29966F4B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1600199" y="3160713"/>
            <a:ext cx="10134601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9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 userDrawn="1">
          <p15:clr>
            <a:srgbClr val="FBAE40"/>
          </p15:clr>
        </p15:guide>
        <p15:guide id="2" pos="1008" userDrawn="1">
          <p15:clr>
            <a:srgbClr val="FBAE40"/>
          </p15:clr>
        </p15:guide>
        <p15:guide id="3" pos="14375" userDrawn="1">
          <p15:clr>
            <a:srgbClr val="FBAE40"/>
          </p15:clr>
        </p15:guide>
        <p15:guide id="4" orient="horz" pos="711" userDrawn="1">
          <p15:clr>
            <a:srgbClr val="FBAE40"/>
          </p15:clr>
        </p15:guide>
        <p15:guide id="5" orient="horz" pos="199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1219201" y="994448"/>
            <a:ext cx="21945600" cy="870946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0906" tIns="55453" rIns="110906" bIns="554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48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2125685"/>
            <a:ext cx="24384000" cy="1254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980" y="12498404"/>
            <a:ext cx="2636827" cy="970363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86578" y="1128240"/>
            <a:ext cx="21233951" cy="597236"/>
          </a:xfrm>
        </p:spPr>
        <p:txBody>
          <a:bodyPr/>
          <a:lstStyle>
            <a:lvl1pPr>
              <a:defRPr sz="388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1588889" y="12880964"/>
            <a:ext cx="13006083" cy="261291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1698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 dirty="0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2533312" y="3160713"/>
            <a:ext cx="10287000" cy="8497887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8A9D1-0404-B54C-9824-8F518E050D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85913" y="3160712"/>
            <a:ext cx="10453687" cy="8497887"/>
          </a:xfrm>
        </p:spPr>
        <p:txBody>
          <a:bodyPr/>
          <a:lstStyle>
            <a:lvl1pPr>
              <a:defRPr sz="2800">
                <a:solidFill>
                  <a:schemeClr val="accent3"/>
                </a:solidFill>
              </a:defRPr>
            </a:lvl1pPr>
            <a:lvl2pPr>
              <a:defRPr sz="2800">
                <a:solidFill>
                  <a:schemeClr val="accent3"/>
                </a:solidFill>
              </a:defRPr>
            </a:lvl2pPr>
            <a:lvl3pPr>
              <a:defRPr sz="2800">
                <a:solidFill>
                  <a:schemeClr val="accent3"/>
                </a:solidFill>
              </a:defRPr>
            </a:lvl3pPr>
            <a:lvl4pPr>
              <a:defRPr sz="2800">
                <a:solidFill>
                  <a:schemeClr val="accent3"/>
                </a:solidFill>
              </a:defRPr>
            </a:lvl4pPr>
            <a:lvl5pPr>
              <a:defRPr sz="28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5447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1008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28542-A911-3AF4-EDC8-7B5846E2EA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F7CE50-4F57-8682-AFE8-058EF75D9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8DECC-6198-9907-9CC4-D5D6D73C7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7/1/24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5FC15-FBC5-ACFF-9D0E-A75F28F8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8A84F-73AB-9E8A-A390-A713910EA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21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822EF-5CC6-F017-CD3B-BF5B6F5A7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52644-13AF-075A-5181-D919C8628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7EA438-0D93-0E4A-E1EA-527E118CA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7/1/24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B9791-3C7D-B37C-23DA-86381C03B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AAC8B5-0253-4149-7B6D-D86B86FAB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-7375"/>
            <a:ext cx="10166709" cy="13723374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10114871" y="0"/>
            <a:ext cx="7134565" cy="9816832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17259307" y="3283974"/>
            <a:ext cx="7134564" cy="104394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55D5C7-FA50-304B-AFB1-D33280E455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0569978"/>
            <a:ext cx="7696200" cy="137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0161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70ADE-1D40-38FD-109F-4E136A66E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E99D9-8DCC-A728-BBC8-B10343FA8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0A96D-B943-76EC-0F46-1117877CE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7/1/24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F2B0F-AFA6-F4C6-E528-4AF2ED56B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31561-C0B6-6382-80B9-73B839C1C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73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D78E6-97B3-2243-94AA-10612C53B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63D81-A665-6B02-6066-B8405BF416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613D3F-B9B0-618E-B4A8-94ED688B10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F77A0A-C8E8-0181-A444-23742EC6E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7/1/24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3F6038-7FAB-38AE-A966-5CA0425A0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346A16-2CDC-92C2-3D34-C1B18A7F8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99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1982A-78A2-3A89-213E-905F54DD6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08957-E3FA-C7B7-9095-070038FE3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28A65B-D455-D068-B79B-CF2AFC3DE5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7BE61B-BEBD-81D0-A095-42888CA471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6DBD24-2532-AD64-016A-4758E94334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174CFC-8237-A323-D3F6-EFF944E56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7/1/24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EA5CC4-1B74-EDC7-0CD3-B29E3AE9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AF63A6-2031-1379-66D5-ECCD4D4D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3545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FC18D-84BB-6DD5-CBE7-E074511E1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DE53A3-8057-89FB-D869-C80DBD4C3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7/1/24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550E9-1FC3-C62D-512A-8BA0F0ACF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29958-0D54-BCC0-B1F5-2F1415D2E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817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B321F9-69B8-E3E0-1901-759D5EA32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7/1/24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976E8B-D0F6-B877-641B-54AE9FEF4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CBD873-D236-B434-27F3-3FA5FCB73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483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8604A-A253-673C-5423-FDD6CBC97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DC2F9-8E70-AAC1-44E8-B2E55831F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AFBECD-CFCA-B8B3-1BCE-FAD54825D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274848-A4A3-18D9-C2C2-7DE2C00A4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7/1/24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F61D5F-7DE6-AF47-0D21-F439FA542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C8C67B-633D-3C77-A177-ACAA4739E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70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578D4-60FF-C77F-D1FF-A2EC3A0EE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4812F5-52BE-B1B4-0C03-46B0151C4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008650-8372-4773-A79B-B13398C7EF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A5BE6-7EF0-03EE-765E-60D798A18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7/1/24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D82E4-7321-5592-E3D8-BB711CBD9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EA502-D39A-F634-CE06-305E583B9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53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63B89-8057-E824-B333-9CB3D245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3B0F1B-0BF6-1222-8EBE-E17E90CF76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6B72E-FB9D-3ED0-615F-E20AF7A62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7/1/24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D7E67-EE8F-C28F-80D8-4CC284C9B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70958-6BD6-975B-47A5-94DAABE90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64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BAD34F-71EF-4474-9A37-0270CE494E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E87EAE-B3B3-ED3B-619F-991F37CED8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9089C-7EC7-FC56-6C8E-CA18D334D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34A97-2ED1-4A2C-99B1-67C40EA76516}" type="datetimeFigureOut">
              <a:rPr lang="en-US" smtClean="0"/>
              <a:t>7/1/24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30C8E-443B-C058-7D3F-15AB51E8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538F7-0995-E186-7F12-E75347409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9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273588" y="3283974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137775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29534" y="0"/>
            <a:ext cx="10166709" cy="13715999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631731" y="5666362"/>
            <a:ext cx="6553627" cy="2769989"/>
          </a:xfrm>
        </p:spPr>
        <p:txBody>
          <a:bodyPr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31731" y="8803957"/>
            <a:ext cx="6553627" cy="492443"/>
          </a:xfrm>
        </p:spPr>
        <p:txBody>
          <a:bodyPr/>
          <a:lstStyle>
            <a:lvl1pPr>
              <a:defRPr sz="3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0139643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62" y="813104"/>
            <a:ext cx="4504749" cy="1657766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31731" y="5020894"/>
            <a:ext cx="6553627" cy="307777"/>
          </a:xfrm>
        </p:spPr>
        <p:txBody>
          <a:bodyPr/>
          <a:lstStyle>
            <a:lvl1pPr>
              <a:defRPr sz="2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C2D315-B06D-BB48-9751-43173E6E5C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483" y="11506200"/>
            <a:ext cx="3894158" cy="172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50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3EBB1D2-8FF2-FB49-8D1C-759E0F617E68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DE1267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9D23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F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</p:spPr>
        <p:txBody>
          <a:bodyPr anchor="ctr" anchorCtr="0"/>
          <a:lstStyle>
            <a:lvl1pPr algn="r">
              <a:defRPr sz="8800" b="0" i="0">
                <a:solidFill>
                  <a:srgbClr val="FCC408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52667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184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C005FC8-CBD6-8041-BADD-1262FA29486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FF382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A1184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18476A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164421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98E4543-37D9-BE4E-9733-AD5B1380468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C0000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DE1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25BCE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3220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B21F7C5-8D75-0241-AC55-8A4E8C33EA0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E4233A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25BCE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4B9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931" y="5878419"/>
            <a:ext cx="2337428" cy="1951788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rgbClr val="FD6824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25749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24384000" cy="13716000"/>
          </a:xfrm>
          <a:prstGeom prst="rect">
            <a:avLst/>
          </a:pr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3889FB7-AAD8-1A4D-9418-79EF8DFED551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0547633" y="3914102"/>
            <a:ext cx="7110412" cy="10432026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411200" y="0"/>
            <a:ext cx="7111661" cy="9816832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C408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13413068" y="983158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2"/>
            <a:ext cx="3595752" cy="7372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29534" y="7374"/>
            <a:ext cx="29534" cy="13716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20547633" y="0"/>
            <a:ext cx="7134565" cy="3891795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3D7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6" tIns="45723" rIns="91446" bIns="4572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83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>
            <a:noAutofit/>
          </a:bodyPr>
          <a:lstStyle>
            <a:lvl1pPr algn="r">
              <a:defRPr sz="8800" b="0" i="0">
                <a:solidFill>
                  <a:srgbClr val="55C02B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75332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26276"/>
            <a:ext cx="24384000" cy="13742276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D82651DA-9416-B148-9CC1-548590E104E3}"/>
              </a:ext>
            </a:extLst>
          </p:cNvPr>
          <p:cNvSpPr/>
          <p:nvPr userDrawn="1"/>
        </p:nvSpPr>
        <p:spPr>
          <a:xfrm>
            <a:off x="-29534" y="5885793"/>
            <a:ext cx="3077534" cy="1944414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44">
            <a:extLst>
              <a:ext uri="{FF2B5EF4-FFF2-40B4-BE49-F238E27FC236}">
                <a16:creationId xmlns:a16="http://schemas.microsoft.com/office/drawing/2014/main" id="{6C7847BA-1138-7448-A7F6-486DBCB1CE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81550" y="3914103"/>
            <a:ext cx="9243851" cy="5917478"/>
          </a:xfrm>
        </p:spPr>
        <p:txBody>
          <a:bodyPr anchor="ctr" anchorCtr="0"/>
          <a:lstStyle>
            <a:lvl1pPr>
              <a:defRPr sz="6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8680F977-4DC9-1044-9230-F07BB461264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773" y="5885793"/>
            <a:ext cx="2337428" cy="1944413"/>
          </a:xfrm>
          <a:noFill/>
        </p:spPr>
        <p:txBody>
          <a:bodyPr anchor="ctr" anchorCtr="0"/>
          <a:lstStyle>
            <a:lvl1pPr algn="r">
              <a:defRPr sz="8800"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270840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85998" y="1181448"/>
            <a:ext cx="21212006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chemeClr val="bg1"/>
                </a:solidFill>
                <a:latin typeface="Montserrat"/>
                <a:cs typeface="Montserrat"/>
              </a:defRPr>
            </a:lvl1pPr>
          </a:lstStyle>
          <a:p>
            <a:pPr rtl="0"/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585998" y="3154681"/>
            <a:ext cx="2121200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marL="0" algn="l" rtl="0"/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65" r:id="rId11"/>
    <p:sldLayoutId id="2147483664" r:id="rId12"/>
    <p:sldLayoutId id="2147483666" r:id="rId13"/>
    <p:sldLayoutId id="2147483678" r:id="rId14"/>
    <p:sldLayoutId id="2147483667" r:id="rId15"/>
    <p:sldLayoutId id="2147483676" r:id="rId16"/>
    <p:sldLayoutId id="2147483663" r:id="rId17"/>
  </p:sldLayoutIdLst>
  <p:hf sldNum="0" hdr="0" ftr="0"/>
  <p:txStyles>
    <p:titleStyle>
      <a:lvl1pPr>
        <a:defRPr sz="3881">
          <a:latin typeface="+mj-lt"/>
          <a:ea typeface="+mj-ea"/>
          <a:cs typeface="+mj-cs"/>
        </a:defRPr>
      </a:lvl1pPr>
    </p:titleStyle>
    <p:bodyStyle>
      <a:lvl1pPr marL="0" algn="l" rtl="0">
        <a:defRPr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554547">
        <a:defRPr>
          <a:latin typeface="+mn-lt"/>
          <a:ea typeface="+mn-ea"/>
          <a:cs typeface="+mn-cs"/>
        </a:defRPr>
      </a:lvl2pPr>
      <a:lvl3pPr marL="1109095">
        <a:defRPr>
          <a:latin typeface="+mn-lt"/>
          <a:ea typeface="+mn-ea"/>
          <a:cs typeface="+mn-cs"/>
        </a:defRPr>
      </a:lvl3pPr>
      <a:lvl4pPr marL="1663642">
        <a:defRPr>
          <a:latin typeface="+mn-lt"/>
          <a:ea typeface="+mn-ea"/>
          <a:cs typeface="+mn-cs"/>
        </a:defRPr>
      </a:lvl4pPr>
      <a:lvl5pPr marL="2218191">
        <a:defRPr>
          <a:latin typeface="+mn-lt"/>
          <a:ea typeface="+mn-ea"/>
          <a:cs typeface="+mn-cs"/>
        </a:defRPr>
      </a:lvl5pPr>
      <a:lvl6pPr marL="2772738">
        <a:defRPr>
          <a:latin typeface="+mn-lt"/>
          <a:ea typeface="+mn-ea"/>
          <a:cs typeface="+mn-cs"/>
        </a:defRPr>
      </a:lvl6pPr>
      <a:lvl7pPr marL="3327286">
        <a:defRPr>
          <a:latin typeface="+mn-lt"/>
          <a:ea typeface="+mn-ea"/>
          <a:cs typeface="+mn-cs"/>
        </a:defRPr>
      </a:lvl7pPr>
      <a:lvl8pPr marL="3881833">
        <a:defRPr>
          <a:latin typeface="+mn-lt"/>
          <a:ea typeface="+mn-ea"/>
          <a:cs typeface="+mn-cs"/>
        </a:defRPr>
      </a:lvl8pPr>
      <a:lvl9pPr marL="4436381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0E159-D1F1-AB23-F71A-0DD94BB7F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83C2D-46AD-A9C0-9E5C-AD8FA3B0A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22996-3D32-23BE-40CF-1E417C542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34A97-2ED1-4A2C-99B1-67C40EA76516}" type="datetimeFigureOut">
              <a:rPr lang="en-US" smtClean="0"/>
              <a:t>7/1/24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4A490-9211-D936-CFE5-1412229B2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DF800-7D08-07D3-46B2-4DCBB52B9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B8459-1AE2-4629-8443-3A7E30FA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416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F0EA10-4022-7842-A487-2870278589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2780288"/>
            <a:ext cx="9982200" cy="6801862"/>
          </a:xfrm>
        </p:spPr>
        <p:txBody>
          <a:bodyPr/>
          <a:lstStyle/>
          <a:p>
            <a:r>
              <a:rPr lang="en-US" sz="5400" dirty="0">
                <a:solidFill>
                  <a:srgbClr val="FFFF00"/>
                </a:solidFill>
              </a:rPr>
              <a:t>Training Course on</a:t>
            </a:r>
          </a:p>
          <a:p>
            <a:endParaRPr lang="en-US" sz="5400" dirty="0"/>
          </a:p>
          <a:p>
            <a:r>
              <a:rPr lang="en-US" sz="6600" dirty="0"/>
              <a:t>Forging pathways to gender equality in statistical leadership </a:t>
            </a:r>
          </a:p>
          <a:p>
            <a:endParaRPr lang="en-US" sz="5400" dirty="0">
              <a:solidFill>
                <a:srgbClr val="FFFF00"/>
              </a:solidFill>
            </a:endParaRPr>
          </a:p>
          <a:p>
            <a:pPr algn="ctr"/>
            <a:endParaRPr lang="en-US" sz="2800" b="0" dirty="0"/>
          </a:p>
          <a:p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61E77B-1811-A4B9-CDD2-2CB243CBBCD2}"/>
              </a:ext>
            </a:extLst>
          </p:cNvPr>
          <p:cNvSpPr txBox="1"/>
          <p:nvPr/>
        </p:nvSpPr>
        <p:spPr>
          <a:xfrm>
            <a:off x="285750" y="9601200"/>
            <a:ext cx="40126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Module 4</a:t>
            </a:r>
          </a:p>
        </p:txBody>
      </p:sp>
    </p:spTree>
    <p:extLst>
      <p:ext uri="{BB962C8B-B14F-4D97-AF65-F5344CB8AC3E}">
        <p14:creationId xmlns:p14="http://schemas.microsoft.com/office/powerpoint/2010/main" val="2738987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A9426BBE-5A2E-FCDC-7DB7-A351BFE0CB1A}"/>
              </a:ext>
            </a:extLst>
          </p:cNvPr>
          <p:cNvSpPr txBox="1"/>
          <p:nvPr/>
        </p:nvSpPr>
        <p:spPr>
          <a:xfrm>
            <a:off x="10432586" y="3529526"/>
            <a:ext cx="12420600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3"/>
                </a:solidFill>
              </a:rPr>
              <a:t>PwC, "Time to Talk: What Has to Change for Women at Work“</a:t>
            </a:r>
          </a:p>
          <a:p>
            <a:endParaRPr lang="en-US" sz="4400" dirty="0"/>
          </a:p>
          <a:p>
            <a:r>
              <a:rPr lang="en-US" sz="4400" dirty="0"/>
              <a:t>There is a big issue with the relationship between women and the </a:t>
            </a:r>
            <a:r>
              <a:rPr lang="en-US" sz="4400" dirty="0" err="1"/>
              <a:t>organisations</a:t>
            </a:r>
            <a:r>
              <a:rPr lang="en-US" sz="4400" dirty="0"/>
              <a:t> they work for. </a:t>
            </a:r>
          </a:p>
          <a:p>
            <a:endParaRPr lang="en-US" sz="4400" dirty="0"/>
          </a:p>
          <a:p>
            <a:r>
              <a:rPr lang="en-US" sz="4400" dirty="0"/>
              <a:t>survey shows </a:t>
            </a:r>
            <a:r>
              <a:rPr lang="en-US" sz="5400" b="1" dirty="0">
                <a:solidFill>
                  <a:srgbClr val="55C02B"/>
                </a:solidFill>
              </a:rPr>
              <a:t>women around the world don’t trust what their bosses are telling them </a:t>
            </a:r>
            <a:r>
              <a:rPr lang="en-US" sz="4400" dirty="0"/>
              <a:t>about promotions and pay, or what helps or hurts their careers.</a:t>
            </a:r>
            <a:endParaRPr lang="en-US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E11162E-4AF9-A4F1-B21E-DC8CACB034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Impact of gender diversity in leadership roles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7B17A093-75BE-E2F4-2BD9-419E11643C2F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C4B45CC2-4DC6-42F6-CAD1-20AE760F038C}"/>
              </a:ext>
            </a:extLst>
          </p:cNvPr>
          <p:cNvSpPr/>
          <p:nvPr/>
        </p:nvSpPr>
        <p:spPr>
          <a:xfrm>
            <a:off x="1563471" y="4038600"/>
            <a:ext cx="8534400" cy="6153046"/>
          </a:xfrm>
          <a:prstGeom prst="homePlate">
            <a:avLst>
              <a:gd name="adj" fmla="val 29804"/>
            </a:avLst>
          </a:prstGeom>
          <a:solidFill>
            <a:srgbClr val="FF996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933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6. </a:t>
            </a:r>
            <a:r>
              <a:rPr lang="en-GB" sz="8000" b="1" dirty="0">
                <a:solidFill>
                  <a:srgbClr val="FEFFFF"/>
                </a:solidFill>
                <a:latin typeface="Calibri"/>
              </a:rPr>
              <a:t>Transparency and Trust</a:t>
            </a:r>
            <a:endParaRPr kumimoji="0" lang="en-GB" sz="8000" b="1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7288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A9426BBE-5A2E-FCDC-7DB7-A351BFE0CB1A}"/>
              </a:ext>
            </a:extLst>
          </p:cNvPr>
          <p:cNvSpPr txBox="1"/>
          <p:nvPr/>
        </p:nvSpPr>
        <p:spPr>
          <a:xfrm>
            <a:off x="10744200" y="3791136"/>
            <a:ext cx="124206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3"/>
                </a:solidFill>
              </a:rPr>
              <a:t>International Finance Corporation (IFC)  </a:t>
            </a:r>
          </a:p>
          <a:p>
            <a:endParaRPr lang="en-US" sz="4400" dirty="0"/>
          </a:p>
          <a:p>
            <a:r>
              <a:rPr lang="en-US" sz="4400" dirty="0"/>
              <a:t>Published a report, "Investing in Women’s Employment: Good for Business, Good for Development,“</a:t>
            </a:r>
          </a:p>
          <a:p>
            <a:endParaRPr lang="en-US" sz="4400" dirty="0"/>
          </a:p>
          <a:p>
            <a:r>
              <a:rPr lang="en-US" sz="4400" dirty="0"/>
              <a:t>indicating that </a:t>
            </a:r>
            <a:r>
              <a:rPr lang="en-US" sz="5400" b="1" dirty="0">
                <a:solidFill>
                  <a:srgbClr val="55C02B"/>
                </a:solidFill>
              </a:rPr>
              <a:t>gender-diverse leadership can contribute to better risk management practices</a:t>
            </a:r>
            <a:r>
              <a:rPr lang="en-US" sz="4400" dirty="0"/>
              <a:t>.</a:t>
            </a:r>
            <a:endParaRPr lang="en-US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E11162E-4AF9-A4F1-B21E-DC8CACB034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Impact of gender diversity in leadership roles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7B17A093-75BE-E2F4-2BD9-419E11643C2F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C4B45CC2-4DC6-42F6-CAD1-20AE760F038C}"/>
              </a:ext>
            </a:extLst>
          </p:cNvPr>
          <p:cNvSpPr/>
          <p:nvPr/>
        </p:nvSpPr>
        <p:spPr>
          <a:xfrm>
            <a:off x="1563471" y="4038600"/>
            <a:ext cx="8534400" cy="6153046"/>
          </a:xfrm>
          <a:prstGeom prst="homePlate">
            <a:avLst>
              <a:gd name="adj" fmla="val 29804"/>
            </a:avLst>
          </a:prstGeom>
          <a:solidFill>
            <a:srgbClr val="FF996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933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7. Risk Management</a:t>
            </a:r>
          </a:p>
        </p:txBody>
      </p:sp>
    </p:spTree>
    <p:extLst>
      <p:ext uri="{BB962C8B-B14F-4D97-AF65-F5344CB8AC3E}">
        <p14:creationId xmlns:p14="http://schemas.microsoft.com/office/powerpoint/2010/main" val="372010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A9426BBE-5A2E-FCDC-7DB7-A351BFE0CB1A}"/>
              </a:ext>
            </a:extLst>
          </p:cNvPr>
          <p:cNvSpPr txBox="1"/>
          <p:nvPr/>
        </p:nvSpPr>
        <p:spPr>
          <a:xfrm>
            <a:off x="11201400" y="3795623"/>
            <a:ext cx="124206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3"/>
                </a:solidFill>
              </a:rPr>
              <a:t>Weber Shandwick and KRC Research, "Gender Equality in the Executive Ranks: A Paradox - The Journey to 2030," </a:t>
            </a:r>
          </a:p>
          <a:p>
            <a:endParaRPr lang="en-US" sz="4400" b="1" dirty="0">
              <a:solidFill>
                <a:schemeClr val="accent3"/>
              </a:solidFill>
            </a:endParaRPr>
          </a:p>
          <a:p>
            <a:r>
              <a:rPr lang="en-US" sz="4400" dirty="0"/>
              <a:t>Underscores that </a:t>
            </a:r>
            <a:r>
              <a:rPr lang="en-US" sz="5400" b="1" dirty="0">
                <a:solidFill>
                  <a:srgbClr val="55C02B"/>
                </a:solidFill>
              </a:rPr>
              <a:t>gender diversity in leadership enhances a company's reputation and attractiveness to customers and investors.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E11162E-4AF9-A4F1-B21E-DC8CACB034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Impact of gender diversity in leadership roles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7B17A093-75BE-E2F4-2BD9-419E11643C2F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C4B45CC2-4DC6-42F6-CAD1-20AE760F038C}"/>
              </a:ext>
            </a:extLst>
          </p:cNvPr>
          <p:cNvSpPr/>
          <p:nvPr/>
        </p:nvSpPr>
        <p:spPr>
          <a:xfrm>
            <a:off x="1563471" y="4038600"/>
            <a:ext cx="8534400" cy="6153046"/>
          </a:xfrm>
          <a:prstGeom prst="homePlate">
            <a:avLst>
              <a:gd name="adj" fmla="val 29804"/>
            </a:avLst>
          </a:prstGeom>
          <a:solidFill>
            <a:srgbClr val="FF996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933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8. Organisational </a:t>
            </a:r>
            <a:r>
              <a:rPr kumimoji="0" lang="en-GB" sz="8000" b="1" i="0" u="none" strike="noStrike" kern="1200" cap="none" spc="0" normalizeH="0" baseline="0" noProof="0" dirty="0" err="1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reputatoin</a:t>
            </a:r>
            <a:endParaRPr kumimoji="0" lang="en-GB" sz="8000" b="1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8926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C7092E-A176-6C4D-8721-3899B461CA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09BD9C-66FF-A143-AFAF-67D893B072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2049A1-E6AE-7F43-B94F-559F74B2A4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5200" y="5472812"/>
            <a:ext cx="12139450" cy="2770374"/>
          </a:xfrm>
        </p:spPr>
        <p:txBody>
          <a:bodyPr/>
          <a:lstStyle/>
          <a:p>
            <a:r>
              <a:rPr lang="en-US" dirty="0"/>
              <a:t>National context—Why is it important to have women leaders in the NSO/NSS?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FE4606-6DEB-9B48-A993-E7C3A95A8A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4086565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46EB6A8-1118-0A06-B313-343BA3405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Group discussion through role-playing activity</a:t>
            </a:r>
            <a:endParaRPr lang="en-IN" dirty="0">
              <a:solidFill>
                <a:srgbClr val="FFFF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BE39F-4F2A-9B4A-2017-B8216C54F13A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0" marR="0" lvl="0" indent="0" algn="l" defTabSz="11089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98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ontserrat" panose="02000505000000020004" pitchFamily="2" charset="77"/>
                <a:ea typeface="+mn-ea"/>
                <a:cs typeface="Arial" panose="020B0604020202020204" pitchFamily="34" charset="0"/>
              </a:rPr>
              <a:t>Annual Review Meeting | MAKING EVERY WOMAN AND GIRL COUNT | 1 May 2024</a:t>
            </a:r>
            <a:endParaRPr kumimoji="0" lang="en-US" sz="1698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2" descr="Team Huddle Broccoli">
            <a:extLst>
              <a:ext uri="{FF2B5EF4-FFF2-40B4-BE49-F238E27FC236}">
                <a16:creationId xmlns:a16="http://schemas.microsoft.com/office/drawing/2014/main" id="{20D2EFA7-038D-BF1E-B11B-234E2849A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862" y="3038518"/>
            <a:ext cx="7782338" cy="7782338"/>
          </a:xfrm>
          <a:prstGeom prst="rect">
            <a:avLst/>
          </a:prstGeom>
        </p:spPr>
      </p:pic>
      <p:sp>
        <p:nvSpPr>
          <p:cNvPr id="5" name="Double Brace 4">
            <a:extLst>
              <a:ext uri="{FF2B5EF4-FFF2-40B4-BE49-F238E27FC236}">
                <a16:creationId xmlns:a16="http://schemas.microsoft.com/office/drawing/2014/main" id="{52D05793-DF1C-5E03-714E-E54CF55B2BFD}"/>
              </a:ext>
            </a:extLst>
          </p:cNvPr>
          <p:cNvSpPr/>
          <p:nvPr/>
        </p:nvSpPr>
        <p:spPr>
          <a:xfrm>
            <a:off x="10677937" y="2564740"/>
            <a:ext cx="11887201" cy="913196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1371600" indent="-1371600">
              <a:buAutoNum type="arabicPeriod"/>
            </a:pPr>
            <a:r>
              <a:rPr lang="en-US" sz="6600" dirty="0"/>
              <a:t>We will have </a:t>
            </a:r>
            <a:r>
              <a:rPr lang="en-US" sz="6600" dirty="0">
                <a:solidFill>
                  <a:srgbClr val="FD6824"/>
                </a:solidFill>
              </a:rPr>
              <a:t>small groups</a:t>
            </a:r>
            <a:r>
              <a:rPr lang="en-US" sz="6600" dirty="0"/>
              <a:t>.</a:t>
            </a:r>
          </a:p>
          <a:p>
            <a:pPr marL="1371600" indent="-1371600">
              <a:buAutoNum type="arabicPeriod"/>
            </a:pPr>
            <a:r>
              <a:rPr lang="en-US" sz="6600" dirty="0"/>
              <a:t>Colleagues will </a:t>
            </a:r>
            <a:r>
              <a:rPr lang="en-US" sz="6600" dirty="0">
                <a:solidFill>
                  <a:srgbClr val="FD6824"/>
                </a:solidFill>
              </a:rPr>
              <a:t>count off </a:t>
            </a:r>
            <a:r>
              <a:rPr lang="en-US" sz="6600" dirty="0"/>
              <a:t>sequentially from 1 to 5.</a:t>
            </a:r>
          </a:p>
          <a:p>
            <a:pPr marL="1371600" indent="-1371600">
              <a:buAutoNum type="arabicPeriod"/>
            </a:pPr>
            <a:r>
              <a:rPr lang="en-US" sz="6600" dirty="0"/>
              <a:t>Go to your respective groups.</a:t>
            </a:r>
          </a:p>
          <a:p>
            <a:pPr marL="1371600" indent="-1371600">
              <a:buFontTx/>
              <a:buAutoNum type="arabicPeriod"/>
            </a:pPr>
            <a:r>
              <a:rPr lang="en-US" sz="6600" dirty="0"/>
              <a:t>Ensure diversity in groups.</a:t>
            </a:r>
          </a:p>
          <a:p>
            <a:pPr marL="457200" indent="-457200">
              <a:buFont typeface="+mj-lt"/>
              <a:buAutoNum type="arabicPeriod"/>
            </a:pPr>
            <a:endParaRPr lang="en-US" sz="1600" dirty="0"/>
          </a:p>
          <a:p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3069261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46EB6A8-1118-0A06-B313-343BA34054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IN" dirty="0">
                <a:solidFill>
                  <a:srgbClr val="FFFF00"/>
                </a:solidFill>
              </a:rPr>
              <a:t>Role Play Activity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BE39F-4F2A-9B4A-2017-B8216C54F13A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0" marR="0" lvl="0" indent="0" algn="l" defTabSz="110898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98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Montserrat" panose="02000505000000020004" pitchFamily="2" charset="77"/>
                <a:ea typeface="+mn-ea"/>
                <a:cs typeface="Arial" panose="020B0604020202020204" pitchFamily="34" charset="0"/>
              </a:rPr>
              <a:t>Annual Review Meeting | MAKING EVERY WOMAN AND GIRL COUNT | 1 May 2024</a:t>
            </a:r>
            <a:endParaRPr kumimoji="0" lang="en-US" sz="1698" b="0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Graphic 5" descr="Sign language outline">
            <a:extLst>
              <a:ext uri="{FF2B5EF4-FFF2-40B4-BE49-F238E27FC236}">
                <a16:creationId xmlns:a16="http://schemas.microsoft.com/office/drawing/2014/main" id="{580942F9-BDC1-0E76-A34C-519FC008A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3000" y="2570907"/>
            <a:ext cx="8071104" cy="8071104"/>
          </a:xfrm>
          <a:prstGeom prst="rect">
            <a:avLst/>
          </a:prstGeom>
        </p:spPr>
      </p:pic>
      <p:sp>
        <p:nvSpPr>
          <p:cNvPr id="3" name="Double Brace 2">
            <a:extLst>
              <a:ext uri="{FF2B5EF4-FFF2-40B4-BE49-F238E27FC236}">
                <a16:creationId xmlns:a16="http://schemas.microsoft.com/office/drawing/2014/main" id="{B9CAD1F6-EBD5-1E47-1606-EC2B70D753A6}"/>
              </a:ext>
            </a:extLst>
          </p:cNvPr>
          <p:cNvSpPr/>
          <p:nvPr/>
        </p:nvSpPr>
        <p:spPr>
          <a:xfrm>
            <a:off x="8077200" y="2292020"/>
            <a:ext cx="14743329" cy="913196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1371600" indent="-1371600">
              <a:buFont typeface="Arial" panose="020B0604020202020204" pitchFamily="34" charset="0"/>
              <a:buChar char="•"/>
            </a:pPr>
            <a:r>
              <a:rPr lang="en-US" sz="6000" dirty="0"/>
              <a:t>Each small group will be asked to do a role-playing exercise, using an </a:t>
            </a:r>
            <a:r>
              <a:rPr lang="en-US" sz="6000" dirty="0">
                <a:solidFill>
                  <a:srgbClr val="FD6824"/>
                </a:solidFill>
              </a:rPr>
              <a:t>assigned scenario</a:t>
            </a:r>
            <a:r>
              <a:rPr lang="en-US" sz="6000" dirty="0"/>
              <a:t>. </a:t>
            </a:r>
          </a:p>
          <a:p>
            <a:pPr marL="1371600" indent="-1371600">
              <a:buFont typeface="Arial" panose="020B0604020202020204" pitchFamily="34" charset="0"/>
              <a:buChar char="•"/>
            </a:pPr>
            <a:r>
              <a:rPr lang="en-US" sz="6000" dirty="0"/>
              <a:t>These scenarios are provided to </a:t>
            </a:r>
            <a:r>
              <a:rPr lang="en-US" sz="6000" dirty="0">
                <a:solidFill>
                  <a:srgbClr val="FD6824"/>
                </a:solidFill>
              </a:rPr>
              <a:t>spark meaningful discussions </a:t>
            </a:r>
            <a:r>
              <a:rPr lang="en-US" sz="6000" dirty="0"/>
              <a:t>among senior statistical leaders about the importance of women leaders in NSO/ NSS within the country's landscape.</a:t>
            </a:r>
          </a:p>
          <a:p>
            <a:pPr marL="457200" indent="-457200">
              <a:buFont typeface="+mj-lt"/>
              <a:buAutoNum type="arabicPeriod"/>
            </a:pPr>
            <a:endParaRPr lang="en-US" sz="1400" dirty="0"/>
          </a:p>
          <a:p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3685812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7640302"/>
              </p:ext>
            </p:extLst>
          </p:nvPr>
        </p:nvGraphicFramePr>
        <p:xfrm>
          <a:off x="1981200" y="2286000"/>
          <a:ext cx="21692903" cy="9076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Scenario 1: Decision Making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610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3721159"/>
              </p:ext>
            </p:extLst>
          </p:nvPr>
        </p:nvGraphicFramePr>
        <p:xfrm>
          <a:off x="1981200" y="2286000"/>
          <a:ext cx="21692903" cy="9076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Scenario 2: Data collection and quality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17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2752345"/>
              </p:ext>
            </p:extLst>
          </p:nvPr>
        </p:nvGraphicFramePr>
        <p:xfrm>
          <a:off x="1981200" y="2286000"/>
          <a:ext cx="21692903" cy="9076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Scenario 3: Stakeholder engagement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6534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55605257"/>
              </p:ext>
            </p:extLst>
          </p:nvPr>
        </p:nvGraphicFramePr>
        <p:xfrm>
          <a:off x="1981200" y="2286000"/>
          <a:ext cx="21692903" cy="9076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Scenario 4: Workplace culture and inclusivity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750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11676CD2-B5D4-16E8-52AA-59A88CEFBC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75024" y="892520"/>
            <a:ext cx="21233952" cy="1629624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solidFill>
                  <a:srgbClr val="FFFF00"/>
                </a:solidFill>
              </a:rPr>
              <a:t>Objectives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D27C339-18E1-A9C3-D8D6-DC3C080BDEE4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Flowchart: Manual Operation 3">
            <a:extLst>
              <a:ext uri="{FF2B5EF4-FFF2-40B4-BE49-F238E27FC236}">
                <a16:creationId xmlns:a16="http://schemas.microsoft.com/office/drawing/2014/main" id="{DE034354-6919-7C62-CC67-D1AF6686AC6E}"/>
              </a:ext>
            </a:extLst>
          </p:cNvPr>
          <p:cNvSpPr/>
          <p:nvPr/>
        </p:nvSpPr>
        <p:spPr>
          <a:xfrm rot="5400000">
            <a:off x="709188" y="4383436"/>
            <a:ext cx="8868624" cy="5105400"/>
          </a:xfrm>
          <a:prstGeom prst="flowChartManualOperation">
            <a:avLst/>
          </a:prstGeom>
          <a:solidFill>
            <a:srgbClr val="D7F18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400" dirty="0"/>
              <a:t>Understand the </a:t>
            </a:r>
            <a:r>
              <a:rPr lang="en-US" sz="4400" b="1" dirty="0">
                <a:solidFill>
                  <a:srgbClr val="00689D"/>
                </a:solidFill>
              </a:rPr>
              <a:t>landscape of gender representation </a:t>
            </a:r>
            <a:r>
              <a:rPr lang="en-US" sz="4400" dirty="0"/>
              <a:t>in leadership in select sectors</a:t>
            </a:r>
          </a:p>
        </p:txBody>
      </p:sp>
      <p:sp>
        <p:nvSpPr>
          <p:cNvPr id="7" name="Flowchart: Manual Operation 6">
            <a:extLst>
              <a:ext uri="{FF2B5EF4-FFF2-40B4-BE49-F238E27FC236}">
                <a16:creationId xmlns:a16="http://schemas.microsoft.com/office/drawing/2014/main" id="{52A6BF80-43F9-F488-1D0F-F7C69679A6F2}"/>
              </a:ext>
            </a:extLst>
          </p:cNvPr>
          <p:cNvSpPr/>
          <p:nvPr/>
        </p:nvSpPr>
        <p:spPr>
          <a:xfrm rot="5400000">
            <a:off x="7033788" y="4383436"/>
            <a:ext cx="8868624" cy="5105400"/>
          </a:xfrm>
          <a:prstGeom prst="flowChartManualOperation">
            <a:avLst/>
          </a:prstGeom>
          <a:solidFill>
            <a:srgbClr val="D7F18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400" dirty="0"/>
              <a:t>Recognize the </a:t>
            </a:r>
            <a:r>
              <a:rPr lang="en-US" sz="4400" b="1" dirty="0">
                <a:solidFill>
                  <a:srgbClr val="00689D"/>
                </a:solidFill>
              </a:rPr>
              <a:t>benefits of gender diversity </a:t>
            </a:r>
            <a:r>
              <a:rPr lang="en-US" sz="4400" dirty="0"/>
              <a:t>in leadership</a:t>
            </a:r>
          </a:p>
        </p:txBody>
      </p:sp>
      <p:sp>
        <p:nvSpPr>
          <p:cNvPr id="8" name="Flowchart: Manual Operation 7">
            <a:extLst>
              <a:ext uri="{FF2B5EF4-FFF2-40B4-BE49-F238E27FC236}">
                <a16:creationId xmlns:a16="http://schemas.microsoft.com/office/drawing/2014/main" id="{F169F02C-7FD2-DB5C-9821-EC7594219B5C}"/>
              </a:ext>
            </a:extLst>
          </p:cNvPr>
          <p:cNvSpPr/>
          <p:nvPr/>
        </p:nvSpPr>
        <p:spPr>
          <a:xfrm rot="5400000">
            <a:off x="13368547" y="4393596"/>
            <a:ext cx="8868624" cy="5105400"/>
          </a:xfrm>
          <a:prstGeom prst="flowChartManualOperation">
            <a:avLst/>
          </a:prstGeom>
          <a:solidFill>
            <a:srgbClr val="D7F18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400" dirty="0"/>
              <a:t>Appreciate the </a:t>
            </a:r>
            <a:r>
              <a:rPr lang="en-US" sz="4400" b="1" dirty="0">
                <a:solidFill>
                  <a:srgbClr val="00689D"/>
                </a:solidFill>
              </a:rPr>
              <a:t>impact of women leaders </a:t>
            </a:r>
            <a:r>
              <a:rPr lang="en-US" sz="4400" dirty="0"/>
              <a:t>on organizational culture and ethics</a:t>
            </a:r>
          </a:p>
        </p:txBody>
      </p:sp>
    </p:spTree>
    <p:extLst>
      <p:ext uri="{BB962C8B-B14F-4D97-AF65-F5344CB8AC3E}">
        <p14:creationId xmlns:p14="http://schemas.microsoft.com/office/powerpoint/2010/main" val="8048843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D8FE37AF-99AF-63E7-8777-0CD2DCA0E8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2585161"/>
              </p:ext>
            </p:extLst>
          </p:nvPr>
        </p:nvGraphicFramePr>
        <p:xfrm>
          <a:off x="1981200" y="2286000"/>
          <a:ext cx="21692903" cy="9076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B1119B4A-9E4D-12EA-B712-624B133F8E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06680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Scenario 5: Policy formulation and implementation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5E545AB6-00CD-3BA4-D1FA-9A59C7FEF73B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670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F1AAF5-A48E-0648-8F62-993E3F6AF7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65179" y="2438400"/>
            <a:ext cx="9243851" cy="1354217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C50401C1-7B81-934E-A1D1-8CF43BC5818A}"/>
              </a:ext>
            </a:extLst>
          </p:cNvPr>
          <p:cNvSpPr txBox="1">
            <a:spLocks/>
          </p:cNvSpPr>
          <p:nvPr/>
        </p:nvSpPr>
        <p:spPr>
          <a:xfrm>
            <a:off x="685800" y="6845617"/>
            <a:ext cx="15011400" cy="443198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3200" b="0" kern="0" dirty="0"/>
              <a:t>Jessamyn Encarnacion</a:t>
            </a:r>
          </a:p>
          <a:p>
            <a:pPr defTabSz="914400"/>
            <a:r>
              <a:rPr lang="en-US" sz="3200" b="0" kern="0" dirty="0"/>
              <a:t>Inter-Regional Advisor on Gender Statistics</a:t>
            </a:r>
          </a:p>
          <a:p>
            <a:pPr defTabSz="914400"/>
            <a:r>
              <a:rPr lang="en-US" sz="3200" b="0" kern="0" dirty="0"/>
              <a:t>Women Count, UN Women</a:t>
            </a:r>
          </a:p>
          <a:p>
            <a:pPr defTabSz="914400"/>
            <a:r>
              <a:rPr lang="en-US" sz="3200" kern="0" dirty="0"/>
              <a:t>jessamyn.encarnacion@unwomen.org</a:t>
            </a:r>
          </a:p>
          <a:p>
            <a:pPr defTabSz="914400"/>
            <a:endParaRPr lang="en-US" sz="3200" kern="0" dirty="0"/>
          </a:p>
          <a:p>
            <a:pPr defTabSz="914400"/>
            <a:r>
              <a:rPr lang="en-US" sz="3200" b="0" kern="0" dirty="0"/>
              <a:t>Margarita Guerrero</a:t>
            </a:r>
          </a:p>
          <a:p>
            <a:pPr defTabSz="914400"/>
            <a:r>
              <a:rPr lang="en-US" sz="3200" b="0" kern="0" dirty="0"/>
              <a:t>Development Statistician</a:t>
            </a:r>
          </a:p>
          <a:p>
            <a:pPr defTabSz="914400"/>
            <a:r>
              <a:rPr lang="en-US" sz="3200" kern="0" dirty="0"/>
              <a:t>margarita.guerrero@gmail.com</a:t>
            </a:r>
          </a:p>
          <a:p>
            <a:pPr defTabSz="914400"/>
            <a:endParaRPr lang="en-US" sz="3200" b="0" kern="0" dirty="0"/>
          </a:p>
        </p:txBody>
      </p:sp>
    </p:spTree>
    <p:extLst>
      <p:ext uri="{BB962C8B-B14F-4D97-AF65-F5344CB8AC3E}">
        <p14:creationId xmlns:p14="http://schemas.microsoft.com/office/powerpoint/2010/main" val="357365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1D05366-7AA9-73E8-2F00-D9106396B10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677108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rgbClr val="FFFF00"/>
                </a:solidFill>
              </a:rPr>
              <a:t>Proposed Agenda</a:t>
            </a:r>
            <a:endParaRPr lang="en-IN" sz="4400" dirty="0">
              <a:solidFill>
                <a:srgbClr val="FFFF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00781-AD62-B693-6D08-CAC369073369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211C47D-9A6D-AD48-D095-B1DBA7399C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54899"/>
              </p:ext>
            </p:extLst>
          </p:nvPr>
        </p:nvGraphicFramePr>
        <p:xfrm>
          <a:off x="7880249" y="3657600"/>
          <a:ext cx="14935200" cy="57399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04249">
                  <a:extLst>
                    <a:ext uri="{9D8B030D-6E8A-4147-A177-3AD203B41FA5}">
                      <a16:colId xmlns:a16="http://schemas.microsoft.com/office/drawing/2014/main" val="3616104140"/>
                    </a:ext>
                  </a:extLst>
                </a:gridCol>
                <a:gridCol w="11130951">
                  <a:extLst>
                    <a:ext uri="{9D8B030D-6E8A-4147-A177-3AD203B41FA5}">
                      <a16:colId xmlns:a16="http://schemas.microsoft.com/office/drawing/2014/main" val="3237417605"/>
                    </a:ext>
                  </a:extLst>
                </a:gridCol>
              </a:tblGrid>
              <a:tr h="8817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4400" kern="100" dirty="0">
                          <a:effectLst/>
                        </a:rPr>
                        <a:t>Suggested time</a:t>
                      </a:r>
                      <a:endParaRPr lang="en-IN" sz="4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95" marR="125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F18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4400" kern="100" dirty="0">
                          <a:effectLst/>
                        </a:rPr>
                        <a:t>Activity</a:t>
                      </a:r>
                      <a:endParaRPr lang="en-IN" sz="4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95" marR="125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F1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343045"/>
                  </a:ext>
                </a:extLst>
              </a:tr>
              <a:tr h="6477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4400" kern="100" dirty="0">
                          <a:solidFill>
                            <a:srgbClr val="0070C0"/>
                          </a:solidFill>
                          <a:effectLst/>
                        </a:rPr>
                        <a:t>10 mins</a:t>
                      </a:r>
                      <a:endParaRPr lang="en-IN" sz="44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95" marR="125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4000" kern="100" dirty="0">
                          <a:solidFill>
                            <a:srgbClr val="0070C0"/>
                          </a:solidFill>
                          <a:effectLst/>
                        </a:rPr>
                        <a:t>What research says on the importance of women leaders</a:t>
                      </a:r>
                      <a:endParaRPr lang="en-IN" sz="40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95" marR="125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817410"/>
                  </a:ext>
                </a:extLst>
              </a:tr>
              <a:tr h="21902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4400" kern="100" dirty="0">
                          <a:solidFill>
                            <a:srgbClr val="0070C0"/>
                          </a:solidFill>
                          <a:effectLst/>
                        </a:rPr>
                        <a:t>30 mins</a:t>
                      </a:r>
                      <a:endParaRPr lang="en-IN" sz="44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95" marR="125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4000" kern="100" dirty="0">
                          <a:solidFill>
                            <a:srgbClr val="0070C0"/>
                          </a:solidFill>
                          <a:effectLst/>
                        </a:rPr>
                        <a:t>Group discussion through role-playing activity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Courier New" panose="02070309020205020404" pitchFamily="49" charset="0"/>
                        <a:buChar char="­"/>
                      </a:pPr>
                      <a:r>
                        <a:rPr lang="en-IN" sz="4000" kern="100" dirty="0">
                          <a:solidFill>
                            <a:srgbClr val="0070C0"/>
                          </a:solidFill>
                          <a:effectLst/>
                        </a:rPr>
                        <a:t>National context—Why is it important to have women leaders in the NSO/NSS?</a:t>
                      </a:r>
                      <a:endParaRPr lang="en-IN" sz="40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95" marR="125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4555116"/>
                  </a:ext>
                </a:extLst>
              </a:tr>
              <a:tr h="6477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4400" kern="100" dirty="0">
                          <a:solidFill>
                            <a:srgbClr val="0070C0"/>
                          </a:solidFill>
                          <a:effectLst/>
                        </a:rPr>
                        <a:t>10 mins</a:t>
                      </a:r>
                      <a:endParaRPr lang="en-IN" sz="44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95" marR="125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4000" kern="100" dirty="0">
                          <a:solidFill>
                            <a:srgbClr val="0070C0"/>
                          </a:solidFill>
                          <a:effectLst/>
                        </a:rPr>
                        <a:t>Summary</a:t>
                      </a:r>
                      <a:endParaRPr lang="en-IN" sz="40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95" marR="125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4231542"/>
                  </a:ext>
                </a:extLst>
              </a:tr>
              <a:tr h="7068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4400" kern="100" dirty="0">
                          <a:solidFill>
                            <a:srgbClr val="0070C0"/>
                          </a:solidFill>
                          <a:effectLst/>
                        </a:rPr>
                        <a:t>50 mins</a:t>
                      </a:r>
                      <a:endParaRPr lang="en-IN" sz="44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95" marR="125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N" sz="4000" kern="100" dirty="0">
                          <a:solidFill>
                            <a:srgbClr val="0070C0"/>
                          </a:solidFill>
                          <a:effectLst/>
                        </a:rPr>
                        <a:t>TOTAL</a:t>
                      </a:r>
                      <a:endParaRPr lang="en-IN" sz="4000" kern="1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595" marR="125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7597974"/>
                  </a:ext>
                </a:extLst>
              </a:tr>
            </a:tbl>
          </a:graphicData>
        </a:graphic>
      </p:graphicFrame>
      <p:sp>
        <p:nvSpPr>
          <p:cNvPr id="8" name="Flowchart: Manual Operation 7">
            <a:extLst>
              <a:ext uri="{FF2B5EF4-FFF2-40B4-BE49-F238E27FC236}">
                <a16:creationId xmlns:a16="http://schemas.microsoft.com/office/drawing/2014/main" id="{8A1F6275-F892-C575-68C2-C9D18D6C16D0}"/>
              </a:ext>
            </a:extLst>
          </p:cNvPr>
          <p:cNvSpPr/>
          <p:nvPr/>
        </p:nvSpPr>
        <p:spPr>
          <a:xfrm rot="5400000">
            <a:off x="-52812" y="4380864"/>
            <a:ext cx="8868624" cy="4648200"/>
          </a:xfrm>
          <a:prstGeom prst="flowChartManualOperation">
            <a:avLst/>
          </a:prstGeom>
          <a:solidFill>
            <a:srgbClr val="D7F18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IN" sz="4400" b="1" u="sng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MODE</a:t>
            </a:r>
          </a:p>
          <a:p>
            <a:endParaRPr lang="en-IN" sz="1400" b="1" u="sng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IN" sz="4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interactive presentation, group activity (e.g., role playing)</a:t>
            </a:r>
            <a:endParaRPr lang="en-IN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793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C7092E-A176-6C4D-8721-3899B461CA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D09BD9C-66FF-A143-AFAF-67D893B072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72049A1-E6AE-7F43-B94F-559F74B2A4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05200" y="5934541"/>
            <a:ext cx="12139450" cy="1846916"/>
          </a:xfrm>
        </p:spPr>
        <p:txBody>
          <a:bodyPr/>
          <a:lstStyle/>
          <a:p>
            <a:r>
              <a:rPr lang="en-US" dirty="0"/>
              <a:t>What research says on the importance of women leaders?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FE4606-6DEB-9B48-A993-E7C3A95A8AC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4773" y="6180891"/>
            <a:ext cx="2337428" cy="1354217"/>
          </a:xfrm>
        </p:spPr>
        <p:txBody>
          <a:bodyPr/>
          <a:lstStyle/>
          <a:p>
            <a:r>
              <a:rPr lang="en-US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738437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A9426BBE-5A2E-FCDC-7DB7-A351BFE0CB1A}"/>
              </a:ext>
            </a:extLst>
          </p:cNvPr>
          <p:cNvSpPr txBox="1"/>
          <p:nvPr/>
        </p:nvSpPr>
        <p:spPr>
          <a:xfrm>
            <a:off x="11353800" y="3277479"/>
            <a:ext cx="11466729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3"/>
                </a:solidFill>
              </a:rPr>
              <a:t>"Delivering Through Diversity“ - McKinsey &amp; Company report</a:t>
            </a:r>
          </a:p>
          <a:p>
            <a:endParaRPr lang="en-US" sz="4400" dirty="0"/>
          </a:p>
          <a:p>
            <a:r>
              <a:rPr lang="en-US" sz="4400" dirty="0"/>
              <a:t>Research has shown that diverse leadership teams, including women, tend to make better decisions. </a:t>
            </a:r>
          </a:p>
          <a:p>
            <a:endParaRPr lang="en-US" sz="4400" dirty="0"/>
          </a:p>
          <a:p>
            <a:r>
              <a:rPr lang="en-US" sz="4400" dirty="0"/>
              <a:t>Report found that companies with greater gender diversity on executive teams were </a:t>
            </a:r>
            <a:r>
              <a:rPr lang="en-US" sz="5400" b="1" dirty="0">
                <a:solidFill>
                  <a:srgbClr val="55C02B"/>
                </a:solidFill>
              </a:rPr>
              <a:t>21% more likely to outperform on profitability</a:t>
            </a:r>
            <a:r>
              <a:rPr lang="en-US" sz="4400" dirty="0"/>
              <a:t>.</a:t>
            </a:r>
            <a:endParaRPr lang="en-US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E11162E-4AF9-A4F1-B21E-DC8CACB034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Impact of gender diversity in leadership roles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7B17A093-75BE-E2F4-2BD9-419E11643C2F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C4B45CC2-4DC6-42F6-CAD1-20AE760F038C}"/>
              </a:ext>
            </a:extLst>
          </p:cNvPr>
          <p:cNvSpPr/>
          <p:nvPr/>
        </p:nvSpPr>
        <p:spPr>
          <a:xfrm>
            <a:off x="1563471" y="4038600"/>
            <a:ext cx="8534400" cy="6153046"/>
          </a:xfrm>
          <a:prstGeom prst="homePlate">
            <a:avLst>
              <a:gd name="adj" fmla="val 29804"/>
            </a:avLst>
          </a:prstGeom>
          <a:solidFill>
            <a:srgbClr val="FF996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933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 Improved Decision Making</a:t>
            </a:r>
          </a:p>
        </p:txBody>
      </p:sp>
    </p:spTree>
    <p:extLst>
      <p:ext uri="{BB962C8B-B14F-4D97-AF65-F5344CB8AC3E}">
        <p14:creationId xmlns:p14="http://schemas.microsoft.com/office/powerpoint/2010/main" val="3751841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A9426BBE-5A2E-FCDC-7DB7-A351BFE0CB1A}"/>
              </a:ext>
            </a:extLst>
          </p:cNvPr>
          <p:cNvSpPr txBox="1"/>
          <p:nvPr/>
        </p:nvSpPr>
        <p:spPr>
          <a:xfrm>
            <a:off x="11125200" y="2590800"/>
            <a:ext cx="11466729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3"/>
                </a:solidFill>
              </a:rPr>
              <a:t>Harvard Business Review, "How and Where Diversity Drives Financial Performance</a:t>
            </a:r>
          </a:p>
          <a:p>
            <a:endParaRPr lang="en-US" sz="4400" dirty="0"/>
          </a:p>
          <a:p>
            <a:r>
              <a:rPr lang="en-US" sz="4400" dirty="0"/>
              <a:t>Surveyed 1,700 companies across eight countries (the U.S., France, Germany, China, Brazil, India, Switzerland, and Austria) indicates that diverse leadership fosters innovation and creativity.</a:t>
            </a:r>
          </a:p>
          <a:p>
            <a:endParaRPr lang="en-US" sz="4400" dirty="0"/>
          </a:p>
          <a:p>
            <a:r>
              <a:rPr lang="en-US" sz="4400" dirty="0"/>
              <a:t>Women leaders often bring different perspectives and ideas to the table. </a:t>
            </a:r>
            <a:r>
              <a:rPr lang="en-US" sz="5400" b="1" dirty="0">
                <a:solidFill>
                  <a:srgbClr val="55C02B"/>
                </a:solidFill>
              </a:rPr>
              <a:t>With higher diversity, companies showcased 19% points higher innovation revenues</a:t>
            </a:r>
            <a:r>
              <a:rPr lang="en-US" sz="4400" dirty="0"/>
              <a:t>. </a:t>
            </a:r>
            <a:endParaRPr lang="en-US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E11162E-4AF9-A4F1-B21E-DC8CACB034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Impact of gender diversity in leadership roles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7B17A093-75BE-E2F4-2BD9-419E11643C2F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C4B45CC2-4DC6-42F6-CAD1-20AE760F038C}"/>
              </a:ext>
            </a:extLst>
          </p:cNvPr>
          <p:cNvSpPr/>
          <p:nvPr/>
        </p:nvSpPr>
        <p:spPr>
          <a:xfrm>
            <a:off x="1563471" y="4038600"/>
            <a:ext cx="8534400" cy="6153046"/>
          </a:xfrm>
          <a:prstGeom prst="homePlate">
            <a:avLst>
              <a:gd name="adj" fmla="val 29804"/>
            </a:avLst>
          </a:prstGeom>
          <a:solidFill>
            <a:srgbClr val="FF996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933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 Enhanced innovation</a:t>
            </a:r>
          </a:p>
        </p:txBody>
      </p:sp>
    </p:spTree>
    <p:extLst>
      <p:ext uri="{BB962C8B-B14F-4D97-AF65-F5344CB8AC3E}">
        <p14:creationId xmlns:p14="http://schemas.microsoft.com/office/powerpoint/2010/main" val="3776228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A9426BBE-5A2E-FCDC-7DB7-A351BFE0CB1A}"/>
              </a:ext>
            </a:extLst>
          </p:cNvPr>
          <p:cNvSpPr txBox="1"/>
          <p:nvPr/>
        </p:nvSpPr>
        <p:spPr>
          <a:xfrm>
            <a:off x="11125200" y="2590800"/>
            <a:ext cx="11466729" cy="920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3"/>
                </a:solidFill>
              </a:rPr>
              <a:t>Catalyst, a global nonprofit focused on advancing women in business</a:t>
            </a:r>
          </a:p>
          <a:p>
            <a:endParaRPr lang="en-US" sz="4400" dirty="0"/>
          </a:p>
          <a:p>
            <a:r>
              <a:rPr lang="en-US" sz="4400" dirty="0"/>
              <a:t>Gender-diverse teams are more effective at solving complex problems. This is because diverse teams consider a broader range of viewpoints and solutions. </a:t>
            </a:r>
          </a:p>
          <a:p>
            <a:endParaRPr lang="en-US" sz="4400" dirty="0"/>
          </a:p>
          <a:p>
            <a:r>
              <a:rPr lang="en-US" sz="4400" dirty="0"/>
              <a:t>Leaders who embrace a more holistic view of </a:t>
            </a:r>
            <a:r>
              <a:rPr lang="en-US" sz="4400" i="1" dirty="0"/>
              <a:t>diversity, equity, and inclusion </a:t>
            </a:r>
            <a:r>
              <a:rPr lang="en-US" sz="4400" dirty="0"/>
              <a:t>can build a more innovative and collaborative workforce, which is associated with </a:t>
            </a:r>
            <a:r>
              <a:rPr lang="en-US" sz="5400" b="1" dirty="0">
                <a:solidFill>
                  <a:srgbClr val="55C02B"/>
                </a:solidFill>
              </a:rPr>
              <a:t>increased productivity and better business results</a:t>
            </a:r>
            <a:r>
              <a:rPr lang="en-US" sz="4400" b="1" dirty="0">
                <a:solidFill>
                  <a:srgbClr val="55C02B"/>
                </a:solidFill>
              </a:rPr>
              <a:t>.</a:t>
            </a:r>
            <a:endParaRPr lang="en-US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E11162E-4AF9-A4F1-B21E-DC8CACB034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Impact of gender diversity in leadership roles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7B17A093-75BE-E2F4-2BD9-419E11643C2F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C4B45CC2-4DC6-42F6-CAD1-20AE760F038C}"/>
              </a:ext>
            </a:extLst>
          </p:cNvPr>
          <p:cNvSpPr/>
          <p:nvPr/>
        </p:nvSpPr>
        <p:spPr>
          <a:xfrm>
            <a:off x="1563471" y="4038600"/>
            <a:ext cx="8534400" cy="6153046"/>
          </a:xfrm>
          <a:prstGeom prst="homePlate">
            <a:avLst>
              <a:gd name="adj" fmla="val 29804"/>
            </a:avLst>
          </a:prstGeom>
          <a:solidFill>
            <a:srgbClr val="FF996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933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3. Better Problem Solving</a:t>
            </a:r>
          </a:p>
        </p:txBody>
      </p:sp>
    </p:spTree>
    <p:extLst>
      <p:ext uri="{BB962C8B-B14F-4D97-AF65-F5344CB8AC3E}">
        <p14:creationId xmlns:p14="http://schemas.microsoft.com/office/powerpoint/2010/main" val="1397064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A9426BBE-5A2E-FCDC-7DB7-A351BFE0CB1A}"/>
              </a:ext>
            </a:extLst>
          </p:cNvPr>
          <p:cNvSpPr txBox="1"/>
          <p:nvPr/>
        </p:nvSpPr>
        <p:spPr>
          <a:xfrm>
            <a:off x="10399929" y="2098365"/>
            <a:ext cx="12420600" cy="10033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3"/>
                </a:solidFill>
              </a:rPr>
              <a:t>Gallup study, "State of the American Workplace" </a:t>
            </a:r>
          </a:p>
          <a:p>
            <a:endParaRPr lang="en-US" sz="4400" dirty="0"/>
          </a:p>
          <a:p>
            <a:r>
              <a:rPr lang="en-US" sz="5400" b="1" dirty="0">
                <a:solidFill>
                  <a:srgbClr val="55C02B"/>
                </a:solidFill>
              </a:rPr>
              <a:t>Gender-diverse leadership positively correlates with higher employee engagement. </a:t>
            </a:r>
          </a:p>
          <a:p>
            <a:endParaRPr lang="en-US" sz="4400" dirty="0"/>
          </a:p>
          <a:p>
            <a:r>
              <a:rPr lang="en-US" sz="4400" dirty="0"/>
              <a:t>Women leaders excel in areas like communication and mentorship, which can boost team morale. </a:t>
            </a:r>
          </a:p>
          <a:p>
            <a:endParaRPr lang="en-US" sz="4400" dirty="0"/>
          </a:p>
          <a:p>
            <a:r>
              <a:rPr lang="en-US" sz="4400" dirty="0"/>
              <a:t>With one exception, women are more engaged than men in every type of job including management, professional, service and support jobs (30% vs. 36%). In leadership roles, however, men are more engaged than women (50% vs. 35%).</a:t>
            </a:r>
            <a:endParaRPr lang="en-US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E11162E-4AF9-A4F1-B21E-DC8CACB034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Impact of gender diversity in leadership roles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7B17A093-75BE-E2F4-2BD9-419E11643C2F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C4B45CC2-4DC6-42F6-CAD1-20AE760F038C}"/>
              </a:ext>
            </a:extLst>
          </p:cNvPr>
          <p:cNvSpPr/>
          <p:nvPr/>
        </p:nvSpPr>
        <p:spPr>
          <a:xfrm>
            <a:off x="1563471" y="4038600"/>
            <a:ext cx="8534400" cy="6153046"/>
          </a:xfrm>
          <a:prstGeom prst="homePlate">
            <a:avLst>
              <a:gd name="adj" fmla="val 29804"/>
            </a:avLst>
          </a:prstGeom>
          <a:solidFill>
            <a:srgbClr val="FF996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933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0" b="1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4. Increased Employee Engagement</a:t>
            </a:r>
          </a:p>
        </p:txBody>
      </p:sp>
    </p:spTree>
    <p:extLst>
      <p:ext uri="{BB962C8B-B14F-4D97-AF65-F5344CB8AC3E}">
        <p14:creationId xmlns:p14="http://schemas.microsoft.com/office/powerpoint/2010/main" val="2665028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A9426BBE-5A2E-FCDC-7DB7-A351BFE0CB1A}"/>
              </a:ext>
            </a:extLst>
          </p:cNvPr>
          <p:cNvSpPr txBox="1"/>
          <p:nvPr/>
        </p:nvSpPr>
        <p:spPr>
          <a:xfrm>
            <a:off x="10399929" y="2098365"/>
            <a:ext cx="12420600" cy="93564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accent3"/>
                </a:solidFill>
              </a:rPr>
              <a:t>Peterson Institute for International Economics, "Is Gender Diversity Profitable?</a:t>
            </a:r>
            <a:endParaRPr lang="en-US" sz="4400" dirty="0"/>
          </a:p>
          <a:p>
            <a:endParaRPr lang="en-US" sz="4400" dirty="0"/>
          </a:p>
          <a:p>
            <a:r>
              <a:rPr lang="en-US" sz="4400" dirty="0"/>
              <a:t>Global survey of 21,980 firms from 91 countries suggests that the presence of women in corporate leadership positions may improve firm performance</a:t>
            </a:r>
          </a:p>
          <a:p>
            <a:endParaRPr lang="en-US" sz="4400" dirty="0"/>
          </a:p>
          <a:p>
            <a:r>
              <a:rPr lang="en-US" sz="5400" b="1" dirty="0">
                <a:solidFill>
                  <a:srgbClr val="55C02B"/>
                </a:solidFill>
              </a:rPr>
              <a:t>Women’s presence in corporate leadership is positively correlated with firm characteristics </a:t>
            </a:r>
            <a:r>
              <a:rPr lang="en-US" sz="4400" dirty="0"/>
              <a:t>such as size as well as national characteristics such as girls’ math scores, the absence of discriminatory attitudes toward female executives, and the availability of paternal leave. </a:t>
            </a:r>
            <a:endParaRPr lang="en-US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E11162E-4AF9-A4F1-B21E-DC8CACB034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86578" y="1128240"/>
            <a:ext cx="21233951" cy="830997"/>
          </a:xfrm>
        </p:spPr>
        <p:txBody>
          <a:bodyPr/>
          <a:lstStyle/>
          <a:p>
            <a:pPr algn="ctr"/>
            <a:r>
              <a:rPr lang="en-US" sz="5400" dirty="0">
                <a:solidFill>
                  <a:srgbClr val="FFFF00"/>
                </a:solidFill>
              </a:rPr>
              <a:t>Impact of gender diversity in leadership roles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7B17A093-75BE-E2F4-2BD9-419E11643C2F}"/>
              </a:ext>
            </a:extLst>
          </p:cNvPr>
          <p:cNvSpPr txBox="1">
            <a:spLocks/>
          </p:cNvSpPr>
          <p:nvPr/>
        </p:nvSpPr>
        <p:spPr>
          <a:xfrm>
            <a:off x="533400" y="12759273"/>
            <a:ext cx="15163800" cy="143564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914400">
              <a:lnSpc>
                <a:spcPct val="150000"/>
              </a:lnSpc>
            </a:pPr>
            <a:r>
              <a:rPr lang="en-US" sz="16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914400">
              <a:lnSpc>
                <a:spcPct val="150000"/>
              </a:lnSpc>
            </a:pPr>
            <a:endParaRPr lang="en-US" sz="16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C4B45CC2-4DC6-42F6-CAD1-20AE760F038C}"/>
              </a:ext>
            </a:extLst>
          </p:cNvPr>
          <p:cNvSpPr/>
          <p:nvPr/>
        </p:nvSpPr>
        <p:spPr>
          <a:xfrm>
            <a:off x="1563471" y="4038600"/>
            <a:ext cx="8534400" cy="6153046"/>
          </a:xfrm>
          <a:prstGeom prst="homePlate">
            <a:avLst>
              <a:gd name="adj" fmla="val 29804"/>
            </a:avLst>
          </a:prstGeom>
          <a:solidFill>
            <a:srgbClr val="FF996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9337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GB" sz="8000" b="1" dirty="0">
                <a:solidFill>
                  <a:srgbClr val="FEFFFF"/>
                </a:solidFill>
                <a:latin typeface="Calibri"/>
              </a:rPr>
              <a:t>5. Effective Policies</a:t>
            </a:r>
            <a:endParaRPr kumimoji="0" lang="en-GB" sz="8000" b="1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0574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OMEN COUNT">
      <a:dk1>
        <a:srgbClr val="009CDB"/>
      </a:dk1>
      <a:lt1>
        <a:srgbClr val="FEFFFF"/>
      </a:lt1>
      <a:dk2>
        <a:srgbClr val="009CDB"/>
      </a:dk2>
      <a:lt2>
        <a:srgbClr val="FEFFFF"/>
      </a:lt2>
      <a:accent1>
        <a:srgbClr val="009CDB"/>
      </a:accent1>
      <a:accent2>
        <a:srgbClr val="67B7E6"/>
      </a:accent2>
      <a:accent3>
        <a:srgbClr val="6D6E70"/>
      </a:accent3>
      <a:accent4>
        <a:srgbClr val="FEFFFF"/>
      </a:accent4>
      <a:accent5>
        <a:srgbClr val="FEFFFF"/>
      </a:accent5>
      <a:accent6>
        <a:srgbClr val="FEFFFF"/>
      </a:accent6>
      <a:hlink>
        <a:srgbClr val="66B6E5"/>
      </a:hlink>
      <a:folHlink>
        <a:srgbClr val="6D6D7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939cbf8-7430-4e62-9928-d5d7ac6d663f">
      <Terms xmlns="http://schemas.microsoft.com/office/infopath/2007/PartnerControls"/>
    </lcf76f155ced4ddcb4097134ff3c332f>
    <TaxCatchAll xmlns="6dec1bb8-f1ba-452e-b50a-383d5ea8008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F38B7AB3C79248AA022DE075D2C32F" ma:contentTypeVersion="17" ma:contentTypeDescription="Create a new document." ma:contentTypeScope="" ma:versionID="4fe00cdfdfc89a75646934fea384fab4">
  <xsd:schema xmlns:xsd="http://www.w3.org/2001/XMLSchema" xmlns:xs="http://www.w3.org/2001/XMLSchema" xmlns:p="http://schemas.microsoft.com/office/2006/metadata/properties" xmlns:ns2="0939cbf8-7430-4e62-9928-d5d7ac6d663f" xmlns:ns3="6dec1bb8-f1ba-452e-b50a-383d5ea80080" targetNamespace="http://schemas.microsoft.com/office/2006/metadata/properties" ma:root="true" ma:fieldsID="7a8de5f8edf8a62e62f1dd7644d27453" ns2:_="" ns3:_="">
    <xsd:import namespace="0939cbf8-7430-4e62-9928-d5d7ac6d663f"/>
    <xsd:import namespace="6dec1bb8-f1ba-452e-b50a-383d5ea800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9cbf8-7430-4e62-9928-d5d7ac6d66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c250d15-9240-48a2-bed8-252fb13a14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ec1bb8-f1ba-452e-b50a-383d5ea8008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c1fba6d-e183-4ac2-97b1-5212a36f830a}" ma:internalName="TaxCatchAll" ma:showField="CatchAllData" ma:web="6dec1bb8-f1ba-452e-b50a-383d5ea800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165319-8B88-49B9-A971-292FB8781A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7E3E53-1783-4CD9-B02A-5A0CE05E090B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bfea72d4-900f-4032-9adf-1c181734ed83"/>
    <ds:schemaRef ds:uri="2f2d2b35-551b-4708-a14d-d107ac39c927"/>
    <ds:schemaRef ds:uri="http://purl.org/dc/elements/1.1/"/>
    <ds:schemaRef ds:uri="0939cbf8-7430-4e62-9928-d5d7ac6d663f"/>
    <ds:schemaRef ds:uri="6dec1bb8-f1ba-452e-b50a-383d5ea80080"/>
  </ds:schemaRefs>
</ds:datastoreItem>
</file>

<file path=customXml/itemProps3.xml><?xml version="1.0" encoding="utf-8"?>
<ds:datastoreItem xmlns:ds="http://schemas.openxmlformats.org/officeDocument/2006/customXml" ds:itemID="{95345BB5-1E9C-44CE-B460-93411732B7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39cbf8-7430-4e62-9928-d5d7ac6d663f"/>
    <ds:schemaRef ds:uri="6dec1bb8-f1ba-452e-b50a-383d5ea8008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20917</TotalTime>
  <Words>1745</Words>
  <Application>Microsoft Macintosh PowerPoint</Application>
  <PresentationFormat>Custom</PresentationFormat>
  <Paragraphs>188</Paragraphs>
  <Slides>21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Century Gothic</vt:lpstr>
      <vt:lpstr>Courier New</vt:lpstr>
      <vt:lpstr>Montserrat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on Women in Statistical Leadership</dc:title>
  <dc:subject/>
  <dc:creator>Jessamyn ENCARNACION;Margarita Guerrero;Ramya Emandi</dc:creator>
  <cp:keywords/>
  <dc:description/>
  <cp:lastModifiedBy>Marge Guerrero</cp:lastModifiedBy>
  <cp:revision>250</cp:revision>
  <cp:lastPrinted>2023-12-20T01:42:38Z</cp:lastPrinted>
  <dcterms:created xsi:type="dcterms:W3CDTF">2019-07-24T10:22:12Z</dcterms:created>
  <dcterms:modified xsi:type="dcterms:W3CDTF">2024-07-01T20:29:43Z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2019-07-24T10:00:00Z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2019-07-24T10:00:00Z</vt:filetime>
  </property>
  <property fmtid="{D5CDD505-2E9C-101B-9397-08002B2CF9AE}" pid="5" name="ContentTypeId">
    <vt:lpwstr>0x01010003A4BA92264C0D48B898DA04FD080A17</vt:lpwstr>
  </property>
  <property fmtid="{D5CDD505-2E9C-101B-9397-08002B2CF9AE}" pid="6" name="MediaServiceImageTags">
    <vt:lpwstr/>
  </property>
</Properties>
</file>