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12"/>
  </p:notesMasterIdLst>
  <p:sldIdLst>
    <p:sldId id="256" r:id="rId6"/>
    <p:sldId id="371" r:id="rId7"/>
    <p:sldId id="394" r:id="rId8"/>
    <p:sldId id="388" r:id="rId9"/>
    <p:sldId id="395" r:id="rId10"/>
    <p:sldId id="264" r:id="rId11"/>
  </p:sldIdLst>
  <p:sldSz cx="24384000" cy="13716000"/>
  <p:notesSz cx="7010400" cy="929640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Ross" initials="JR" lastIdx="38" clrIdx="0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824"/>
    <a:srgbClr val="009DDC"/>
    <a:srgbClr val="DE1267"/>
    <a:srgbClr val="E4233A"/>
    <a:srgbClr val="FC9D23"/>
    <a:srgbClr val="FCC408"/>
    <a:srgbClr val="55C02B"/>
    <a:srgbClr val="00689D"/>
    <a:srgbClr val="BE8A2D"/>
    <a:srgbClr val="3D7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A8B462-663D-49F8-9BAF-6D867E49EBEC}" v="1" dt="2024-04-19T00:28:25.59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2" autoAdjust="0"/>
    <p:restoredTop sz="90956" autoAdjust="0"/>
  </p:normalViewPr>
  <p:slideViewPr>
    <p:cSldViewPr>
      <p:cViewPr varScale="1">
        <p:scale>
          <a:sx n="25" d="100"/>
          <a:sy n="25" d="100"/>
        </p:scale>
        <p:origin x="48" y="586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amyn ENCARNACION" userId="a3cd04d4-8c28-492a-8d9c-3144766c017d" providerId="ADAL" clId="{A4A8B462-663D-49F8-9BAF-6D867E49EBEC}"/>
    <pc:docChg chg="custSel addSld delSld modSld">
      <pc:chgData name="Jessamyn ENCARNACION" userId="a3cd04d4-8c28-492a-8d9c-3144766c017d" providerId="ADAL" clId="{A4A8B462-663D-49F8-9BAF-6D867E49EBEC}" dt="2024-04-19T00:33:38.243" v="539" actId="47"/>
      <pc:docMkLst>
        <pc:docMk/>
      </pc:docMkLst>
      <pc:sldChg chg="modSp mod">
        <pc:chgData name="Jessamyn ENCARNACION" userId="a3cd04d4-8c28-492a-8d9c-3144766c017d" providerId="ADAL" clId="{A4A8B462-663D-49F8-9BAF-6D867E49EBEC}" dt="2024-04-19T00:21:38.175" v="3" actId="20577"/>
        <pc:sldMkLst>
          <pc:docMk/>
          <pc:sldMk cId="1738437853" sldId="371"/>
        </pc:sldMkLst>
        <pc:spChg chg="mod">
          <ac:chgData name="Jessamyn ENCARNACION" userId="a3cd04d4-8c28-492a-8d9c-3144766c017d" providerId="ADAL" clId="{A4A8B462-663D-49F8-9BAF-6D867E49EBEC}" dt="2024-04-19T00:21:38.175" v="3" actId="20577"/>
          <ac:spMkLst>
            <pc:docMk/>
            <pc:sldMk cId="1738437853" sldId="371"/>
            <ac:spMk id="7" creationId="{872049A1-E6AE-7F43-B94F-559F74B2A4CE}"/>
          </ac:spMkLst>
        </pc:spChg>
        <pc:spChg chg="mod">
          <ac:chgData name="Jessamyn ENCARNACION" userId="a3cd04d4-8c28-492a-8d9c-3144766c017d" providerId="ADAL" clId="{A4A8B462-663D-49F8-9BAF-6D867E49EBEC}" dt="2024-04-19T00:21:16.646" v="0" actId="20577"/>
          <ac:spMkLst>
            <pc:docMk/>
            <pc:sldMk cId="1738437853" sldId="371"/>
            <ac:spMk id="10" creationId="{85FE4606-6DEB-9B48-A993-E7C3A95A8AC1}"/>
          </ac:spMkLst>
        </pc:spChg>
      </pc:sldChg>
      <pc:sldChg chg="modSp mod">
        <pc:chgData name="Jessamyn ENCARNACION" userId="a3cd04d4-8c28-492a-8d9c-3144766c017d" providerId="ADAL" clId="{A4A8B462-663D-49F8-9BAF-6D867E49EBEC}" dt="2024-04-19T00:29:17.853" v="409" actId="20577"/>
        <pc:sldMkLst>
          <pc:docMk/>
          <pc:sldMk cId="2673264609" sldId="388"/>
        </pc:sldMkLst>
        <pc:spChg chg="mod">
          <ac:chgData name="Jessamyn ENCARNACION" userId="a3cd04d4-8c28-492a-8d9c-3144766c017d" providerId="ADAL" clId="{A4A8B462-663D-49F8-9BAF-6D867E49EBEC}" dt="2024-04-19T00:29:17.853" v="409" actId="20577"/>
          <ac:spMkLst>
            <pc:docMk/>
            <pc:sldMk cId="2673264609" sldId="388"/>
            <ac:spMk id="3" creationId="{FDE34BCD-C6A1-6C8E-042F-52C45368F1B9}"/>
          </ac:spMkLst>
        </pc:spChg>
        <pc:spChg chg="mod">
          <ac:chgData name="Jessamyn ENCARNACION" userId="a3cd04d4-8c28-492a-8d9c-3144766c017d" providerId="ADAL" clId="{A4A8B462-663D-49F8-9BAF-6D867E49EBEC}" dt="2024-04-19T00:25:06.172" v="57" actId="20577"/>
          <ac:spMkLst>
            <pc:docMk/>
            <pc:sldMk cId="2673264609" sldId="388"/>
            <ac:spMk id="4" creationId="{B1119B4A-9E4D-12EA-B712-624B133F8E94}"/>
          </ac:spMkLst>
        </pc:spChg>
      </pc:sldChg>
      <pc:sldChg chg="del">
        <pc:chgData name="Jessamyn ENCARNACION" userId="a3cd04d4-8c28-492a-8d9c-3144766c017d" providerId="ADAL" clId="{A4A8B462-663D-49F8-9BAF-6D867E49EBEC}" dt="2024-04-19T00:33:38.243" v="539" actId="47"/>
        <pc:sldMkLst>
          <pc:docMk/>
          <pc:sldMk cId="4176716316" sldId="389"/>
        </pc:sldMkLst>
      </pc:sldChg>
      <pc:sldChg chg="del">
        <pc:chgData name="Jessamyn ENCARNACION" userId="a3cd04d4-8c28-492a-8d9c-3144766c017d" providerId="ADAL" clId="{A4A8B462-663D-49F8-9BAF-6D867E49EBEC}" dt="2024-04-19T00:33:38.243" v="539" actId="47"/>
        <pc:sldMkLst>
          <pc:docMk/>
          <pc:sldMk cId="1567506864" sldId="392"/>
        </pc:sldMkLst>
      </pc:sldChg>
      <pc:sldChg chg="del">
        <pc:chgData name="Jessamyn ENCARNACION" userId="a3cd04d4-8c28-492a-8d9c-3144766c017d" providerId="ADAL" clId="{A4A8B462-663D-49F8-9BAF-6D867E49EBEC}" dt="2024-04-19T00:33:38.243" v="539" actId="47"/>
        <pc:sldMkLst>
          <pc:docMk/>
          <pc:sldMk cId="1140149725" sldId="393"/>
        </pc:sldMkLst>
      </pc:sldChg>
      <pc:sldChg chg="modSp add mod">
        <pc:chgData name="Jessamyn ENCARNACION" userId="a3cd04d4-8c28-492a-8d9c-3144766c017d" providerId="ADAL" clId="{A4A8B462-663D-49F8-9BAF-6D867E49EBEC}" dt="2024-04-19T00:33:29.518" v="538" actId="6549"/>
        <pc:sldMkLst>
          <pc:docMk/>
          <pc:sldMk cId="3974990735" sldId="394"/>
        </pc:sldMkLst>
        <pc:spChg chg="mod">
          <ac:chgData name="Jessamyn ENCARNACION" userId="a3cd04d4-8c28-492a-8d9c-3144766c017d" providerId="ADAL" clId="{A4A8B462-663D-49F8-9BAF-6D867E49EBEC}" dt="2024-04-19T00:33:29.518" v="538" actId="6549"/>
          <ac:spMkLst>
            <pc:docMk/>
            <pc:sldMk cId="3974990735" sldId="394"/>
            <ac:spMk id="3" creationId="{FDE34BCD-C6A1-6C8E-042F-52C45368F1B9}"/>
          </ac:spMkLst>
        </pc:spChg>
        <pc:spChg chg="mod">
          <ac:chgData name="Jessamyn ENCARNACION" userId="a3cd04d4-8c28-492a-8d9c-3144766c017d" providerId="ADAL" clId="{A4A8B462-663D-49F8-9BAF-6D867E49EBEC}" dt="2024-04-19T00:29:33.249" v="423" actId="20577"/>
          <ac:spMkLst>
            <pc:docMk/>
            <pc:sldMk cId="3974990735" sldId="394"/>
            <ac:spMk id="4" creationId="{B1119B4A-9E4D-12EA-B712-624B133F8E9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52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r">
              <a:defRPr sz="600"/>
            </a:lvl1pPr>
          </a:lstStyle>
          <a:p>
            <a:fld id="{0A994FA9-4AA4-7F49-85BA-5FDB5EB9975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467" tIns="23733" rIns="47467" bIns="237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19" y="4473339"/>
            <a:ext cx="5608763" cy="3661664"/>
          </a:xfrm>
          <a:prstGeom prst="rect">
            <a:avLst/>
          </a:prstGeom>
        </p:spPr>
        <p:txBody>
          <a:bodyPr vert="horz" lIns="47467" tIns="23733" rIns="47467" bIns="237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52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r">
              <a:defRPr sz="6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65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61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59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28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8542-A911-3AF4-EDC8-7B5846E2E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7CE50-4F57-8682-AFE8-058EF75D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8DECC-6198-9907-9CC4-D5D6D73C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FC15-FBC5-ACFF-9D0E-A75F28F8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8A84F-73AB-9E8A-A390-A713910E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2EF-5CC6-F017-CD3B-BF5B6F5A7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2644-13AF-075A-5181-D919C862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EA438-0D93-0E4A-E1EA-527E118C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9791-3C7D-B37C-23DA-86381C03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C8B5-0253-4149-7B6D-D86B86FA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0ADE-1D40-38FD-109F-4E136A66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99D9-8DCC-A728-BBC8-B10343FA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96D-B943-76EC-0F46-1117877C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F2B0F-AFA6-F4C6-E528-4AF2ED56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1561-C0B6-6382-80B9-73B839C1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78E6-97B3-2243-94AA-10612C53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D81-A665-6B02-6066-B8405BF41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13D3F-B9B0-618E-B4A8-94ED688B1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77A0A-C8E8-0181-A444-23742EC6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F6038-7FAB-38AE-A966-5CA0425A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46A16-2CDC-92C2-3D34-C1B18A7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9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1982A-78A2-3A89-213E-905F54D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08957-E3FA-C7B7-9095-070038FE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8A65B-D455-D068-B79B-CF2AFC3DE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7BE61B-BEBD-81D0-A095-42888CA47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6DBD24-2532-AD64-016A-4758E9433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174CFC-8237-A323-D3F6-EFF944E5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A5CC4-1B74-EDC7-0CD3-B29E3AE9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F63A6-2031-1379-66D5-ECCD4D4D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54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C18D-84BB-6DD5-CBE7-E074511E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E53A3-8057-89FB-D869-C80DBD4C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550E9-1FC3-C62D-512A-8BA0F0AC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29958-0D54-BCC0-B1F5-2F1415D2E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1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21F9-69B8-E3E0-1901-759D5EA3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76E8B-D0F6-B877-641B-54AE9FEF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BD873-D236-B434-27F3-3FA5FCB7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8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604A-A253-673C-5423-FDD6CBC9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2F9-8E70-AAC1-44E8-B2E55831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FBECD-CFCA-B8B3-1BCE-FAD54825D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74848-A4A3-18D9-C2C2-7DE2C00A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61D5F-7DE6-AF47-0D21-F439FA5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C67B-633D-3C77-A177-ACAA4739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8D4-60FF-C77F-D1FF-A2EC3A0E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12F5-52BE-B1B4-0C03-46B0151C4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08650-8372-4773-A79B-B13398C7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A5BE6-7EF0-03EE-765E-60D798A18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82E4-7321-5592-E3D8-BB711CBD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A502-D39A-F634-CE06-305E583B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3B89-8057-E824-B333-9CB3D2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B0F1B-0BF6-1222-8EBE-E17E90CF7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6B72E-FB9D-3ED0-615F-E20AF7A6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D7E67-EE8F-C28F-80D8-4CC284C9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70958-6BD6-975B-47A5-94DAABE9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6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AD34F-71EF-4474-9A37-0270CE494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87EAE-B3B3-ED3B-619F-991F37CED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9089C-7EC7-FC56-6C8E-CA18D334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0C8E-443B-C058-7D3F-15AB51E8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38F7-0995-E186-7F12-E7534740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E159-D1F1-AB23-F71A-0DD94BB7F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3C2D-46AD-A9C0-9E5C-AD8FA3B0A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2996-3D32-23BE-40CF-1E417C54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4A490-9211-D936-CFE5-1412229B2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F800-7D08-07D3-46B2-4DCBB52B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1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80288"/>
            <a:ext cx="9982200" cy="6801862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</a:rPr>
              <a:t>Training Course on</a:t>
            </a:r>
          </a:p>
          <a:p>
            <a:endParaRPr lang="en-US" sz="5400" dirty="0"/>
          </a:p>
          <a:p>
            <a:r>
              <a:rPr lang="en-US" sz="6600" dirty="0"/>
              <a:t>Forging pathways to gender equality in statistical leadership </a:t>
            </a:r>
          </a:p>
          <a:p>
            <a:endParaRPr lang="en-US" sz="5400" dirty="0">
              <a:solidFill>
                <a:srgbClr val="FFFF00"/>
              </a:solidFill>
            </a:endParaRPr>
          </a:p>
          <a:p>
            <a:pPr algn="ctr"/>
            <a:endParaRPr lang="en-US" sz="2800" b="0" dirty="0"/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D7558F-0683-5110-E94C-AF010313AF68}"/>
              </a:ext>
            </a:extLst>
          </p:cNvPr>
          <p:cNvSpPr txBox="1"/>
          <p:nvPr/>
        </p:nvSpPr>
        <p:spPr>
          <a:xfrm>
            <a:off x="263288" y="8734389"/>
            <a:ext cx="707597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Module 3-</a:t>
            </a:r>
          </a:p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Group Reflection</a:t>
            </a:r>
          </a:p>
        </p:txBody>
      </p:sp>
    </p:spTree>
    <p:extLst>
      <p:ext uri="{BB962C8B-B14F-4D97-AF65-F5344CB8AC3E}">
        <p14:creationId xmlns:p14="http://schemas.microsoft.com/office/powerpoint/2010/main" val="138298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011083"/>
            <a:ext cx="12139450" cy="3693832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Group Reflection: </a:t>
            </a:r>
          </a:p>
          <a:p>
            <a:r>
              <a:rPr lang="en-US" dirty="0">
                <a:solidFill>
                  <a:srgbClr val="002060"/>
                </a:solidFill>
              </a:rPr>
              <a:t>How gender issues affect opportunities for women in leadership roles in the country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738437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677108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rgbClr val="FFFF00"/>
                </a:solidFill>
              </a:rPr>
              <a:t>IMPORTANT!!!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34BCD-C6A1-6C8E-042F-52C45368F1B9}"/>
              </a:ext>
            </a:extLst>
          </p:cNvPr>
          <p:cNvSpPr txBox="1"/>
          <p:nvPr/>
        </p:nvSpPr>
        <p:spPr>
          <a:xfrm>
            <a:off x="1752600" y="3305800"/>
            <a:ext cx="207264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Ensure a safe space for all participants to facilitate an inclusive environment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Respect each other's viewpoints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Listen without interrupting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Maintain confidentiality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Encourage openness by allowing everyone to express their thoughts without fear of judgment (or retaliation)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Make sure all voices are heard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97499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677108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rgbClr val="FFFF00"/>
                </a:solidFill>
              </a:rPr>
              <a:t>Small Group Discussion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34BCD-C6A1-6C8E-042F-52C45368F1B9}"/>
              </a:ext>
            </a:extLst>
          </p:cNvPr>
          <p:cNvSpPr txBox="1"/>
          <p:nvPr/>
        </p:nvSpPr>
        <p:spPr>
          <a:xfrm>
            <a:off x="1752600" y="3305800"/>
            <a:ext cx="207264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The participants will break into small groups of 4-6 participants per group. Composition should take into consideration distribution by: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Types 1 and 2 participants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Women and men participants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Each group will assign a: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Facilitator – will guide the discussion, ensuring that all viewpoints are heard, and that the discussion stays on track</a:t>
            </a:r>
          </a:p>
          <a:p>
            <a:pPr marL="1240292" lvl="1" indent="-685800">
              <a:buFont typeface="Courier New" panose="02070309020205020404" pitchFamily="49" charset="0"/>
              <a:buChar char="o"/>
            </a:pPr>
            <a:r>
              <a:rPr lang="en-US" sz="5400" dirty="0"/>
              <a:t>Rapporteur – will report back to the larger group the key points of discussion</a:t>
            </a:r>
          </a:p>
        </p:txBody>
      </p:sp>
    </p:spTree>
    <p:extLst>
      <p:ext uri="{BB962C8B-B14F-4D97-AF65-F5344CB8AC3E}">
        <p14:creationId xmlns:p14="http://schemas.microsoft.com/office/powerpoint/2010/main" val="2673264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677108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rgbClr val="FFFF00"/>
                </a:solidFill>
              </a:rPr>
              <a:t>Guiding Questions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34BCD-C6A1-6C8E-042F-52C45368F1B9}"/>
              </a:ext>
            </a:extLst>
          </p:cNvPr>
          <p:cNvSpPr txBox="1"/>
          <p:nvPr/>
        </p:nvSpPr>
        <p:spPr>
          <a:xfrm>
            <a:off x="1752600" y="3305800"/>
            <a:ext cx="20726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5400" dirty="0"/>
              <a:t>What are the most significant</a:t>
            </a:r>
            <a:r>
              <a:rPr lang="en-US" sz="5400" dirty="0">
                <a:solidFill>
                  <a:srgbClr val="002060"/>
                </a:solidFill>
              </a:rPr>
              <a:t> </a:t>
            </a:r>
            <a:r>
              <a:rPr lang="en-US" sz="5400" b="1" dirty="0">
                <a:solidFill>
                  <a:srgbClr val="FD6824"/>
                </a:solidFill>
              </a:rPr>
              <a:t>gender-based barriers </a:t>
            </a:r>
            <a:r>
              <a:rPr lang="en-US" sz="5400" dirty="0"/>
              <a:t>that </a:t>
            </a:r>
            <a:r>
              <a:rPr lang="en-US" sz="5400" dirty="0">
                <a:solidFill>
                  <a:srgbClr val="002060"/>
                </a:solidFill>
              </a:rPr>
              <a:t>prevent women from reaching leadership positions</a:t>
            </a:r>
            <a:r>
              <a:rPr lang="en-US" sz="5400" dirty="0"/>
              <a:t> in our country?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/>
              <a:t>How do </a:t>
            </a:r>
            <a:r>
              <a:rPr lang="en-US" sz="5400" b="1" dirty="0">
                <a:solidFill>
                  <a:srgbClr val="FD6824"/>
                </a:solidFill>
              </a:rPr>
              <a:t>societal attitudes </a:t>
            </a:r>
            <a:r>
              <a:rPr lang="en-US" sz="5400" dirty="0"/>
              <a:t>towards gender roles affect </a:t>
            </a:r>
            <a:r>
              <a:rPr lang="en-US" sz="5400" dirty="0">
                <a:solidFill>
                  <a:srgbClr val="002060"/>
                </a:solidFill>
              </a:rPr>
              <a:t>women’s career advancement</a:t>
            </a:r>
            <a:r>
              <a:rPr lang="en-US" sz="5400" dirty="0"/>
              <a:t>?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/>
              <a:t>What </a:t>
            </a:r>
            <a:r>
              <a:rPr lang="en-US" sz="5400" b="1" dirty="0">
                <a:solidFill>
                  <a:srgbClr val="FD6824"/>
                </a:solidFill>
              </a:rPr>
              <a:t>policies</a:t>
            </a:r>
            <a:r>
              <a:rPr lang="en-US" sz="5400" dirty="0">
                <a:solidFill>
                  <a:srgbClr val="FD6824"/>
                </a:solidFill>
              </a:rPr>
              <a:t> </a:t>
            </a:r>
            <a:r>
              <a:rPr lang="en-US" sz="5400" dirty="0"/>
              <a:t>could support a more </a:t>
            </a:r>
            <a:r>
              <a:rPr lang="en-US" sz="5400" dirty="0">
                <a:solidFill>
                  <a:srgbClr val="002060"/>
                </a:solidFill>
              </a:rPr>
              <a:t>balanced representation </a:t>
            </a:r>
            <a:r>
              <a:rPr lang="en-US" sz="5400" dirty="0"/>
              <a:t>of genders in leadership roles?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/>
              <a:t>How can </a:t>
            </a:r>
            <a:r>
              <a:rPr lang="en-US" sz="5400" dirty="0">
                <a:solidFill>
                  <a:srgbClr val="002060"/>
                </a:solidFill>
              </a:rPr>
              <a:t>men in leadership positions </a:t>
            </a:r>
            <a:r>
              <a:rPr lang="en-US" sz="5400" dirty="0"/>
              <a:t>be </a:t>
            </a:r>
            <a:r>
              <a:rPr lang="en-US" sz="5400" b="1" dirty="0">
                <a:solidFill>
                  <a:srgbClr val="FD6824"/>
                </a:solidFill>
              </a:rPr>
              <a:t>allies</a:t>
            </a:r>
            <a:r>
              <a:rPr lang="en-US" sz="5400" dirty="0"/>
              <a:t> in promoting gender equality in leadership?</a:t>
            </a:r>
          </a:p>
        </p:txBody>
      </p:sp>
    </p:spTree>
    <p:extLst>
      <p:ext uri="{BB962C8B-B14F-4D97-AF65-F5344CB8AC3E}">
        <p14:creationId xmlns:p14="http://schemas.microsoft.com/office/powerpoint/2010/main" val="807648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79" y="2438400"/>
            <a:ext cx="9243851" cy="135421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39cbf8-7430-4e62-9928-d5d7ac6d663f">
      <Terms xmlns="http://schemas.microsoft.com/office/infopath/2007/PartnerControls"/>
    </lcf76f155ced4ddcb4097134ff3c332f>
    <TaxCatchAll xmlns="6dec1bb8-f1ba-452e-b50a-383d5ea8008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7E3E53-1783-4CD9-B02A-5A0CE05E090B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fea72d4-900f-4032-9adf-1c181734ed83"/>
    <ds:schemaRef ds:uri="2f2d2b35-551b-4708-a14d-d107ac39c927"/>
    <ds:schemaRef ds:uri="http://purl.org/dc/elements/1.1/"/>
    <ds:schemaRef ds:uri="0939cbf8-7430-4e62-9928-d5d7ac6d663f"/>
    <ds:schemaRef ds:uri="6dec1bb8-f1ba-452e-b50a-383d5ea80080"/>
  </ds:schemaRefs>
</ds:datastoreItem>
</file>

<file path=customXml/itemProps2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9CD394-94B3-4008-A2D4-E419AF6231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9cbf8-7430-4e62-9928-d5d7ac6d663f"/>
    <ds:schemaRef ds:uri="6dec1bb8-f1ba-452e-b50a-383d5ea800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17284</TotalTime>
  <Words>277</Words>
  <Application>Microsoft Office PowerPoint</Application>
  <PresentationFormat>Custom</PresentationFormat>
  <Paragraphs>42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Courier New</vt:lpstr>
      <vt:lpstr>Montserrat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on Women in Statistical Leadership</dc:title>
  <dc:subject/>
  <dc:creator>Jessamyn ENCARNACION;Margarita Guerrero;Ramya Emandi</dc:creator>
  <cp:keywords/>
  <dc:description/>
  <cp:lastModifiedBy>Ramya Emandi</cp:lastModifiedBy>
  <cp:revision>264</cp:revision>
  <cp:lastPrinted>2023-12-20T01:42:38Z</cp:lastPrinted>
  <dcterms:created xsi:type="dcterms:W3CDTF">2019-07-24T10:22:12Z</dcterms:created>
  <dcterms:modified xsi:type="dcterms:W3CDTF">2024-09-27T11:27:40Z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2019-07-24T10:00:00Z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2019-07-24T10:00:00Z</vt:filetime>
  </property>
  <property fmtid="{D5CDD505-2E9C-101B-9397-08002B2CF9AE}" pid="5" name="ContentTypeId">
    <vt:lpwstr>0x01010003A4BA92264C0D48B898DA04FD080A17</vt:lpwstr>
  </property>
  <property fmtid="{D5CDD505-2E9C-101B-9397-08002B2CF9AE}" pid="6" name="MediaServiceImageTags">
    <vt:lpwstr/>
  </property>
</Properties>
</file>