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15"/>
  </p:notesMasterIdLst>
  <p:sldIdLst>
    <p:sldId id="256" r:id="rId6"/>
    <p:sldId id="396" r:id="rId7"/>
    <p:sldId id="329" r:id="rId8"/>
    <p:sldId id="394" r:id="rId9"/>
    <p:sldId id="395" r:id="rId10"/>
    <p:sldId id="371" r:id="rId11"/>
    <p:sldId id="393" r:id="rId12"/>
    <p:sldId id="397" r:id="rId13"/>
    <p:sldId id="264" r:id="rId14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DDC"/>
    <a:srgbClr val="DE1267"/>
    <a:srgbClr val="E4233A"/>
    <a:srgbClr val="FC9D23"/>
    <a:srgbClr val="FCC408"/>
    <a:srgbClr val="FD6824"/>
    <a:srgbClr val="55C02B"/>
    <a:srgbClr val="00689D"/>
    <a:srgbClr val="BE8A2D"/>
    <a:srgbClr val="3D7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2" autoAdjust="0"/>
    <p:restoredTop sz="90956" autoAdjust="0"/>
  </p:normalViewPr>
  <p:slideViewPr>
    <p:cSldViewPr>
      <p:cViewPr varScale="1">
        <p:scale>
          <a:sx n="25" d="100"/>
          <a:sy n="25" d="100"/>
        </p:scale>
        <p:origin x="48" y="586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amyn ENCARNACION" userId="a3cd04d4-8c28-492a-8d9c-3144766c017d" providerId="ADAL" clId="{3222EC8C-4655-4D91-8A3C-D6DD75EADE66}"/>
    <pc:docChg chg="custSel addSld delSld modSld">
      <pc:chgData name="Jessamyn ENCARNACION" userId="a3cd04d4-8c28-492a-8d9c-3144766c017d" providerId="ADAL" clId="{3222EC8C-4655-4D91-8A3C-D6DD75EADE66}" dt="2024-04-19T00:20:30.118" v="413" actId="47"/>
      <pc:docMkLst>
        <pc:docMk/>
      </pc:docMkLst>
      <pc:sldChg chg="del">
        <pc:chgData name="Jessamyn ENCARNACION" userId="a3cd04d4-8c28-492a-8d9c-3144766c017d" providerId="ADAL" clId="{3222EC8C-4655-4D91-8A3C-D6DD75EADE66}" dt="2024-04-19T00:20:14.228" v="412" actId="47"/>
        <pc:sldMkLst>
          <pc:docMk/>
          <pc:sldMk cId="2564583076" sldId="271"/>
        </pc:sldMkLst>
      </pc:sldChg>
      <pc:sldChg chg="del">
        <pc:chgData name="Jessamyn ENCARNACION" userId="a3cd04d4-8c28-492a-8d9c-3144766c017d" providerId="ADAL" clId="{3222EC8C-4655-4D91-8A3C-D6DD75EADE66}" dt="2024-04-19T00:20:14.228" v="412" actId="47"/>
        <pc:sldMkLst>
          <pc:docMk/>
          <pc:sldMk cId="2181989028" sldId="272"/>
        </pc:sldMkLst>
      </pc:sldChg>
      <pc:sldChg chg="del">
        <pc:chgData name="Jessamyn ENCARNACION" userId="a3cd04d4-8c28-492a-8d9c-3144766c017d" providerId="ADAL" clId="{3222EC8C-4655-4D91-8A3C-D6DD75EADE66}" dt="2024-04-19T00:20:14.228" v="412" actId="47"/>
        <pc:sldMkLst>
          <pc:docMk/>
          <pc:sldMk cId="189908227" sldId="273"/>
        </pc:sldMkLst>
      </pc:sldChg>
      <pc:sldChg chg="del">
        <pc:chgData name="Jessamyn ENCARNACION" userId="a3cd04d4-8c28-492a-8d9c-3144766c017d" providerId="ADAL" clId="{3222EC8C-4655-4D91-8A3C-D6DD75EADE66}" dt="2024-04-19T00:20:14.228" v="412" actId="47"/>
        <pc:sldMkLst>
          <pc:docMk/>
          <pc:sldMk cId="3299112622" sldId="275"/>
        </pc:sldMkLst>
      </pc:sldChg>
      <pc:sldChg chg="del">
        <pc:chgData name="Jessamyn ENCARNACION" userId="a3cd04d4-8c28-492a-8d9c-3144766c017d" providerId="ADAL" clId="{3222EC8C-4655-4D91-8A3C-D6DD75EADE66}" dt="2024-04-19T00:15:09.539" v="67" actId="47"/>
        <pc:sldMkLst>
          <pc:docMk/>
          <pc:sldMk cId="1972716778" sldId="329"/>
        </pc:sldMkLst>
      </pc:sldChg>
      <pc:sldChg chg="del">
        <pc:chgData name="Jessamyn ENCARNACION" userId="a3cd04d4-8c28-492a-8d9c-3144766c017d" providerId="ADAL" clId="{3222EC8C-4655-4D91-8A3C-D6DD75EADE66}" dt="2024-04-19T00:12:30.108" v="0" actId="47"/>
        <pc:sldMkLst>
          <pc:docMk/>
          <pc:sldMk cId="1821610343" sldId="334"/>
        </pc:sldMkLst>
      </pc:sldChg>
      <pc:sldChg chg="modSp mod">
        <pc:chgData name="Jessamyn ENCARNACION" userId="a3cd04d4-8c28-492a-8d9c-3144766c017d" providerId="ADAL" clId="{3222EC8C-4655-4D91-8A3C-D6DD75EADE66}" dt="2024-04-19T00:14:57.978" v="66" actId="20577"/>
        <pc:sldMkLst>
          <pc:docMk/>
          <pc:sldMk cId="1738437853" sldId="371"/>
        </pc:sldMkLst>
        <pc:spChg chg="mod">
          <ac:chgData name="Jessamyn ENCARNACION" userId="a3cd04d4-8c28-492a-8d9c-3144766c017d" providerId="ADAL" clId="{3222EC8C-4655-4D91-8A3C-D6DD75EADE66}" dt="2024-04-19T00:14:57.978" v="66" actId="20577"/>
          <ac:spMkLst>
            <pc:docMk/>
            <pc:sldMk cId="1738437853" sldId="371"/>
            <ac:spMk id="7" creationId="{872049A1-E6AE-7F43-B94F-559F74B2A4CE}"/>
          </ac:spMkLst>
        </pc:spChg>
        <pc:spChg chg="mod">
          <ac:chgData name="Jessamyn ENCARNACION" userId="a3cd04d4-8c28-492a-8d9c-3144766c017d" providerId="ADAL" clId="{3222EC8C-4655-4D91-8A3C-D6DD75EADE66}" dt="2024-04-19T00:12:36.626" v="3" actId="20577"/>
          <ac:spMkLst>
            <pc:docMk/>
            <pc:sldMk cId="1738437853" sldId="371"/>
            <ac:spMk id="10" creationId="{85FE4606-6DEB-9B48-A993-E7C3A95A8AC1}"/>
          </ac:spMkLst>
        </pc:spChg>
      </pc:sldChg>
      <pc:sldChg chg="del">
        <pc:chgData name="Jessamyn ENCARNACION" userId="a3cd04d4-8c28-492a-8d9c-3144766c017d" providerId="ADAL" clId="{3222EC8C-4655-4D91-8A3C-D6DD75EADE66}" dt="2024-04-19T00:12:33.029" v="1" actId="47"/>
        <pc:sldMkLst>
          <pc:docMk/>
          <pc:sldMk cId="804884387" sldId="384"/>
        </pc:sldMkLst>
      </pc:sldChg>
      <pc:sldChg chg="modSp mod">
        <pc:chgData name="Jessamyn ENCARNACION" userId="a3cd04d4-8c28-492a-8d9c-3144766c017d" providerId="ADAL" clId="{3222EC8C-4655-4D91-8A3C-D6DD75EADE66}" dt="2024-04-19T00:16:13.272" v="156" actId="6549"/>
        <pc:sldMkLst>
          <pc:docMk/>
          <pc:sldMk cId="2673264609" sldId="388"/>
        </pc:sldMkLst>
        <pc:spChg chg="mod">
          <ac:chgData name="Jessamyn ENCARNACION" userId="a3cd04d4-8c28-492a-8d9c-3144766c017d" providerId="ADAL" clId="{3222EC8C-4655-4D91-8A3C-D6DD75EADE66}" dt="2024-04-19T00:16:13.272" v="156" actId="6549"/>
          <ac:spMkLst>
            <pc:docMk/>
            <pc:sldMk cId="2673264609" sldId="388"/>
            <ac:spMk id="3" creationId="{FDE34BCD-C6A1-6C8E-042F-52C45368F1B9}"/>
          </ac:spMkLst>
        </pc:spChg>
        <pc:spChg chg="mod">
          <ac:chgData name="Jessamyn ENCARNACION" userId="a3cd04d4-8c28-492a-8d9c-3144766c017d" providerId="ADAL" clId="{3222EC8C-4655-4D91-8A3C-D6DD75EADE66}" dt="2024-04-19T00:15:39.823" v="133" actId="404"/>
          <ac:spMkLst>
            <pc:docMk/>
            <pc:sldMk cId="2673264609" sldId="388"/>
            <ac:spMk id="4" creationId="{B1119B4A-9E4D-12EA-B712-624B133F8E94}"/>
          </ac:spMkLst>
        </pc:spChg>
      </pc:sldChg>
      <pc:sldChg chg="del">
        <pc:chgData name="Jessamyn ENCARNACION" userId="a3cd04d4-8c28-492a-8d9c-3144766c017d" providerId="ADAL" clId="{3222EC8C-4655-4D91-8A3C-D6DD75EADE66}" dt="2024-04-19T00:20:30.118" v="413" actId="47"/>
        <pc:sldMkLst>
          <pc:docMk/>
          <pc:sldMk cId="772493741" sldId="390"/>
        </pc:sldMkLst>
      </pc:sldChg>
      <pc:sldChg chg="del">
        <pc:chgData name="Jessamyn ENCARNACION" userId="a3cd04d4-8c28-492a-8d9c-3144766c017d" providerId="ADAL" clId="{3222EC8C-4655-4D91-8A3C-D6DD75EADE66}" dt="2024-04-19T00:20:30.118" v="413" actId="47"/>
        <pc:sldMkLst>
          <pc:docMk/>
          <pc:sldMk cId="587432635" sldId="391"/>
        </pc:sldMkLst>
      </pc:sldChg>
      <pc:sldChg chg="modSp add mod">
        <pc:chgData name="Jessamyn ENCARNACION" userId="a3cd04d4-8c28-492a-8d9c-3144766c017d" providerId="ADAL" clId="{3222EC8C-4655-4D91-8A3C-D6DD75EADE66}" dt="2024-04-19T00:17:32.472" v="311" actId="20577"/>
        <pc:sldMkLst>
          <pc:docMk/>
          <pc:sldMk cId="1567506864" sldId="392"/>
        </pc:sldMkLst>
        <pc:spChg chg="mod">
          <ac:chgData name="Jessamyn ENCARNACION" userId="a3cd04d4-8c28-492a-8d9c-3144766c017d" providerId="ADAL" clId="{3222EC8C-4655-4D91-8A3C-D6DD75EADE66}" dt="2024-04-19T00:17:32.472" v="311" actId="20577"/>
          <ac:spMkLst>
            <pc:docMk/>
            <pc:sldMk cId="1567506864" sldId="392"/>
            <ac:spMk id="3" creationId="{FDE34BCD-C6A1-6C8E-042F-52C45368F1B9}"/>
          </ac:spMkLst>
        </pc:spChg>
        <pc:spChg chg="mod">
          <ac:chgData name="Jessamyn ENCARNACION" userId="a3cd04d4-8c28-492a-8d9c-3144766c017d" providerId="ADAL" clId="{3222EC8C-4655-4D91-8A3C-D6DD75EADE66}" dt="2024-04-19T00:16:50.512" v="216" actId="20577"/>
          <ac:spMkLst>
            <pc:docMk/>
            <pc:sldMk cId="1567506864" sldId="392"/>
            <ac:spMk id="4" creationId="{B1119B4A-9E4D-12EA-B712-624B133F8E94}"/>
          </ac:spMkLst>
        </pc:spChg>
      </pc:sldChg>
      <pc:sldChg chg="modSp add mod">
        <pc:chgData name="Jessamyn ENCARNACION" userId="a3cd04d4-8c28-492a-8d9c-3144766c017d" providerId="ADAL" clId="{3222EC8C-4655-4D91-8A3C-D6DD75EADE66}" dt="2024-04-19T00:19:11.535" v="411" actId="1076"/>
        <pc:sldMkLst>
          <pc:docMk/>
          <pc:sldMk cId="1140149725" sldId="393"/>
        </pc:sldMkLst>
        <pc:spChg chg="mod">
          <ac:chgData name="Jessamyn ENCARNACION" userId="a3cd04d4-8c28-492a-8d9c-3144766c017d" providerId="ADAL" clId="{3222EC8C-4655-4D91-8A3C-D6DD75EADE66}" dt="2024-04-19T00:19:11.535" v="411" actId="1076"/>
          <ac:spMkLst>
            <pc:docMk/>
            <pc:sldMk cId="1140149725" sldId="393"/>
            <ac:spMk id="3" creationId="{FDE34BCD-C6A1-6C8E-042F-52C45368F1B9}"/>
          </ac:spMkLst>
        </pc:spChg>
        <pc:spChg chg="mod">
          <ac:chgData name="Jessamyn ENCARNACION" userId="a3cd04d4-8c28-492a-8d9c-3144766c017d" providerId="ADAL" clId="{3222EC8C-4655-4D91-8A3C-D6DD75EADE66}" dt="2024-04-19T00:18:00.831" v="367" actId="20577"/>
          <ac:spMkLst>
            <pc:docMk/>
            <pc:sldMk cId="1140149725" sldId="393"/>
            <ac:spMk id="4" creationId="{B1119B4A-9E4D-12EA-B712-624B133F8E9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65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19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39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30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11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178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6801862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Forging pathways to gender equality in statistical leadership </a:t>
            </a:r>
          </a:p>
          <a:p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D7558F-0683-5110-E94C-AF010313AF68}"/>
              </a:ext>
            </a:extLst>
          </p:cNvPr>
          <p:cNvSpPr txBox="1"/>
          <p:nvPr/>
        </p:nvSpPr>
        <p:spPr>
          <a:xfrm>
            <a:off x="263288" y="8734389"/>
            <a:ext cx="971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Module 3- Topic 2:</a:t>
            </a:r>
          </a:p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Gender mainstreaming in Statistics</a:t>
            </a:r>
          </a:p>
        </p:txBody>
      </p:sp>
    </p:spTree>
    <p:extLst>
      <p:ext uri="{BB962C8B-B14F-4D97-AF65-F5344CB8AC3E}">
        <p14:creationId xmlns:p14="http://schemas.microsoft.com/office/powerpoint/2010/main" val="138298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61188EB-4449-9244-07FF-81D8D2A5F6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1FA75-48CA-242A-991D-654315C24B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FF19A-383E-3EC6-853E-6359C1BE50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6411113"/>
            <a:ext cx="9243851" cy="923458"/>
          </a:xfrm>
        </p:spPr>
        <p:txBody>
          <a:bodyPr/>
          <a:lstStyle/>
          <a:p>
            <a:r>
              <a:rPr lang="en-US" dirty="0"/>
              <a:t>OVERVIEW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BC010E-CCC5-A40B-3870-2157F705125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01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39004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5400" y="106680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Purpose and importance of the presentation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1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5400" y="106680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Existing indicator frameworks of national commitments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63E3B-6A18-2579-FE83-B8E7F23C93F0}"/>
              </a:ext>
            </a:extLst>
          </p:cNvPr>
          <p:cNvSpPr txBox="1"/>
          <p:nvPr/>
        </p:nvSpPr>
        <p:spPr>
          <a:xfrm>
            <a:off x="1752600" y="2667000"/>
            <a:ext cx="20726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Note to the presenter:</a:t>
            </a:r>
          </a:p>
          <a:p>
            <a:endParaRPr lang="en-US" sz="54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­</a:t>
            </a:r>
            <a:r>
              <a:rPr lang="en-US" sz="5400" dirty="0">
                <a:solidFill>
                  <a:srgbClr val="002060"/>
                </a:solidFill>
              </a:rPr>
              <a:t>Existing indicator frameworks of national commitments and agendas regarding gender equality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5400" dirty="0">
              <a:solidFill>
                <a:srgbClr val="002060"/>
              </a:solidFill>
            </a:endParaRPr>
          </a:p>
          <a:p>
            <a:r>
              <a:rPr lang="en-US" sz="5400" dirty="0"/>
              <a:t>For example: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Localized SDG indicator framework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Country’s core/minimum set of gender indicators </a:t>
            </a:r>
          </a:p>
        </p:txBody>
      </p:sp>
    </p:spTree>
    <p:extLst>
      <p:ext uri="{BB962C8B-B14F-4D97-AF65-F5344CB8AC3E}">
        <p14:creationId xmlns:p14="http://schemas.microsoft.com/office/powerpoint/2010/main" val="73384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5400" y="106680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Overview of country’s gender data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946B6A-A82C-2856-1CB0-74D04107DE9D}"/>
              </a:ext>
            </a:extLst>
          </p:cNvPr>
          <p:cNvSpPr txBox="1"/>
          <p:nvPr/>
        </p:nvSpPr>
        <p:spPr>
          <a:xfrm>
            <a:off x="1752600" y="2667000"/>
            <a:ext cx="2072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Note to the presenter:</a:t>
            </a:r>
          </a:p>
          <a:p>
            <a:endParaRPr lang="en-US" sz="54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/>
              <a:t>­Overview of the current quality, availability, and limitations of the country’s gender data</a:t>
            </a:r>
            <a:endParaRPr lang="en-US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924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472812"/>
            <a:ext cx="12139450" cy="2770374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National Context: Gender Mainstreaming in Statistical Processes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738664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rgbClr val="FFFF00"/>
                </a:solidFill>
              </a:rPr>
              <a:t>Gender Mainstreaming in Statistical Operations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34BCD-C6A1-6C8E-042F-52C45368F1B9}"/>
              </a:ext>
            </a:extLst>
          </p:cNvPr>
          <p:cNvSpPr txBox="1"/>
          <p:nvPr/>
        </p:nvSpPr>
        <p:spPr>
          <a:xfrm>
            <a:off x="1828800" y="2379851"/>
            <a:ext cx="2072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Note to the presenter:</a:t>
            </a:r>
          </a:p>
          <a:p>
            <a:endParaRPr lang="en-US" sz="4800" dirty="0"/>
          </a:p>
          <a:p>
            <a:r>
              <a:rPr lang="en-US" sz="4800" dirty="0"/>
              <a:t>To include gender integration in: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Legal frameworks </a:t>
            </a:r>
            <a:r>
              <a:rPr lang="en-US" sz="4800" dirty="0"/>
              <a:t>(e.g., Statistics Law)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Institutional framework </a:t>
            </a:r>
            <a:r>
              <a:rPr lang="en-US" sz="4800" dirty="0"/>
              <a:t>(e.g., national statistical system, coordination mechanisms)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Policies and strategies </a:t>
            </a:r>
            <a:r>
              <a:rPr lang="en-US" sz="4800" dirty="0"/>
              <a:t>(e.g., national strategy for the development of statistics, statistical budgeting, </a:t>
            </a:r>
          </a:p>
        </p:txBody>
      </p:sp>
    </p:spTree>
    <p:extLst>
      <p:ext uri="{BB962C8B-B14F-4D97-AF65-F5344CB8AC3E}">
        <p14:creationId xmlns:p14="http://schemas.microsoft.com/office/powerpoint/2010/main" val="114014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738664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rgbClr val="FFFF00"/>
                </a:solidFill>
              </a:rPr>
              <a:t>Gender Mainstreaming in Statistical Operations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34BCD-C6A1-6C8E-042F-52C45368F1B9}"/>
              </a:ext>
            </a:extLst>
          </p:cNvPr>
          <p:cNvSpPr txBox="1"/>
          <p:nvPr/>
        </p:nvSpPr>
        <p:spPr>
          <a:xfrm>
            <a:off x="1828800" y="2379851"/>
            <a:ext cx="20726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Note to the presenter:</a:t>
            </a:r>
          </a:p>
          <a:p>
            <a:endParaRPr lang="en-US" sz="4800" dirty="0"/>
          </a:p>
          <a:p>
            <a:r>
              <a:rPr lang="en-US" sz="4800" dirty="0"/>
              <a:t>To include gender integration in: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Data production </a:t>
            </a:r>
            <a:r>
              <a:rPr lang="en-US" sz="4800" dirty="0"/>
              <a:t>through censuses, surveys and registers; administrative data; other non-traditional data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Communicating statistics</a:t>
            </a:r>
            <a:r>
              <a:rPr lang="en-US" sz="4800" dirty="0"/>
              <a:t> with a gender lens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2060"/>
                </a:solidFill>
              </a:rPr>
              <a:t>Use cases</a:t>
            </a:r>
          </a:p>
        </p:txBody>
      </p:sp>
    </p:spTree>
    <p:extLst>
      <p:ext uri="{BB962C8B-B14F-4D97-AF65-F5344CB8AC3E}">
        <p14:creationId xmlns:p14="http://schemas.microsoft.com/office/powerpoint/2010/main" val="678097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2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220217-748A-4C80-9186-9C1127184E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17273</TotalTime>
  <Words>336</Words>
  <Application>Microsoft Office PowerPoint</Application>
  <PresentationFormat>Custom</PresentationFormat>
  <Paragraphs>62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Montserrat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Ramya Emandi</cp:lastModifiedBy>
  <cp:revision>263</cp:revision>
  <cp:lastPrinted>2023-12-20T01:42:38Z</cp:lastPrinted>
  <dcterms:created xsi:type="dcterms:W3CDTF">2019-07-24T10:22:12Z</dcterms:created>
  <dcterms:modified xsi:type="dcterms:W3CDTF">2024-09-27T11:18:14Z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0x01010003A4BA92264C0D48B898DA04FD080A17</vt:lpwstr>
  </property>
  <property fmtid="{D5CDD505-2E9C-101B-9397-08002B2CF9AE}" pid="6" name="MediaServiceImageTags">
    <vt:lpwstr/>
  </property>
</Properties>
</file>