
<file path=[Content_Types].xml><?xml version="1.0" encoding="utf-8"?>
<Types xmlns="http://schemas.openxmlformats.org/package/2006/content-types">
  <Default Extension="emf" ContentType="image/x-emf"/>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 id="2147483679" r:id="rId5"/>
  </p:sldMasterIdLst>
  <p:notesMasterIdLst>
    <p:notesMasterId r:id="rId22"/>
  </p:notesMasterIdLst>
  <p:sldIdLst>
    <p:sldId id="256" r:id="rId6"/>
    <p:sldId id="334" r:id="rId7"/>
    <p:sldId id="384" r:id="rId8"/>
    <p:sldId id="392" r:id="rId9"/>
    <p:sldId id="371" r:id="rId10"/>
    <p:sldId id="329" r:id="rId11"/>
    <p:sldId id="388" r:id="rId12"/>
    <p:sldId id="271" r:id="rId13"/>
    <p:sldId id="393" r:id="rId14"/>
    <p:sldId id="394" r:id="rId15"/>
    <p:sldId id="273" r:id="rId16"/>
    <p:sldId id="389" r:id="rId17"/>
    <p:sldId id="390" r:id="rId18"/>
    <p:sldId id="391" r:id="rId19"/>
    <p:sldId id="272" r:id="rId20"/>
    <p:sldId id="264" r:id="rId21"/>
  </p:sldIdLst>
  <p:sldSz cx="24384000" cy="13716000"/>
  <p:notesSz cx="7010400" cy="9296400"/>
  <p:defaultTextStyle>
    <a:defPPr>
      <a:defRPr lang="en-US"/>
    </a:defPPr>
    <a:lvl1pPr marL="0" algn="l" defTabSz="1108984" rtl="0" eaLnBrk="1" latinLnBrk="0" hangingPunct="1">
      <a:defRPr sz="2183" kern="1200">
        <a:solidFill>
          <a:schemeClr val="tx1"/>
        </a:solidFill>
        <a:latin typeface="+mn-lt"/>
        <a:ea typeface="+mn-ea"/>
        <a:cs typeface="+mn-cs"/>
      </a:defRPr>
    </a:lvl1pPr>
    <a:lvl2pPr marL="554492" algn="l" defTabSz="1108984" rtl="0" eaLnBrk="1" latinLnBrk="0" hangingPunct="1">
      <a:defRPr sz="2183" kern="1200">
        <a:solidFill>
          <a:schemeClr val="tx1"/>
        </a:solidFill>
        <a:latin typeface="+mn-lt"/>
        <a:ea typeface="+mn-ea"/>
        <a:cs typeface="+mn-cs"/>
      </a:defRPr>
    </a:lvl2pPr>
    <a:lvl3pPr marL="1108984" algn="l" defTabSz="1108984" rtl="0" eaLnBrk="1" latinLnBrk="0" hangingPunct="1">
      <a:defRPr sz="2183" kern="1200">
        <a:solidFill>
          <a:schemeClr val="tx1"/>
        </a:solidFill>
        <a:latin typeface="+mn-lt"/>
        <a:ea typeface="+mn-ea"/>
        <a:cs typeface="+mn-cs"/>
      </a:defRPr>
    </a:lvl3pPr>
    <a:lvl4pPr marL="1663476" algn="l" defTabSz="1108984" rtl="0" eaLnBrk="1" latinLnBrk="0" hangingPunct="1">
      <a:defRPr sz="2183" kern="1200">
        <a:solidFill>
          <a:schemeClr val="tx1"/>
        </a:solidFill>
        <a:latin typeface="+mn-lt"/>
        <a:ea typeface="+mn-ea"/>
        <a:cs typeface="+mn-cs"/>
      </a:defRPr>
    </a:lvl4pPr>
    <a:lvl5pPr marL="2217969" algn="l" defTabSz="1108984" rtl="0" eaLnBrk="1" latinLnBrk="0" hangingPunct="1">
      <a:defRPr sz="2183" kern="1200">
        <a:solidFill>
          <a:schemeClr val="tx1"/>
        </a:solidFill>
        <a:latin typeface="+mn-lt"/>
        <a:ea typeface="+mn-ea"/>
        <a:cs typeface="+mn-cs"/>
      </a:defRPr>
    </a:lvl5pPr>
    <a:lvl6pPr marL="2772461" algn="l" defTabSz="1108984" rtl="0" eaLnBrk="1" latinLnBrk="0" hangingPunct="1">
      <a:defRPr sz="2183" kern="1200">
        <a:solidFill>
          <a:schemeClr val="tx1"/>
        </a:solidFill>
        <a:latin typeface="+mn-lt"/>
        <a:ea typeface="+mn-ea"/>
        <a:cs typeface="+mn-cs"/>
      </a:defRPr>
    </a:lvl6pPr>
    <a:lvl7pPr marL="3326953" algn="l" defTabSz="1108984" rtl="0" eaLnBrk="1" latinLnBrk="0" hangingPunct="1">
      <a:defRPr sz="2183" kern="1200">
        <a:solidFill>
          <a:schemeClr val="tx1"/>
        </a:solidFill>
        <a:latin typeface="+mn-lt"/>
        <a:ea typeface="+mn-ea"/>
        <a:cs typeface="+mn-cs"/>
      </a:defRPr>
    </a:lvl7pPr>
    <a:lvl8pPr marL="3881445" algn="l" defTabSz="1108984" rtl="0" eaLnBrk="1" latinLnBrk="0" hangingPunct="1">
      <a:defRPr sz="2183" kern="1200">
        <a:solidFill>
          <a:schemeClr val="tx1"/>
        </a:solidFill>
        <a:latin typeface="+mn-lt"/>
        <a:ea typeface="+mn-ea"/>
        <a:cs typeface="+mn-cs"/>
      </a:defRPr>
    </a:lvl8pPr>
    <a:lvl9pPr marL="4435937" algn="l" defTabSz="1108984" rtl="0" eaLnBrk="1" latinLnBrk="0" hangingPunct="1">
      <a:defRPr sz="2183"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493" userDrawn="1">
          <p15:clr>
            <a:srgbClr val="A4A3A4"/>
          </p15:clr>
        </p15:guide>
        <p15:guide id="2" pos="76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Jennifer Ross" initials="JR" lastIdx="38" clrIdx="0">
    <p:extLst>
      <p:ext uri="{19B8F6BF-5375-455C-9EA6-DF929625EA0E}">
        <p15:presenceInfo xmlns:p15="http://schemas.microsoft.com/office/powerpoint/2012/main" userId="18dd2a285576a019"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D6824"/>
    <a:srgbClr val="009DDC"/>
    <a:srgbClr val="DE1267"/>
    <a:srgbClr val="E4233A"/>
    <a:srgbClr val="FC9D23"/>
    <a:srgbClr val="FCC408"/>
    <a:srgbClr val="55C02B"/>
    <a:srgbClr val="00689D"/>
    <a:srgbClr val="BE8A2D"/>
    <a:srgbClr val="3D7D4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C99B76F8-8685-4206-B019-8D2EF68DFB31}" v="38" dt="2024-04-19T00:07:47.389"/>
  </p1510:revLst>
</p1510:revInfo>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9522" autoAdjust="0"/>
    <p:restoredTop sz="90956" autoAdjust="0"/>
  </p:normalViewPr>
  <p:slideViewPr>
    <p:cSldViewPr>
      <p:cViewPr varScale="1">
        <p:scale>
          <a:sx n="24" d="100"/>
          <a:sy n="24" d="100"/>
        </p:scale>
        <p:origin x="130" y="658"/>
      </p:cViewPr>
      <p:guideLst>
        <p:guide orient="horz" pos="3493"/>
        <p:guide pos="76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theme" Target="theme/theme1.xml"/><Relationship Id="rId3" Type="http://schemas.openxmlformats.org/officeDocument/2006/relationships/customXml" Target="../customXml/item3.xml"/><Relationship Id="rId21" Type="http://schemas.openxmlformats.org/officeDocument/2006/relationships/slide" Target="slides/slide16.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microsoft.com/office/2015/10/relationships/revisionInfo" Target="revisionInfo.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presProps" Target="presProps.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commentAuthors" Target="commentAuthors.xml"/><Relationship Id="rId28" Type="http://schemas.microsoft.com/office/2016/11/relationships/changesInfo" Target="changesInfos/changesInfo1.xml"/><Relationship Id="rId10" Type="http://schemas.openxmlformats.org/officeDocument/2006/relationships/slide" Target="slides/slide5.xml"/><Relationship Id="rId19" Type="http://schemas.openxmlformats.org/officeDocument/2006/relationships/slide" Target="slides/slide14.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notesMaster" Target="notesMasters/notesMaster1.xml"/><Relationship Id="rId27"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Jessamyn ENCARNACION" userId="a3cd04d4-8c28-492a-8d9c-3144766c017d" providerId="ADAL" clId="{C99B76F8-8685-4206-B019-8D2EF68DFB31}"/>
    <pc:docChg chg="custSel addSld delSld modSld">
      <pc:chgData name="Jessamyn ENCARNACION" userId="a3cd04d4-8c28-492a-8d9c-3144766c017d" providerId="ADAL" clId="{C99B76F8-8685-4206-B019-8D2EF68DFB31}" dt="2024-04-19T00:10:33.166" v="772" actId="47"/>
      <pc:docMkLst>
        <pc:docMk/>
      </pc:docMkLst>
      <pc:sldChg chg="modSp mod">
        <pc:chgData name="Jessamyn ENCARNACION" userId="a3cd04d4-8c28-492a-8d9c-3144766c017d" providerId="ADAL" clId="{C99B76F8-8685-4206-B019-8D2EF68DFB31}" dt="2024-04-18T23:51:21.512" v="38" actId="20577"/>
        <pc:sldMkLst>
          <pc:docMk/>
          <pc:sldMk cId="1382984267" sldId="256"/>
        </pc:sldMkLst>
        <pc:spChg chg="mod">
          <ac:chgData name="Jessamyn ENCARNACION" userId="a3cd04d4-8c28-492a-8d9c-3144766c017d" providerId="ADAL" clId="{C99B76F8-8685-4206-B019-8D2EF68DFB31}" dt="2024-04-18T23:51:21.512" v="38" actId="20577"/>
          <ac:spMkLst>
            <pc:docMk/>
            <pc:sldMk cId="1382984267" sldId="256"/>
            <ac:spMk id="2" creationId="{ECD7558F-0683-5110-E94C-AF010313AF68}"/>
          </ac:spMkLst>
        </pc:spChg>
      </pc:sldChg>
      <pc:sldChg chg="addSp delSp modSp add mod">
        <pc:chgData name="Jessamyn ENCARNACION" userId="a3cd04d4-8c28-492a-8d9c-3144766c017d" providerId="ADAL" clId="{C99B76F8-8685-4206-B019-8D2EF68DFB31}" dt="2024-04-19T00:05:34.260" v="558"/>
        <pc:sldMkLst>
          <pc:docMk/>
          <pc:sldMk cId="2564583076" sldId="271"/>
        </pc:sldMkLst>
        <pc:spChg chg="del">
          <ac:chgData name="Jessamyn ENCARNACION" userId="a3cd04d4-8c28-492a-8d9c-3144766c017d" providerId="ADAL" clId="{C99B76F8-8685-4206-B019-8D2EF68DFB31}" dt="2024-04-19T00:05:08.807" v="553" actId="478"/>
          <ac:spMkLst>
            <pc:docMk/>
            <pc:sldMk cId="2564583076" sldId="271"/>
            <ac:spMk id="4" creationId="{1B88D3E9-8D6F-43E6-C270-FE6405B00452}"/>
          </ac:spMkLst>
        </pc:spChg>
        <pc:spChg chg="add mod">
          <ac:chgData name="Jessamyn ENCARNACION" userId="a3cd04d4-8c28-492a-8d9c-3144766c017d" providerId="ADAL" clId="{C99B76F8-8685-4206-B019-8D2EF68DFB31}" dt="2024-04-19T00:05:34.260" v="558"/>
          <ac:spMkLst>
            <pc:docMk/>
            <pc:sldMk cId="2564583076" sldId="271"/>
            <ac:spMk id="5" creationId="{DD208D50-1E75-9660-E972-F5A5A111ABBD}"/>
          </ac:spMkLst>
        </pc:spChg>
      </pc:sldChg>
      <pc:sldChg chg="addSp delSp modSp add mod">
        <pc:chgData name="Jessamyn ENCARNACION" userId="a3cd04d4-8c28-492a-8d9c-3144766c017d" providerId="ADAL" clId="{C99B76F8-8685-4206-B019-8D2EF68DFB31}" dt="2024-04-19T00:05:40.769" v="561"/>
        <pc:sldMkLst>
          <pc:docMk/>
          <pc:sldMk cId="2181989028" sldId="272"/>
        </pc:sldMkLst>
        <pc:spChg chg="del">
          <ac:chgData name="Jessamyn ENCARNACION" userId="a3cd04d4-8c28-492a-8d9c-3144766c017d" providerId="ADAL" clId="{C99B76F8-8685-4206-B019-8D2EF68DFB31}" dt="2024-04-19T00:05:22.624" v="556" actId="478"/>
          <ac:spMkLst>
            <pc:docMk/>
            <pc:sldMk cId="2181989028" sldId="272"/>
            <ac:spMk id="4" creationId="{1511D049-349D-E89B-7898-F0FB0721D0E4}"/>
          </ac:spMkLst>
        </pc:spChg>
        <pc:spChg chg="add mod">
          <ac:chgData name="Jessamyn ENCARNACION" userId="a3cd04d4-8c28-492a-8d9c-3144766c017d" providerId="ADAL" clId="{C99B76F8-8685-4206-B019-8D2EF68DFB31}" dt="2024-04-19T00:05:40.769" v="561"/>
          <ac:spMkLst>
            <pc:docMk/>
            <pc:sldMk cId="2181989028" sldId="272"/>
            <ac:spMk id="5" creationId="{CC0DA1FE-8225-6E60-F00C-57DC7707CC7A}"/>
          </ac:spMkLst>
        </pc:spChg>
      </pc:sldChg>
      <pc:sldChg chg="addSp delSp modSp add mod">
        <pc:chgData name="Jessamyn ENCARNACION" userId="a3cd04d4-8c28-492a-8d9c-3144766c017d" providerId="ADAL" clId="{C99B76F8-8685-4206-B019-8D2EF68DFB31}" dt="2024-04-19T00:05:31.691" v="557"/>
        <pc:sldMkLst>
          <pc:docMk/>
          <pc:sldMk cId="189908227" sldId="273"/>
        </pc:sldMkLst>
        <pc:spChg chg="mod">
          <ac:chgData name="Jessamyn ENCARNACION" userId="a3cd04d4-8c28-492a-8d9c-3144766c017d" providerId="ADAL" clId="{C99B76F8-8685-4206-B019-8D2EF68DFB31}" dt="2024-04-19T00:04:56.975" v="551" actId="14100"/>
          <ac:spMkLst>
            <pc:docMk/>
            <pc:sldMk cId="189908227" sldId="273"/>
            <ac:spMk id="3" creationId="{865545BF-A694-AABE-F404-671811A2A3BE}"/>
          </ac:spMkLst>
        </pc:spChg>
        <pc:spChg chg="del">
          <ac:chgData name="Jessamyn ENCARNACION" userId="a3cd04d4-8c28-492a-8d9c-3144766c017d" providerId="ADAL" clId="{C99B76F8-8685-4206-B019-8D2EF68DFB31}" dt="2024-04-19T00:05:00.813" v="552" actId="478"/>
          <ac:spMkLst>
            <pc:docMk/>
            <pc:sldMk cId="189908227" sldId="273"/>
            <ac:spMk id="4" creationId="{17E99E11-7B3C-4D5B-2F01-7FE434615A93}"/>
          </ac:spMkLst>
        </pc:spChg>
        <pc:spChg chg="add mod">
          <ac:chgData name="Jessamyn ENCARNACION" userId="a3cd04d4-8c28-492a-8d9c-3144766c017d" providerId="ADAL" clId="{C99B76F8-8685-4206-B019-8D2EF68DFB31}" dt="2024-04-19T00:05:31.691" v="557"/>
          <ac:spMkLst>
            <pc:docMk/>
            <pc:sldMk cId="189908227" sldId="273"/>
            <ac:spMk id="5" creationId="{95505B9F-E236-C002-E339-F8F7BEE9F0C5}"/>
          </ac:spMkLst>
        </pc:spChg>
      </pc:sldChg>
      <pc:sldChg chg="addSp delSp modSp add del mod">
        <pc:chgData name="Jessamyn ENCARNACION" userId="a3cd04d4-8c28-492a-8d9c-3144766c017d" providerId="ADAL" clId="{C99B76F8-8685-4206-B019-8D2EF68DFB31}" dt="2024-04-19T00:06:18.339" v="562" actId="47"/>
        <pc:sldMkLst>
          <pc:docMk/>
          <pc:sldMk cId="3372568653" sldId="274"/>
        </pc:sldMkLst>
        <pc:spChg chg="del">
          <ac:chgData name="Jessamyn ENCARNACION" userId="a3cd04d4-8c28-492a-8d9c-3144766c017d" providerId="ADAL" clId="{C99B76F8-8685-4206-B019-8D2EF68DFB31}" dt="2024-04-19T00:05:17.577" v="555" actId="478"/>
          <ac:spMkLst>
            <pc:docMk/>
            <pc:sldMk cId="3372568653" sldId="274"/>
            <ac:spMk id="4" creationId="{7F9D19B0-B7C8-136B-97B8-C69CC075B62C}"/>
          </ac:spMkLst>
        </pc:spChg>
        <pc:spChg chg="add mod">
          <ac:chgData name="Jessamyn ENCARNACION" userId="a3cd04d4-8c28-492a-8d9c-3144766c017d" providerId="ADAL" clId="{C99B76F8-8685-4206-B019-8D2EF68DFB31}" dt="2024-04-19T00:05:38.442" v="560"/>
          <ac:spMkLst>
            <pc:docMk/>
            <pc:sldMk cId="3372568653" sldId="274"/>
            <ac:spMk id="5" creationId="{2D7AAEC8-5632-B446-589E-DF4F08EF44DB}"/>
          </ac:spMkLst>
        </pc:spChg>
      </pc:sldChg>
      <pc:sldChg chg="addSp delSp modSp add mod">
        <pc:chgData name="Jessamyn ENCARNACION" userId="a3cd04d4-8c28-492a-8d9c-3144766c017d" providerId="ADAL" clId="{C99B76F8-8685-4206-B019-8D2EF68DFB31}" dt="2024-04-19T00:05:36.464" v="559"/>
        <pc:sldMkLst>
          <pc:docMk/>
          <pc:sldMk cId="3299112622" sldId="275"/>
        </pc:sldMkLst>
        <pc:spChg chg="del">
          <ac:chgData name="Jessamyn ENCARNACION" userId="a3cd04d4-8c28-492a-8d9c-3144766c017d" providerId="ADAL" clId="{C99B76F8-8685-4206-B019-8D2EF68DFB31}" dt="2024-04-19T00:05:13.447" v="554" actId="478"/>
          <ac:spMkLst>
            <pc:docMk/>
            <pc:sldMk cId="3299112622" sldId="275"/>
            <ac:spMk id="4" creationId="{8DBA7013-FD76-F416-35DC-F926113196A3}"/>
          </ac:spMkLst>
        </pc:spChg>
        <pc:spChg chg="add mod">
          <ac:chgData name="Jessamyn ENCARNACION" userId="a3cd04d4-8c28-492a-8d9c-3144766c017d" providerId="ADAL" clId="{C99B76F8-8685-4206-B019-8D2EF68DFB31}" dt="2024-04-19T00:05:36.464" v="559"/>
          <ac:spMkLst>
            <pc:docMk/>
            <pc:sldMk cId="3299112622" sldId="275"/>
            <ac:spMk id="5" creationId="{B63B7B49-995E-5A2B-2FCC-AEA2660CEFD9}"/>
          </ac:spMkLst>
        </pc:spChg>
      </pc:sldChg>
      <pc:sldChg chg="delSp modSp mod">
        <pc:chgData name="Jessamyn ENCARNACION" userId="a3cd04d4-8c28-492a-8d9c-3144766c017d" providerId="ADAL" clId="{C99B76F8-8685-4206-B019-8D2EF68DFB31}" dt="2024-04-18T23:59:02.209" v="190" actId="20577"/>
        <pc:sldMkLst>
          <pc:docMk/>
          <pc:sldMk cId="1972716778" sldId="329"/>
        </pc:sldMkLst>
        <pc:spChg chg="mod">
          <ac:chgData name="Jessamyn ENCARNACION" userId="a3cd04d4-8c28-492a-8d9c-3144766c017d" providerId="ADAL" clId="{C99B76F8-8685-4206-B019-8D2EF68DFB31}" dt="2024-04-18T23:59:02.209" v="190" actId="20577"/>
          <ac:spMkLst>
            <pc:docMk/>
            <pc:sldMk cId="1972716778" sldId="329"/>
            <ac:spMk id="2" creationId="{E812EB0F-19F0-B029-7717-3187ED3F2246}"/>
          </ac:spMkLst>
        </pc:spChg>
        <pc:graphicFrameChg chg="del">
          <ac:chgData name="Jessamyn ENCARNACION" userId="a3cd04d4-8c28-492a-8d9c-3144766c017d" providerId="ADAL" clId="{C99B76F8-8685-4206-B019-8D2EF68DFB31}" dt="2024-04-18T23:56:31.412" v="146" actId="478"/>
          <ac:graphicFrameMkLst>
            <pc:docMk/>
            <pc:sldMk cId="1972716778" sldId="329"/>
            <ac:graphicFrameMk id="7" creationId="{D8FE37AF-99AF-63E7-8777-0CD2DCA0E8A9}"/>
          </ac:graphicFrameMkLst>
        </pc:graphicFrameChg>
      </pc:sldChg>
      <pc:sldChg chg="modSp mod">
        <pc:chgData name="Jessamyn ENCARNACION" userId="a3cd04d4-8c28-492a-8d9c-3144766c017d" providerId="ADAL" clId="{C99B76F8-8685-4206-B019-8D2EF68DFB31}" dt="2024-04-18T23:52:05.102" v="59" actId="20577"/>
        <pc:sldMkLst>
          <pc:docMk/>
          <pc:sldMk cId="1821610343" sldId="334"/>
        </pc:sldMkLst>
        <pc:spChg chg="mod">
          <ac:chgData name="Jessamyn ENCARNACION" userId="a3cd04d4-8c28-492a-8d9c-3144766c017d" providerId="ADAL" clId="{C99B76F8-8685-4206-B019-8D2EF68DFB31}" dt="2024-04-18T23:51:28.549" v="40" actId="20577"/>
          <ac:spMkLst>
            <pc:docMk/>
            <pc:sldMk cId="1821610343" sldId="334"/>
            <ac:spMk id="4" creationId="{B1119B4A-9E4D-12EA-B712-624B133F8E94}"/>
          </ac:spMkLst>
        </pc:spChg>
        <pc:graphicFrameChg chg="mod">
          <ac:chgData name="Jessamyn ENCARNACION" userId="a3cd04d4-8c28-492a-8d9c-3144766c017d" providerId="ADAL" clId="{C99B76F8-8685-4206-B019-8D2EF68DFB31}" dt="2024-04-18T23:52:05.102" v="59" actId="20577"/>
          <ac:graphicFrameMkLst>
            <pc:docMk/>
            <pc:sldMk cId="1821610343" sldId="334"/>
            <ac:graphicFrameMk id="7" creationId="{D8FE37AF-99AF-63E7-8777-0CD2DCA0E8A9}"/>
          </ac:graphicFrameMkLst>
        </pc:graphicFrameChg>
      </pc:sldChg>
      <pc:sldChg chg="del">
        <pc:chgData name="Jessamyn ENCARNACION" userId="a3cd04d4-8c28-492a-8d9c-3144766c017d" providerId="ADAL" clId="{C99B76F8-8685-4206-B019-8D2EF68DFB31}" dt="2024-04-19T00:10:33.166" v="772" actId="47"/>
        <pc:sldMkLst>
          <pc:docMk/>
          <pc:sldMk cId="2765385760" sldId="340"/>
        </pc:sldMkLst>
      </pc:sldChg>
      <pc:sldChg chg="del">
        <pc:chgData name="Jessamyn ENCARNACION" userId="a3cd04d4-8c28-492a-8d9c-3144766c017d" providerId="ADAL" clId="{C99B76F8-8685-4206-B019-8D2EF68DFB31}" dt="2024-04-19T00:10:33.166" v="772" actId="47"/>
        <pc:sldMkLst>
          <pc:docMk/>
          <pc:sldMk cId="3555489592" sldId="341"/>
        </pc:sldMkLst>
      </pc:sldChg>
      <pc:sldChg chg="del">
        <pc:chgData name="Jessamyn ENCARNACION" userId="a3cd04d4-8c28-492a-8d9c-3144766c017d" providerId="ADAL" clId="{C99B76F8-8685-4206-B019-8D2EF68DFB31}" dt="2024-04-19T00:10:33.166" v="772" actId="47"/>
        <pc:sldMkLst>
          <pc:docMk/>
          <pc:sldMk cId="3751841683" sldId="349"/>
        </pc:sldMkLst>
      </pc:sldChg>
      <pc:sldChg chg="modSp mod">
        <pc:chgData name="Jessamyn ENCARNACION" userId="a3cd04d4-8c28-492a-8d9c-3144766c017d" providerId="ADAL" clId="{C99B76F8-8685-4206-B019-8D2EF68DFB31}" dt="2024-04-18T23:55:45.442" v="99" actId="207"/>
        <pc:sldMkLst>
          <pc:docMk/>
          <pc:sldMk cId="1738437853" sldId="371"/>
        </pc:sldMkLst>
        <pc:spChg chg="mod">
          <ac:chgData name="Jessamyn ENCARNACION" userId="a3cd04d4-8c28-492a-8d9c-3144766c017d" providerId="ADAL" clId="{C99B76F8-8685-4206-B019-8D2EF68DFB31}" dt="2024-04-18T23:55:42.423" v="98" actId="207"/>
          <ac:spMkLst>
            <pc:docMk/>
            <pc:sldMk cId="1738437853" sldId="371"/>
            <ac:spMk id="7" creationId="{872049A1-E6AE-7F43-B94F-559F74B2A4CE}"/>
          </ac:spMkLst>
        </pc:spChg>
        <pc:spChg chg="mod">
          <ac:chgData name="Jessamyn ENCARNACION" userId="a3cd04d4-8c28-492a-8d9c-3144766c017d" providerId="ADAL" clId="{C99B76F8-8685-4206-B019-8D2EF68DFB31}" dt="2024-04-18T23:55:45.442" v="99" actId="207"/>
          <ac:spMkLst>
            <pc:docMk/>
            <pc:sldMk cId="1738437853" sldId="371"/>
            <ac:spMk id="10" creationId="{85FE4606-6DEB-9B48-A993-E7C3A95A8AC1}"/>
          </ac:spMkLst>
        </pc:spChg>
      </pc:sldChg>
      <pc:sldChg chg="del">
        <pc:chgData name="Jessamyn ENCARNACION" userId="a3cd04d4-8c28-492a-8d9c-3144766c017d" providerId="ADAL" clId="{C99B76F8-8685-4206-B019-8D2EF68DFB31}" dt="2024-04-19T00:10:33.166" v="772" actId="47"/>
        <pc:sldMkLst>
          <pc:docMk/>
          <pc:sldMk cId="3745132654" sldId="372"/>
        </pc:sldMkLst>
      </pc:sldChg>
      <pc:sldChg chg="del">
        <pc:chgData name="Jessamyn ENCARNACION" userId="a3cd04d4-8c28-492a-8d9c-3144766c017d" providerId="ADAL" clId="{C99B76F8-8685-4206-B019-8D2EF68DFB31}" dt="2024-04-19T00:10:33.166" v="772" actId="47"/>
        <pc:sldMkLst>
          <pc:docMk/>
          <pc:sldMk cId="4086565002" sldId="381"/>
        </pc:sldMkLst>
      </pc:sldChg>
      <pc:sldChg chg="del">
        <pc:chgData name="Jessamyn ENCARNACION" userId="a3cd04d4-8c28-492a-8d9c-3144766c017d" providerId="ADAL" clId="{C99B76F8-8685-4206-B019-8D2EF68DFB31}" dt="2024-04-19T00:10:33.166" v="772" actId="47"/>
        <pc:sldMkLst>
          <pc:docMk/>
          <pc:sldMk cId="868752120" sldId="382"/>
        </pc:sldMkLst>
      </pc:sldChg>
      <pc:sldChg chg="del">
        <pc:chgData name="Jessamyn ENCARNACION" userId="a3cd04d4-8c28-492a-8d9c-3144766c017d" providerId="ADAL" clId="{C99B76F8-8685-4206-B019-8D2EF68DFB31}" dt="2024-04-18T23:52:19.146" v="60" actId="47"/>
        <pc:sldMkLst>
          <pc:docMk/>
          <pc:sldMk cId="2738987646" sldId="383"/>
        </pc:sldMkLst>
      </pc:sldChg>
      <pc:sldChg chg="modSp mod">
        <pc:chgData name="Jessamyn ENCARNACION" userId="a3cd04d4-8c28-492a-8d9c-3144766c017d" providerId="ADAL" clId="{C99B76F8-8685-4206-B019-8D2EF68DFB31}" dt="2024-04-18T23:55:05.248" v="96" actId="1076"/>
        <pc:sldMkLst>
          <pc:docMk/>
          <pc:sldMk cId="804884387" sldId="384"/>
        </pc:sldMkLst>
        <pc:spChg chg="mod">
          <ac:chgData name="Jessamyn ENCARNACION" userId="a3cd04d4-8c28-492a-8d9c-3144766c017d" providerId="ADAL" clId="{C99B76F8-8685-4206-B019-8D2EF68DFB31}" dt="2024-04-18T23:52:38.114" v="64" actId="6549"/>
          <ac:spMkLst>
            <pc:docMk/>
            <pc:sldMk cId="804884387" sldId="384"/>
            <ac:spMk id="11" creationId="{11676CD2-B5D4-16E8-52AA-59A88CEFBC3A}"/>
          </ac:spMkLst>
        </pc:spChg>
        <pc:graphicFrameChg chg="mod modGraphic">
          <ac:chgData name="Jessamyn ENCARNACION" userId="a3cd04d4-8c28-492a-8d9c-3144766c017d" providerId="ADAL" clId="{C99B76F8-8685-4206-B019-8D2EF68DFB31}" dt="2024-04-18T23:55:05.248" v="96" actId="1076"/>
          <ac:graphicFrameMkLst>
            <pc:docMk/>
            <pc:sldMk cId="804884387" sldId="384"/>
            <ac:graphicFrameMk id="9" creationId="{1BED32CD-6BF0-4C0B-C084-CA56EB4E0E0E}"/>
          </ac:graphicFrameMkLst>
        </pc:graphicFrameChg>
      </pc:sldChg>
      <pc:sldChg chg="del">
        <pc:chgData name="Jessamyn ENCARNACION" userId="a3cd04d4-8c28-492a-8d9c-3144766c017d" providerId="ADAL" clId="{C99B76F8-8685-4206-B019-8D2EF68DFB31}" dt="2024-04-19T00:10:33.166" v="772" actId="47"/>
        <pc:sldMkLst>
          <pc:docMk/>
          <pc:sldMk cId="3249156419" sldId="385"/>
        </pc:sldMkLst>
      </pc:sldChg>
      <pc:sldChg chg="del">
        <pc:chgData name="Jessamyn ENCARNACION" userId="a3cd04d4-8c28-492a-8d9c-3144766c017d" providerId="ADAL" clId="{C99B76F8-8685-4206-B019-8D2EF68DFB31}" dt="2024-04-19T00:10:33.166" v="772" actId="47"/>
        <pc:sldMkLst>
          <pc:docMk/>
          <pc:sldMk cId="622134158" sldId="386"/>
        </pc:sldMkLst>
      </pc:sldChg>
      <pc:sldChg chg="addSp delSp modSp mod">
        <pc:chgData name="Jessamyn ENCARNACION" userId="a3cd04d4-8c28-492a-8d9c-3144766c017d" providerId="ADAL" clId="{C99B76F8-8685-4206-B019-8D2EF68DFB31}" dt="2024-04-19T00:06:42.320" v="568" actId="20577"/>
        <pc:sldMkLst>
          <pc:docMk/>
          <pc:sldMk cId="2673264609" sldId="388"/>
        </pc:sldMkLst>
        <pc:spChg chg="add mod">
          <ac:chgData name="Jessamyn ENCARNACION" userId="a3cd04d4-8c28-492a-8d9c-3144766c017d" providerId="ADAL" clId="{C99B76F8-8685-4206-B019-8D2EF68DFB31}" dt="2024-04-19T00:06:42.320" v="568" actId="20577"/>
          <ac:spMkLst>
            <pc:docMk/>
            <pc:sldMk cId="2673264609" sldId="388"/>
            <ac:spMk id="3" creationId="{FDE34BCD-C6A1-6C8E-042F-52C45368F1B9}"/>
          </ac:spMkLst>
        </pc:spChg>
        <pc:spChg chg="mod">
          <ac:chgData name="Jessamyn ENCARNACION" userId="a3cd04d4-8c28-492a-8d9c-3144766c017d" providerId="ADAL" clId="{C99B76F8-8685-4206-B019-8D2EF68DFB31}" dt="2024-04-18T23:59:45.048" v="239" actId="20577"/>
          <ac:spMkLst>
            <pc:docMk/>
            <pc:sldMk cId="2673264609" sldId="388"/>
            <ac:spMk id="4" creationId="{B1119B4A-9E4D-12EA-B712-624B133F8E94}"/>
          </ac:spMkLst>
        </pc:spChg>
        <pc:graphicFrameChg chg="del mod">
          <ac:chgData name="Jessamyn ENCARNACION" userId="a3cd04d4-8c28-492a-8d9c-3144766c017d" providerId="ADAL" clId="{C99B76F8-8685-4206-B019-8D2EF68DFB31}" dt="2024-04-18T23:59:53.676" v="241" actId="478"/>
          <ac:graphicFrameMkLst>
            <pc:docMk/>
            <pc:sldMk cId="2673264609" sldId="388"/>
            <ac:graphicFrameMk id="7" creationId="{D8FE37AF-99AF-63E7-8777-0CD2DCA0E8A9}"/>
          </ac:graphicFrameMkLst>
        </pc:graphicFrameChg>
      </pc:sldChg>
      <pc:sldChg chg="addSp modSp add mod">
        <pc:chgData name="Jessamyn ENCARNACION" userId="a3cd04d4-8c28-492a-8d9c-3144766c017d" providerId="ADAL" clId="{C99B76F8-8685-4206-B019-8D2EF68DFB31}" dt="2024-04-19T00:08:18.254" v="631" actId="20577"/>
        <pc:sldMkLst>
          <pc:docMk/>
          <pc:sldMk cId="4176716316" sldId="389"/>
        </pc:sldMkLst>
        <pc:spChg chg="mod">
          <ac:chgData name="Jessamyn ENCARNACION" userId="a3cd04d4-8c28-492a-8d9c-3144766c017d" providerId="ADAL" clId="{C99B76F8-8685-4206-B019-8D2EF68DFB31}" dt="2024-04-19T00:07:32.571" v="622" actId="20577"/>
          <ac:spMkLst>
            <pc:docMk/>
            <pc:sldMk cId="4176716316" sldId="389"/>
            <ac:spMk id="2" creationId="{E812EB0F-19F0-B029-7717-3187ED3F2246}"/>
          </ac:spMkLst>
        </pc:spChg>
        <pc:spChg chg="add mod">
          <ac:chgData name="Jessamyn ENCARNACION" userId="a3cd04d4-8c28-492a-8d9c-3144766c017d" providerId="ADAL" clId="{C99B76F8-8685-4206-B019-8D2EF68DFB31}" dt="2024-04-19T00:08:18.254" v="631" actId="20577"/>
          <ac:spMkLst>
            <pc:docMk/>
            <pc:sldMk cId="4176716316" sldId="389"/>
            <ac:spMk id="4" creationId="{C6C9246D-138A-0C70-4F1B-9576E7792E50}"/>
          </ac:spMkLst>
        </pc:spChg>
      </pc:sldChg>
      <pc:sldChg chg="modSp add mod">
        <pc:chgData name="Jessamyn ENCARNACION" userId="a3cd04d4-8c28-492a-8d9c-3144766c017d" providerId="ADAL" clId="{C99B76F8-8685-4206-B019-8D2EF68DFB31}" dt="2024-04-19T00:09:05.414" v="714" actId="20577"/>
        <pc:sldMkLst>
          <pc:docMk/>
          <pc:sldMk cId="772493741" sldId="390"/>
        </pc:sldMkLst>
        <pc:spChg chg="mod">
          <ac:chgData name="Jessamyn ENCARNACION" userId="a3cd04d4-8c28-492a-8d9c-3144766c017d" providerId="ADAL" clId="{C99B76F8-8685-4206-B019-8D2EF68DFB31}" dt="2024-04-19T00:08:45.419" v="670" actId="20577"/>
          <ac:spMkLst>
            <pc:docMk/>
            <pc:sldMk cId="772493741" sldId="390"/>
            <ac:spMk id="2" creationId="{E812EB0F-19F0-B029-7717-3187ED3F2246}"/>
          </ac:spMkLst>
        </pc:spChg>
        <pc:spChg chg="mod">
          <ac:chgData name="Jessamyn ENCARNACION" userId="a3cd04d4-8c28-492a-8d9c-3144766c017d" providerId="ADAL" clId="{C99B76F8-8685-4206-B019-8D2EF68DFB31}" dt="2024-04-19T00:09:05.414" v="714" actId="20577"/>
          <ac:spMkLst>
            <pc:docMk/>
            <pc:sldMk cId="772493741" sldId="390"/>
            <ac:spMk id="4" creationId="{C6C9246D-138A-0C70-4F1B-9576E7792E50}"/>
          </ac:spMkLst>
        </pc:spChg>
      </pc:sldChg>
      <pc:sldChg chg="modSp add mod">
        <pc:chgData name="Jessamyn ENCARNACION" userId="a3cd04d4-8c28-492a-8d9c-3144766c017d" providerId="ADAL" clId="{C99B76F8-8685-4206-B019-8D2EF68DFB31}" dt="2024-04-19T00:10:14.427" v="771" actId="20577"/>
        <pc:sldMkLst>
          <pc:docMk/>
          <pc:sldMk cId="587432635" sldId="391"/>
        </pc:sldMkLst>
        <pc:spChg chg="mod">
          <ac:chgData name="Jessamyn ENCARNACION" userId="a3cd04d4-8c28-492a-8d9c-3144766c017d" providerId="ADAL" clId="{C99B76F8-8685-4206-B019-8D2EF68DFB31}" dt="2024-04-19T00:09:52.090" v="756" actId="20577"/>
          <ac:spMkLst>
            <pc:docMk/>
            <pc:sldMk cId="587432635" sldId="391"/>
            <ac:spMk id="2" creationId="{E812EB0F-19F0-B029-7717-3187ED3F2246}"/>
          </ac:spMkLst>
        </pc:spChg>
        <pc:spChg chg="mod">
          <ac:chgData name="Jessamyn ENCARNACION" userId="a3cd04d4-8c28-492a-8d9c-3144766c017d" providerId="ADAL" clId="{C99B76F8-8685-4206-B019-8D2EF68DFB31}" dt="2024-04-19T00:10:14.427" v="771" actId="20577"/>
          <ac:spMkLst>
            <pc:docMk/>
            <pc:sldMk cId="587432635" sldId="391"/>
            <ac:spMk id="4" creationId="{C6C9246D-138A-0C70-4F1B-9576E7792E50}"/>
          </ac:spMkLst>
        </pc:spChg>
      </pc:sldChg>
    </pc:docChg>
  </pc:docChgLst>
</pc:chgInfo>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1E01585-5A6C-C54F-8ACF-FE93BD251875}" type="doc">
      <dgm:prSet loTypeId="urn:microsoft.com/office/officeart/2005/8/layout/hProcess9" loCatId="process" qsTypeId="urn:microsoft.com/office/officeart/2005/8/quickstyle/simple1" qsCatId="simple" csTypeId="urn:microsoft.com/office/officeart/2005/8/colors/accent1_2" csCatId="accent1" phldr="1"/>
      <dgm:spPr/>
      <dgm:t>
        <a:bodyPr/>
        <a:lstStyle/>
        <a:p>
          <a:endParaRPr lang="en-GB"/>
        </a:p>
      </dgm:t>
    </dgm:pt>
    <dgm:pt modelId="{B8E4176E-46CD-DA45-9206-20DE015823DF}">
      <dgm:prSet phldrT="[Text]" custT="1"/>
      <dgm:spPr>
        <a:solidFill>
          <a:srgbClr val="00B0F0"/>
        </a:solidFill>
      </dgm:spPr>
      <dgm:t>
        <a:bodyPr/>
        <a:lstStyle/>
        <a:p>
          <a:pPr algn="ctr"/>
          <a:r>
            <a:rPr lang="en-GB" sz="6000" b="1" dirty="0"/>
            <a:t>At the end of this presentation, the participants will be able to</a:t>
          </a:r>
          <a:r>
            <a:rPr lang="en-GB" sz="6000" b="1" dirty="0">
              <a:sym typeface="Wingdings" pitchFamily="2" charset="2"/>
            </a:rPr>
            <a:t></a:t>
          </a:r>
          <a:endParaRPr lang="en-GB" sz="6000" b="1" dirty="0"/>
        </a:p>
      </dgm:t>
    </dgm:pt>
    <dgm:pt modelId="{5F150D45-9C60-4446-822B-C18316888E22}" type="parTrans" cxnId="{C43273FF-0871-2947-91DC-9D5454AF739B}">
      <dgm:prSet/>
      <dgm:spPr/>
      <dgm:t>
        <a:bodyPr/>
        <a:lstStyle/>
        <a:p>
          <a:endParaRPr lang="en-GB"/>
        </a:p>
      </dgm:t>
    </dgm:pt>
    <dgm:pt modelId="{6A0286E7-4A97-1D4C-A34F-162CA8848A2C}" type="sibTrans" cxnId="{C43273FF-0871-2947-91DC-9D5454AF739B}">
      <dgm:prSet/>
      <dgm:spPr/>
      <dgm:t>
        <a:bodyPr/>
        <a:lstStyle/>
        <a:p>
          <a:endParaRPr lang="en-GB"/>
        </a:p>
      </dgm:t>
    </dgm:pt>
    <dgm:pt modelId="{384A24A2-84AC-F449-B182-D4F71AEA8478}">
      <dgm:prSet phldrT="[Text]" custT="1"/>
      <dgm:spPr>
        <a:solidFill>
          <a:srgbClr val="FCC408"/>
        </a:solidFill>
      </dgm:spPr>
      <dgm:t>
        <a:bodyPr/>
        <a:lstStyle/>
        <a:p>
          <a:pPr algn="l"/>
          <a:r>
            <a:rPr lang="en-US" sz="4400" b="0" i="0" dirty="0">
              <a:solidFill>
                <a:srgbClr val="0D0D0D"/>
              </a:solidFill>
              <a:effectLst/>
              <a:latin typeface="Söhne"/>
            </a:rPr>
            <a:t>- Familiarize themselves with the national legal policies and frameworks in place that address gender equality and women’s empowerment (GEWE)</a:t>
          </a:r>
        </a:p>
        <a:p>
          <a:pPr algn="l"/>
          <a:r>
            <a:rPr lang="en-US" sz="4400" b="0" i="0" dirty="0">
              <a:solidFill>
                <a:srgbClr val="0D0D0D"/>
              </a:solidFill>
              <a:effectLst/>
              <a:latin typeface="Söhne"/>
            </a:rPr>
            <a:t>- Describe to what extent is gender mainstreamed in statistical processes</a:t>
          </a:r>
        </a:p>
        <a:p>
          <a:r>
            <a:rPr lang="en-US" sz="4400" b="0" i="0" dirty="0">
              <a:solidFill>
                <a:srgbClr val="0D0D0D"/>
              </a:solidFill>
              <a:effectLst/>
              <a:latin typeface="Söhne"/>
            </a:rPr>
            <a:t>- Identify how gender issues affect opportunities for women in leadership roles in the country</a:t>
          </a:r>
        </a:p>
        <a:p>
          <a:pPr algn="l">
            <a:buFont typeface="Arial" panose="020B0604020202020204" pitchFamily="34" charset="0"/>
            <a:buChar char="•"/>
          </a:pPr>
          <a:endParaRPr lang="en-GB" sz="4400" b="1" dirty="0"/>
        </a:p>
      </dgm:t>
    </dgm:pt>
    <dgm:pt modelId="{E74485C8-1717-5F4B-BA9B-01257D412C88}" type="parTrans" cxnId="{698CB462-09AD-B348-AE79-E02C15E6D5CA}">
      <dgm:prSet/>
      <dgm:spPr/>
      <dgm:t>
        <a:bodyPr/>
        <a:lstStyle/>
        <a:p>
          <a:endParaRPr lang="en-GB"/>
        </a:p>
      </dgm:t>
    </dgm:pt>
    <dgm:pt modelId="{22E3E76A-165E-ED41-ACE2-C79F8A78A297}" type="sibTrans" cxnId="{698CB462-09AD-B348-AE79-E02C15E6D5CA}">
      <dgm:prSet/>
      <dgm:spPr/>
      <dgm:t>
        <a:bodyPr/>
        <a:lstStyle/>
        <a:p>
          <a:endParaRPr lang="en-GB"/>
        </a:p>
      </dgm:t>
    </dgm:pt>
    <dgm:pt modelId="{9597381C-744D-4796-AAD6-2DFDBB247E6B}" type="pres">
      <dgm:prSet presAssocID="{51E01585-5A6C-C54F-8ACF-FE93BD251875}" presName="CompostProcess" presStyleCnt="0">
        <dgm:presLayoutVars>
          <dgm:dir/>
          <dgm:resizeHandles val="exact"/>
        </dgm:presLayoutVars>
      </dgm:prSet>
      <dgm:spPr/>
    </dgm:pt>
    <dgm:pt modelId="{2DF789BD-2249-4F81-9EB2-661EF13F3DE5}" type="pres">
      <dgm:prSet presAssocID="{51E01585-5A6C-C54F-8ACF-FE93BD251875}" presName="arrow" presStyleLbl="bgShp" presStyleIdx="0" presStyleCnt="1" custScaleX="117647"/>
      <dgm:spPr/>
    </dgm:pt>
    <dgm:pt modelId="{F61DC6D2-F7D9-418F-871F-FC201E26E232}" type="pres">
      <dgm:prSet presAssocID="{51E01585-5A6C-C54F-8ACF-FE93BD251875}" presName="linearProcess" presStyleCnt="0"/>
      <dgm:spPr/>
    </dgm:pt>
    <dgm:pt modelId="{735DA51A-3B30-4F52-B8F8-7C3E1ADA6054}" type="pres">
      <dgm:prSet presAssocID="{B8E4176E-46CD-DA45-9206-20DE015823DF}" presName="textNode" presStyleLbl="node1" presStyleIdx="0" presStyleCnt="2" custScaleY="107276">
        <dgm:presLayoutVars>
          <dgm:bulletEnabled val="1"/>
        </dgm:presLayoutVars>
      </dgm:prSet>
      <dgm:spPr/>
    </dgm:pt>
    <dgm:pt modelId="{16395AF6-ADA2-1B42-A045-B93980921A02}" type="pres">
      <dgm:prSet presAssocID="{6A0286E7-4A97-1D4C-A34F-162CA8848A2C}" presName="sibTrans" presStyleCnt="0"/>
      <dgm:spPr/>
    </dgm:pt>
    <dgm:pt modelId="{BD43245E-BF78-9C45-B22B-959614EB84CC}" type="pres">
      <dgm:prSet presAssocID="{384A24A2-84AC-F449-B182-D4F71AEA8478}" presName="textNode" presStyleLbl="node1" presStyleIdx="1" presStyleCnt="2" custScaleX="134539" custScaleY="203358">
        <dgm:presLayoutVars>
          <dgm:bulletEnabled val="1"/>
        </dgm:presLayoutVars>
      </dgm:prSet>
      <dgm:spPr/>
    </dgm:pt>
  </dgm:ptLst>
  <dgm:cxnLst>
    <dgm:cxn modelId="{0B60B22C-B173-4FC4-9241-845C58E38A3D}" type="presOf" srcId="{51E01585-5A6C-C54F-8ACF-FE93BD251875}" destId="{9597381C-744D-4796-AAD6-2DFDBB247E6B}" srcOrd="0" destOrd="0" presId="urn:microsoft.com/office/officeart/2005/8/layout/hProcess9"/>
    <dgm:cxn modelId="{A0ED1140-22C3-4CB9-B0E8-0FFB1AD71373}" type="presOf" srcId="{B8E4176E-46CD-DA45-9206-20DE015823DF}" destId="{735DA51A-3B30-4F52-B8F8-7C3E1ADA6054}" srcOrd="0" destOrd="0" presId="urn:microsoft.com/office/officeart/2005/8/layout/hProcess9"/>
    <dgm:cxn modelId="{698CB462-09AD-B348-AE79-E02C15E6D5CA}" srcId="{51E01585-5A6C-C54F-8ACF-FE93BD251875}" destId="{384A24A2-84AC-F449-B182-D4F71AEA8478}" srcOrd="1" destOrd="0" parTransId="{E74485C8-1717-5F4B-BA9B-01257D412C88}" sibTransId="{22E3E76A-165E-ED41-ACE2-C79F8A78A297}"/>
    <dgm:cxn modelId="{C691F596-B17E-CD4B-A612-498A9E14349A}" type="presOf" srcId="{384A24A2-84AC-F449-B182-D4F71AEA8478}" destId="{BD43245E-BF78-9C45-B22B-959614EB84CC}" srcOrd="0" destOrd="0" presId="urn:microsoft.com/office/officeart/2005/8/layout/hProcess9"/>
    <dgm:cxn modelId="{C43273FF-0871-2947-91DC-9D5454AF739B}" srcId="{51E01585-5A6C-C54F-8ACF-FE93BD251875}" destId="{B8E4176E-46CD-DA45-9206-20DE015823DF}" srcOrd="0" destOrd="0" parTransId="{5F150D45-9C60-4446-822B-C18316888E22}" sibTransId="{6A0286E7-4A97-1D4C-A34F-162CA8848A2C}"/>
    <dgm:cxn modelId="{B47015AB-1AB4-419E-8790-13C45D8843EE}" type="presParOf" srcId="{9597381C-744D-4796-AAD6-2DFDBB247E6B}" destId="{2DF789BD-2249-4F81-9EB2-661EF13F3DE5}" srcOrd="0" destOrd="0" presId="urn:microsoft.com/office/officeart/2005/8/layout/hProcess9"/>
    <dgm:cxn modelId="{3C8A2813-6DE7-4997-A96F-A891430B42BF}" type="presParOf" srcId="{9597381C-744D-4796-AAD6-2DFDBB247E6B}" destId="{F61DC6D2-F7D9-418F-871F-FC201E26E232}" srcOrd="1" destOrd="0" presId="urn:microsoft.com/office/officeart/2005/8/layout/hProcess9"/>
    <dgm:cxn modelId="{5DAFFD02-3068-40B3-8FC2-D3ED6419DF67}" type="presParOf" srcId="{F61DC6D2-F7D9-418F-871F-FC201E26E232}" destId="{735DA51A-3B30-4F52-B8F8-7C3E1ADA6054}" srcOrd="0" destOrd="0" presId="urn:microsoft.com/office/officeart/2005/8/layout/hProcess9"/>
    <dgm:cxn modelId="{A730E456-CD56-E94F-A51E-A91D111BFA87}" type="presParOf" srcId="{F61DC6D2-F7D9-418F-871F-FC201E26E232}" destId="{16395AF6-ADA2-1B42-A045-B93980921A02}" srcOrd="1" destOrd="0" presId="urn:microsoft.com/office/officeart/2005/8/layout/hProcess9"/>
    <dgm:cxn modelId="{743A3C43-AF00-9648-8148-F2976A65DFFF}" type="presParOf" srcId="{F61DC6D2-F7D9-418F-871F-FC201E26E232}" destId="{BD43245E-BF78-9C45-B22B-959614EB84CC}" srcOrd="2" destOrd="0" presId="urn:microsoft.com/office/officeart/2005/8/layout/hProcess9"/>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DF789BD-2249-4F81-9EB2-661EF13F3DE5}">
      <dsp:nvSpPr>
        <dsp:cNvPr id="0" name=""/>
        <dsp:cNvSpPr/>
      </dsp:nvSpPr>
      <dsp:spPr>
        <a:xfrm>
          <a:off x="5" y="0"/>
          <a:ext cx="21692892" cy="9076266"/>
        </a:xfrm>
        <a:prstGeom prst="rightArrow">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735DA51A-3B30-4F52-B8F8-7C3E1ADA6054}">
      <dsp:nvSpPr>
        <dsp:cNvPr id="0" name=""/>
        <dsp:cNvSpPr/>
      </dsp:nvSpPr>
      <dsp:spPr>
        <a:xfrm>
          <a:off x="13055" y="2590801"/>
          <a:ext cx="8897512" cy="3894662"/>
        </a:xfrm>
        <a:prstGeom prst="roundRect">
          <a:avLst/>
        </a:prstGeom>
        <a:solidFill>
          <a:srgbClr val="00B0F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0" tIns="228600" rIns="228600" bIns="228600" numCol="1" spcCol="1270" anchor="ctr" anchorCtr="0">
          <a:noAutofit/>
        </a:bodyPr>
        <a:lstStyle/>
        <a:p>
          <a:pPr marL="0" lvl="0" indent="0" algn="ctr" defTabSz="2667000">
            <a:lnSpc>
              <a:spcPct val="90000"/>
            </a:lnSpc>
            <a:spcBef>
              <a:spcPct val="0"/>
            </a:spcBef>
            <a:spcAft>
              <a:spcPct val="35000"/>
            </a:spcAft>
            <a:buNone/>
          </a:pPr>
          <a:r>
            <a:rPr lang="en-GB" sz="6000" b="1" kern="1200" dirty="0"/>
            <a:t>At the end of this presentation, the participants will be able to</a:t>
          </a:r>
          <a:r>
            <a:rPr lang="en-GB" sz="6000" b="1" kern="1200" dirty="0">
              <a:sym typeface="Wingdings" pitchFamily="2" charset="2"/>
            </a:rPr>
            <a:t></a:t>
          </a:r>
          <a:endParaRPr lang="en-GB" sz="6000" b="1" kern="1200" dirty="0"/>
        </a:p>
      </dsp:txBody>
      <dsp:txXfrm>
        <a:off x="203177" y="2780923"/>
        <a:ext cx="8517268" cy="3514418"/>
      </dsp:txXfrm>
    </dsp:sp>
    <dsp:sp modelId="{BD43245E-BF78-9C45-B22B-959614EB84CC}">
      <dsp:nvSpPr>
        <dsp:cNvPr id="0" name=""/>
        <dsp:cNvSpPr/>
      </dsp:nvSpPr>
      <dsp:spPr>
        <a:xfrm>
          <a:off x="9709222" y="846670"/>
          <a:ext cx="11970624" cy="7382925"/>
        </a:xfrm>
        <a:prstGeom prst="roundRect">
          <a:avLst/>
        </a:prstGeom>
        <a:solidFill>
          <a:srgbClr val="FCC408"/>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7640" tIns="167640" rIns="167640" bIns="167640" numCol="1" spcCol="1270" anchor="ctr" anchorCtr="0">
          <a:noAutofit/>
        </a:bodyPr>
        <a:lstStyle/>
        <a:p>
          <a:pPr marL="0" lvl="0" indent="0" algn="l" defTabSz="1955800">
            <a:lnSpc>
              <a:spcPct val="90000"/>
            </a:lnSpc>
            <a:spcBef>
              <a:spcPct val="0"/>
            </a:spcBef>
            <a:spcAft>
              <a:spcPct val="35000"/>
            </a:spcAft>
            <a:buNone/>
          </a:pPr>
          <a:r>
            <a:rPr lang="en-US" sz="4400" b="0" i="0" kern="1200" dirty="0">
              <a:solidFill>
                <a:srgbClr val="0D0D0D"/>
              </a:solidFill>
              <a:effectLst/>
              <a:latin typeface="Söhne"/>
            </a:rPr>
            <a:t>- Familiarize themselves with the national legal policies and frameworks in place that address gender equality and women’s empowerment (GEWE)</a:t>
          </a:r>
        </a:p>
        <a:p>
          <a:pPr marL="0" lvl="0" indent="0" algn="l" defTabSz="1955800">
            <a:lnSpc>
              <a:spcPct val="90000"/>
            </a:lnSpc>
            <a:spcBef>
              <a:spcPct val="0"/>
            </a:spcBef>
            <a:spcAft>
              <a:spcPct val="35000"/>
            </a:spcAft>
            <a:buNone/>
          </a:pPr>
          <a:r>
            <a:rPr lang="en-US" sz="4400" b="0" i="0" kern="1200" dirty="0">
              <a:solidFill>
                <a:srgbClr val="0D0D0D"/>
              </a:solidFill>
              <a:effectLst/>
              <a:latin typeface="Söhne"/>
            </a:rPr>
            <a:t>- Describe to what extent is gender mainstreamed in statistical processes</a:t>
          </a:r>
        </a:p>
        <a:p>
          <a:pPr marL="0" lvl="0" indent="0" defTabSz="1955800">
            <a:lnSpc>
              <a:spcPct val="90000"/>
            </a:lnSpc>
            <a:spcBef>
              <a:spcPct val="0"/>
            </a:spcBef>
            <a:spcAft>
              <a:spcPct val="35000"/>
            </a:spcAft>
            <a:buNone/>
          </a:pPr>
          <a:r>
            <a:rPr lang="en-US" sz="4400" b="0" i="0" kern="1200" dirty="0">
              <a:solidFill>
                <a:srgbClr val="0D0D0D"/>
              </a:solidFill>
              <a:effectLst/>
              <a:latin typeface="Söhne"/>
            </a:rPr>
            <a:t>- Identify how gender issues affect opportunities for women in leadership roles in the country</a:t>
          </a:r>
        </a:p>
        <a:p>
          <a:pPr marL="0" lvl="0" indent="0" algn="l" defTabSz="1955800">
            <a:lnSpc>
              <a:spcPct val="90000"/>
            </a:lnSpc>
            <a:spcBef>
              <a:spcPct val="0"/>
            </a:spcBef>
            <a:spcAft>
              <a:spcPct val="35000"/>
            </a:spcAft>
            <a:buFont typeface="Arial" panose="020B0604020202020204" pitchFamily="34" charset="0"/>
            <a:buNone/>
          </a:pPr>
          <a:endParaRPr lang="en-GB" sz="4400" b="1" kern="1200" dirty="0"/>
        </a:p>
      </dsp:txBody>
      <dsp:txXfrm>
        <a:off x="10069627" y="1207075"/>
        <a:ext cx="11249814" cy="6662115"/>
      </dsp:txXfrm>
    </dsp:sp>
  </dsp:spTree>
</dsp:drawing>
</file>

<file path=ppt/diagrams/layout1.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988" cy="465865"/>
          </a:xfrm>
          <a:prstGeom prst="rect">
            <a:avLst/>
          </a:prstGeom>
        </p:spPr>
        <p:txBody>
          <a:bodyPr vert="horz" lIns="47467" tIns="23733" rIns="47467" bIns="23733" rtlCol="0"/>
          <a:lstStyle>
            <a:lvl1pPr algn="l">
              <a:defRPr sz="600"/>
            </a:lvl1pPr>
          </a:lstStyle>
          <a:p>
            <a:endParaRPr lang="en-US"/>
          </a:p>
        </p:txBody>
      </p:sp>
      <p:sp>
        <p:nvSpPr>
          <p:cNvPr id="3" name="Date Placeholder 2"/>
          <p:cNvSpPr>
            <a:spLocks noGrp="1"/>
          </p:cNvSpPr>
          <p:nvPr>
            <p:ph type="dt" idx="1"/>
          </p:nvPr>
        </p:nvSpPr>
        <p:spPr>
          <a:xfrm>
            <a:off x="3970752" y="0"/>
            <a:ext cx="3037988" cy="465865"/>
          </a:xfrm>
          <a:prstGeom prst="rect">
            <a:avLst/>
          </a:prstGeom>
        </p:spPr>
        <p:txBody>
          <a:bodyPr vert="horz" lIns="47467" tIns="23733" rIns="47467" bIns="23733" rtlCol="0"/>
          <a:lstStyle>
            <a:lvl1pPr algn="r">
              <a:defRPr sz="600"/>
            </a:lvl1pPr>
          </a:lstStyle>
          <a:p>
            <a:fld id="{0A994FA9-4AA4-7F49-85BA-5FDB5EB99756}" type="datetimeFigureOut">
              <a:rPr lang="en-US" smtClean="0"/>
              <a:t>9/27/2024</a:t>
            </a:fld>
            <a:endParaRPr lang="en-US"/>
          </a:p>
        </p:txBody>
      </p:sp>
      <p:sp>
        <p:nvSpPr>
          <p:cNvPr id="4" name="Slide Image Placeholder 3"/>
          <p:cNvSpPr>
            <a:spLocks noGrp="1" noRot="1" noChangeAspect="1"/>
          </p:cNvSpPr>
          <p:nvPr>
            <p:ph type="sldImg" idx="2"/>
          </p:nvPr>
        </p:nvSpPr>
        <p:spPr>
          <a:xfrm>
            <a:off x="717550" y="1162050"/>
            <a:ext cx="5575300" cy="3136900"/>
          </a:xfrm>
          <a:prstGeom prst="rect">
            <a:avLst/>
          </a:prstGeom>
          <a:noFill/>
          <a:ln w="12700">
            <a:solidFill>
              <a:prstClr val="black"/>
            </a:solidFill>
          </a:ln>
        </p:spPr>
        <p:txBody>
          <a:bodyPr vert="horz" lIns="47467" tIns="23733" rIns="47467" bIns="23733" rtlCol="0" anchor="ctr"/>
          <a:lstStyle/>
          <a:p>
            <a:endParaRPr lang="en-US"/>
          </a:p>
        </p:txBody>
      </p:sp>
      <p:sp>
        <p:nvSpPr>
          <p:cNvPr id="5" name="Notes Placeholder 4"/>
          <p:cNvSpPr>
            <a:spLocks noGrp="1"/>
          </p:cNvSpPr>
          <p:nvPr>
            <p:ph type="body" sz="quarter" idx="3"/>
          </p:nvPr>
        </p:nvSpPr>
        <p:spPr>
          <a:xfrm>
            <a:off x="700819" y="4473339"/>
            <a:ext cx="5608763" cy="3661664"/>
          </a:xfrm>
          <a:prstGeom prst="rect">
            <a:avLst/>
          </a:prstGeom>
        </p:spPr>
        <p:txBody>
          <a:bodyPr vert="horz" lIns="47467" tIns="23733" rIns="47467" bIns="23733"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30537"/>
            <a:ext cx="3037988" cy="465864"/>
          </a:xfrm>
          <a:prstGeom prst="rect">
            <a:avLst/>
          </a:prstGeom>
        </p:spPr>
        <p:txBody>
          <a:bodyPr vert="horz" lIns="47467" tIns="23733" rIns="47467" bIns="23733" rtlCol="0" anchor="b"/>
          <a:lstStyle>
            <a:lvl1pPr algn="l">
              <a:defRPr sz="600"/>
            </a:lvl1pPr>
          </a:lstStyle>
          <a:p>
            <a:endParaRPr lang="en-US"/>
          </a:p>
        </p:txBody>
      </p:sp>
      <p:sp>
        <p:nvSpPr>
          <p:cNvPr id="7" name="Slide Number Placeholder 6"/>
          <p:cNvSpPr>
            <a:spLocks noGrp="1"/>
          </p:cNvSpPr>
          <p:nvPr>
            <p:ph type="sldNum" sz="quarter" idx="5"/>
          </p:nvPr>
        </p:nvSpPr>
        <p:spPr>
          <a:xfrm>
            <a:off x="3970752" y="8830537"/>
            <a:ext cx="3037988" cy="465864"/>
          </a:xfrm>
          <a:prstGeom prst="rect">
            <a:avLst/>
          </a:prstGeom>
        </p:spPr>
        <p:txBody>
          <a:bodyPr vert="horz" lIns="47467" tIns="23733" rIns="47467" bIns="23733" rtlCol="0" anchor="b"/>
          <a:lstStyle>
            <a:lvl1pPr algn="r">
              <a:defRPr sz="600"/>
            </a:lvl1pPr>
          </a:lstStyle>
          <a:p>
            <a:fld id="{9C95C949-30DC-A548-B0F6-ECAFEB87DCCE}" type="slidenum">
              <a:rPr lang="en-US" smtClean="0"/>
              <a:t>‹#›</a:t>
            </a:fld>
            <a:endParaRPr lang="en-US"/>
          </a:p>
        </p:txBody>
      </p:sp>
    </p:spTree>
    <p:extLst>
      <p:ext uri="{BB962C8B-B14F-4D97-AF65-F5344CB8AC3E}">
        <p14:creationId xmlns:p14="http://schemas.microsoft.com/office/powerpoint/2010/main" val="1948057685"/>
      </p:ext>
    </p:extLst>
  </p:cSld>
  <p:clrMap bg1="lt1" tx1="dk1" bg2="lt2" tx2="dk2" accent1="accent1" accent2="accent2" accent3="accent3" accent4="accent4" accent5="accent5" accent6="accent6" hlink="hlink" folHlink="folHlink"/>
  <p:notesStyle>
    <a:lvl1pPr marL="0" algn="l" defTabSz="1108984" rtl="0" eaLnBrk="1" latinLnBrk="0" hangingPunct="1">
      <a:defRPr sz="1455" kern="1200">
        <a:solidFill>
          <a:schemeClr val="tx1"/>
        </a:solidFill>
        <a:latin typeface="+mn-lt"/>
        <a:ea typeface="+mn-ea"/>
        <a:cs typeface="+mn-cs"/>
      </a:defRPr>
    </a:lvl1pPr>
    <a:lvl2pPr marL="554492" algn="l" defTabSz="1108984" rtl="0" eaLnBrk="1" latinLnBrk="0" hangingPunct="1">
      <a:defRPr sz="1455" kern="1200">
        <a:solidFill>
          <a:schemeClr val="tx1"/>
        </a:solidFill>
        <a:latin typeface="+mn-lt"/>
        <a:ea typeface="+mn-ea"/>
        <a:cs typeface="+mn-cs"/>
      </a:defRPr>
    </a:lvl2pPr>
    <a:lvl3pPr marL="1108984" algn="l" defTabSz="1108984" rtl="0" eaLnBrk="1" latinLnBrk="0" hangingPunct="1">
      <a:defRPr sz="1455" kern="1200">
        <a:solidFill>
          <a:schemeClr val="tx1"/>
        </a:solidFill>
        <a:latin typeface="+mn-lt"/>
        <a:ea typeface="+mn-ea"/>
        <a:cs typeface="+mn-cs"/>
      </a:defRPr>
    </a:lvl3pPr>
    <a:lvl4pPr marL="1663476" algn="l" defTabSz="1108984" rtl="0" eaLnBrk="1" latinLnBrk="0" hangingPunct="1">
      <a:defRPr sz="1455" kern="1200">
        <a:solidFill>
          <a:schemeClr val="tx1"/>
        </a:solidFill>
        <a:latin typeface="+mn-lt"/>
        <a:ea typeface="+mn-ea"/>
        <a:cs typeface="+mn-cs"/>
      </a:defRPr>
    </a:lvl4pPr>
    <a:lvl5pPr marL="2217969" algn="l" defTabSz="1108984" rtl="0" eaLnBrk="1" latinLnBrk="0" hangingPunct="1">
      <a:defRPr sz="1455" kern="1200">
        <a:solidFill>
          <a:schemeClr val="tx1"/>
        </a:solidFill>
        <a:latin typeface="+mn-lt"/>
        <a:ea typeface="+mn-ea"/>
        <a:cs typeface="+mn-cs"/>
      </a:defRPr>
    </a:lvl5pPr>
    <a:lvl6pPr marL="2772461" algn="l" defTabSz="1108984" rtl="0" eaLnBrk="1" latinLnBrk="0" hangingPunct="1">
      <a:defRPr sz="1455" kern="1200">
        <a:solidFill>
          <a:schemeClr val="tx1"/>
        </a:solidFill>
        <a:latin typeface="+mn-lt"/>
        <a:ea typeface="+mn-ea"/>
        <a:cs typeface="+mn-cs"/>
      </a:defRPr>
    </a:lvl6pPr>
    <a:lvl7pPr marL="3326953" algn="l" defTabSz="1108984" rtl="0" eaLnBrk="1" latinLnBrk="0" hangingPunct="1">
      <a:defRPr sz="1455" kern="1200">
        <a:solidFill>
          <a:schemeClr val="tx1"/>
        </a:solidFill>
        <a:latin typeface="+mn-lt"/>
        <a:ea typeface="+mn-ea"/>
        <a:cs typeface="+mn-cs"/>
      </a:defRPr>
    </a:lvl7pPr>
    <a:lvl8pPr marL="3881445" algn="l" defTabSz="1108984" rtl="0" eaLnBrk="1" latinLnBrk="0" hangingPunct="1">
      <a:defRPr sz="1455" kern="1200">
        <a:solidFill>
          <a:schemeClr val="tx1"/>
        </a:solidFill>
        <a:latin typeface="+mn-lt"/>
        <a:ea typeface="+mn-ea"/>
        <a:cs typeface="+mn-cs"/>
      </a:defRPr>
    </a:lvl8pPr>
    <a:lvl9pPr marL="4435937" algn="l" defTabSz="1108984" rtl="0" eaLnBrk="1" latinLnBrk="0" hangingPunct="1">
      <a:defRPr sz="1455"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48333" indent="-148333">
              <a:buFontTx/>
              <a:buChar char="-"/>
            </a:pPr>
            <a:endParaRPr lang="en-US" dirty="0"/>
          </a:p>
        </p:txBody>
      </p:sp>
      <p:sp>
        <p:nvSpPr>
          <p:cNvPr id="4" name="Slide Number Placeholder 3"/>
          <p:cNvSpPr>
            <a:spLocks noGrp="1"/>
          </p:cNvSpPr>
          <p:nvPr>
            <p:ph type="sldNum" sz="quarter" idx="5"/>
          </p:nvPr>
        </p:nvSpPr>
        <p:spPr/>
        <p:txBody>
          <a:bodyPr/>
          <a:lstStyle/>
          <a:p>
            <a:fld id="{9C95C949-30DC-A548-B0F6-ECAFEB87DCCE}" type="slidenum">
              <a:rPr lang="en-US" smtClean="0"/>
              <a:t>1</a:t>
            </a:fld>
            <a:endParaRPr lang="en-US"/>
          </a:p>
        </p:txBody>
      </p:sp>
    </p:spTree>
    <p:extLst>
      <p:ext uri="{BB962C8B-B14F-4D97-AF65-F5344CB8AC3E}">
        <p14:creationId xmlns:p14="http://schemas.microsoft.com/office/powerpoint/2010/main" val="411776552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proposed training module will focus on the organizational level.</a:t>
            </a:r>
          </a:p>
        </p:txBody>
      </p:sp>
      <p:sp>
        <p:nvSpPr>
          <p:cNvPr id="4" name="Slide Number Placeholder 3"/>
          <p:cNvSpPr>
            <a:spLocks noGrp="1"/>
          </p:cNvSpPr>
          <p:nvPr>
            <p:ph type="sldNum" sz="quarter" idx="5"/>
          </p:nvPr>
        </p:nvSpPr>
        <p:spPr/>
        <p:txBody>
          <a:bodyPr/>
          <a:lstStyle/>
          <a:p>
            <a:fld id="{9C95C949-30DC-A548-B0F6-ECAFEB87DCCE}" type="slidenum">
              <a:rPr lang="en-US" smtClean="0"/>
              <a:t>14</a:t>
            </a:fld>
            <a:endParaRPr lang="en-US"/>
          </a:p>
        </p:txBody>
      </p:sp>
    </p:spTree>
    <p:extLst>
      <p:ext uri="{BB962C8B-B14F-4D97-AF65-F5344CB8AC3E}">
        <p14:creationId xmlns:p14="http://schemas.microsoft.com/office/powerpoint/2010/main" val="195544714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9C95C949-30DC-A548-B0F6-ECAFEB87DCCE}" type="slidenum">
              <a:rPr lang="en-US" smtClean="0"/>
              <a:t>2</a:t>
            </a:fld>
            <a:endParaRPr lang="en-US"/>
          </a:p>
        </p:txBody>
      </p:sp>
    </p:spTree>
    <p:extLst>
      <p:ext uri="{BB962C8B-B14F-4D97-AF65-F5344CB8AC3E}">
        <p14:creationId xmlns:p14="http://schemas.microsoft.com/office/powerpoint/2010/main" val="84380008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9C95C949-30DC-A548-B0F6-ECAFEB87DCCE}" type="slidenum">
              <a:rPr lang="en-US" smtClean="0"/>
              <a:t>3</a:t>
            </a:fld>
            <a:endParaRPr lang="en-US"/>
          </a:p>
        </p:txBody>
      </p:sp>
    </p:spTree>
    <p:extLst>
      <p:ext uri="{BB962C8B-B14F-4D97-AF65-F5344CB8AC3E}">
        <p14:creationId xmlns:p14="http://schemas.microsoft.com/office/powerpoint/2010/main" val="68011168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9C95C949-30DC-A548-B0F6-ECAFEB87DCCE}" type="slidenum">
              <a:rPr lang="en-US" smtClean="0"/>
              <a:t>4</a:t>
            </a:fld>
            <a:endParaRPr lang="en-US"/>
          </a:p>
        </p:txBody>
      </p:sp>
    </p:spTree>
    <p:extLst>
      <p:ext uri="{BB962C8B-B14F-4D97-AF65-F5344CB8AC3E}">
        <p14:creationId xmlns:p14="http://schemas.microsoft.com/office/powerpoint/2010/main" val="43529937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proposed training module will focus on the organizational level.</a:t>
            </a:r>
          </a:p>
        </p:txBody>
      </p:sp>
      <p:sp>
        <p:nvSpPr>
          <p:cNvPr id="4" name="Slide Number Placeholder 3"/>
          <p:cNvSpPr>
            <a:spLocks noGrp="1"/>
          </p:cNvSpPr>
          <p:nvPr>
            <p:ph type="sldNum" sz="quarter" idx="5"/>
          </p:nvPr>
        </p:nvSpPr>
        <p:spPr/>
        <p:txBody>
          <a:bodyPr/>
          <a:lstStyle/>
          <a:p>
            <a:fld id="{9C95C949-30DC-A548-B0F6-ECAFEB87DCCE}" type="slidenum">
              <a:rPr lang="en-US" smtClean="0"/>
              <a:t>6</a:t>
            </a:fld>
            <a:endParaRPr lang="en-US"/>
          </a:p>
        </p:txBody>
      </p:sp>
    </p:spTree>
    <p:extLst>
      <p:ext uri="{BB962C8B-B14F-4D97-AF65-F5344CB8AC3E}">
        <p14:creationId xmlns:p14="http://schemas.microsoft.com/office/powerpoint/2010/main" val="271491949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9C95C949-30DC-A548-B0F6-ECAFEB87DCCE}" type="slidenum">
              <a:rPr lang="en-US" smtClean="0"/>
              <a:t>7</a:t>
            </a:fld>
            <a:endParaRPr lang="en-US"/>
          </a:p>
        </p:txBody>
      </p:sp>
    </p:spTree>
    <p:extLst>
      <p:ext uri="{BB962C8B-B14F-4D97-AF65-F5344CB8AC3E}">
        <p14:creationId xmlns:p14="http://schemas.microsoft.com/office/powerpoint/2010/main" val="402095958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5"/>
          </p:nvPr>
        </p:nvSpPr>
        <p:spPr/>
        <p:txBody>
          <a:bodyPr/>
          <a:lstStyle/>
          <a:p>
            <a:fld id="{9C95C949-30DC-A548-B0F6-ECAFEB87DCCE}" type="slidenum">
              <a:rPr lang="en-US" smtClean="0"/>
              <a:t>11</a:t>
            </a:fld>
            <a:endParaRPr lang="en-US"/>
          </a:p>
        </p:txBody>
      </p:sp>
    </p:spTree>
    <p:extLst>
      <p:ext uri="{BB962C8B-B14F-4D97-AF65-F5344CB8AC3E}">
        <p14:creationId xmlns:p14="http://schemas.microsoft.com/office/powerpoint/2010/main" val="68446310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proposed training module will focus on the organizational level.</a:t>
            </a:r>
          </a:p>
        </p:txBody>
      </p:sp>
      <p:sp>
        <p:nvSpPr>
          <p:cNvPr id="4" name="Slide Number Placeholder 3"/>
          <p:cNvSpPr>
            <a:spLocks noGrp="1"/>
          </p:cNvSpPr>
          <p:nvPr>
            <p:ph type="sldNum" sz="quarter" idx="5"/>
          </p:nvPr>
        </p:nvSpPr>
        <p:spPr/>
        <p:txBody>
          <a:bodyPr/>
          <a:lstStyle/>
          <a:p>
            <a:fld id="{9C95C949-30DC-A548-B0F6-ECAFEB87DCCE}" type="slidenum">
              <a:rPr lang="en-US" smtClean="0"/>
              <a:t>12</a:t>
            </a:fld>
            <a:endParaRPr lang="en-US"/>
          </a:p>
        </p:txBody>
      </p:sp>
    </p:spTree>
    <p:extLst>
      <p:ext uri="{BB962C8B-B14F-4D97-AF65-F5344CB8AC3E}">
        <p14:creationId xmlns:p14="http://schemas.microsoft.com/office/powerpoint/2010/main" val="234408766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proposed training module will focus on the organizational level.</a:t>
            </a:r>
          </a:p>
        </p:txBody>
      </p:sp>
      <p:sp>
        <p:nvSpPr>
          <p:cNvPr id="4" name="Slide Number Placeholder 3"/>
          <p:cNvSpPr>
            <a:spLocks noGrp="1"/>
          </p:cNvSpPr>
          <p:nvPr>
            <p:ph type="sldNum" sz="quarter" idx="5"/>
          </p:nvPr>
        </p:nvSpPr>
        <p:spPr/>
        <p:txBody>
          <a:bodyPr/>
          <a:lstStyle/>
          <a:p>
            <a:fld id="{9C95C949-30DC-A548-B0F6-ECAFEB87DCCE}" type="slidenum">
              <a:rPr lang="en-US" smtClean="0"/>
              <a:t>13</a:t>
            </a:fld>
            <a:endParaRPr lang="en-US"/>
          </a:p>
        </p:txBody>
      </p:sp>
    </p:spTree>
    <p:extLst>
      <p:ext uri="{BB962C8B-B14F-4D97-AF65-F5344CB8AC3E}">
        <p14:creationId xmlns:p14="http://schemas.microsoft.com/office/powerpoint/2010/main" val="3405192487"/>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6.emf"/><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6.emf"/><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6.emf"/><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6.emf"/><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6.emf"/><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
    <p:spTree>
      <p:nvGrpSpPr>
        <p:cNvPr id="1" name=""/>
        <p:cNvGrpSpPr/>
        <p:nvPr/>
      </p:nvGrpSpPr>
      <p:grpSpPr>
        <a:xfrm>
          <a:off x="0" y="0"/>
          <a:ext cx="0" cy="0"/>
          <a:chOff x="0" y="0"/>
          <a:chExt cx="0" cy="0"/>
        </a:xfrm>
      </p:grpSpPr>
      <p:sp>
        <p:nvSpPr>
          <p:cNvPr id="46" name="Rectangle 45">
            <a:extLst>
              <a:ext uri="{FF2B5EF4-FFF2-40B4-BE49-F238E27FC236}">
                <a16:creationId xmlns:a16="http://schemas.microsoft.com/office/drawing/2014/main" id="{2EC1AF14-B671-8D4D-8B24-9FD787AD330B}"/>
              </a:ext>
            </a:extLst>
          </p:cNvPr>
          <p:cNvSpPr/>
          <p:nvPr userDrawn="1"/>
        </p:nvSpPr>
        <p:spPr>
          <a:xfrm>
            <a:off x="1" y="0"/>
            <a:ext cx="24384000" cy="13716000"/>
          </a:xfrm>
          <a:prstGeom prst="rect">
            <a:avLst/>
          </a:prstGeom>
          <a:solidFill>
            <a:schemeClr val="accent1">
              <a:alpha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6" tIns="45723" rIns="91446" bIns="45723" numCol="1" spcCol="0" rtlCol="0" fromWordArt="0" anchor="ctr" anchorCtr="0" forceAA="0" compatLnSpc="1">
            <a:prstTxWarp prst="textNoShape">
              <a:avLst/>
            </a:prstTxWarp>
            <a:noAutofit/>
          </a:bodyPr>
          <a:lstStyle/>
          <a:p>
            <a:pPr algn="ctr"/>
            <a:endParaRPr lang="en-US" sz="2183"/>
          </a:p>
        </p:txBody>
      </p:sp>
      <p:sp>
        <p:nvSpPr>
          <p:cNvPr id="81" name="Freeform 80">
            <a:extLst>
              <a:ext uri="{FF2B5EF4-FFF2-40B4-BE49-F238E27FC236}">
                <a16:creationId xmlns:a16="http://schemas.microsoft.com/office/drawing/2014/main" id="{7448B7D5-8F75-F849-9548-6AE5A0208755}"/>
              </a:ext>
            </a:extLst>
          </p:cNvPr>
          <p:cNvSpPr/>
          <p:nvPr userDrawn="1"/>
        </p:nvSpPr>
        <p:spPr>
          <a:xfrm>
            <a:off x="-29534" y="-7375"/>
            <a:ext cx="10166709" cy="13723374"/>
          </a:xfrm>
          <a:custGeom>
            <a:avLst/>
            <a:gdLst>
              <a:gd name="connsiteX0" fmla="*/ 5604 w 10166709"/>
              <a:gd name="connsiteY0" fmla="*/ 0 h 13679128"/>
              <a:gd name="connsiteX1" fmla="*/ 7194221 w 10166709"/>
              <a:gd name="connsiteY1" fmla="*/ 0 h 13679128"/>
              <a:gd name="connsiteX2" fmla="*/ 7255939 w 10166709"/>
              <a:gd name="connsiteY2" fmla="*/ 60486 h 13679128"/>
              <a:gd name="connsiteX3" fmla="*/ 10161773 w 10166709"/>
              <a:gd name="connsiteY3" fmla="*/ 7137924 h 13679128"/>
              <a:gd name="connsiteX4" fmla="*/ 10161773 w 10166709"/>
              <a:gd name="connsiteY4" fmla="*/ 11363631 h 13679128"/>
              <a:gd name="connsiteX5" fmla="*/ 10166709 w 10166709"/>
              <a:gd name="connsiteY5" fmla="*/ 11363631 h 13679128"/>
              <a:gd name="connsiteX6" fmla="*/ 10166709 w 10166709"/>
              <a:gd name="connsiteY6" fmla="*/ 13679128 h 13679128"/>
              <a:gd name="connsiteX7" fmla="*/ 0 w 10166709"/>
              <a:gd name="connsiteY7" fmla="*/ 13679128 h 13679128"/>
              <a:gd name="connsiteX8" fmla="*/ 0 w 10166709"/>
              <a:gd name="connsiteY8" fmla="*/ 11363631 h 13679128"/>
              <a:gd name="connsiteX9" fmla="*/ 5604 w 10166709"/>
              <a:gd name="connsiteY9" fmla="*/ 11363631 h 13679128"/>
              <a:gd name="connsiteX10" fmla="*/ 5604 w 10166709"/>
              <a:gd name="connsiteY10" fmla="*/ 0 h 136791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0166709" h="13679128">
                <a:moveTo>
                  <a:pt x="5604" y="0"/>
                </a:moveTo>
                <a:lnTo>
                  <a:pt x="7194221" y="0"/>
                </a:lnTo>
                <a:lnTo>
                  <a:pt x="7255939" y="60486"/>
                </a:lnTo>
                <a:cubicBezTo>
                  <a:pt x="9053847" y="1886649"/>
                  <a:pt x="10161773" y="4383965"/>
                  <a:pt x="10161773" y="7137924"/>
                </a:cubicBezTo>
                <a:lnTo>
                  <a:pt x="10161773" y="11363631"/>
                </a:lnTo>
                <a:lnTo>
                  <a:pt x="10166709" y="11363631"/>
                </a:lnTo>
                <a:lnTo>
                  <a:pt x="10166709" y="13679128"/>
                </a:lnTo>
                <a:lnTo>
                  <a:pt x="0" y="13679128"/>
                </a:lnTo>
                <a:lnTo>
                  <a:pt x="0" y="11363631"/>
                </a:lnTo>
                <a:lnTo>
                  <a:pt x="5604" y="11363631"/>
                </a:lnTo>
                <a:lnTo>
                  <a:pt x="5604" y="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Text Placeholder 44">
            <a:extLst>
              <a:ext uri="{FF2B5EF4-FFF2-40B4-BE49-F238E27FC236}">
                <a16:creationId xmlns:a16="http://schemas.microsoft.com/office/drawing/2014/main" id="{B042ED95-4302-4E49-994E-49C444AF4A13}"/>
              </a:ext>
            </a:extLst>
          </p:cNvPr>
          <p:cNvSpPr>
            <a:spLocks noGrp="1"/>
          </p:cNvSpPr>
          <p:nvPr userDrawn="1">
            <p:ph type="body" sz="quarter" idx="10" hasCustomPrompt="1"/>
          </p:nvPr>
        </p:nvSpPr>
        <p:spPr>
          <a:xfrm>
            <a:off x="1631731" y="5666362"/>
            <a:ext cx="6553627" cy="2769989"/>
          </a:xfrm>
        </p:spPr>
        <p:txBody>
          <a:bodyPr/>
          <a:lstStyle>
            <a:lvl1pPr>
              <a:defRPr sz="6001" b="1" i="0">
                <a:solidFill>
                  <a:schemeClr val="bg1"/>
                </a:solidFill>
                <a:latin typeface="Montserrat" panose="02000505000000020004" pitchFamily="2" charset="77"/>
              </a:defRPr>
            </a:lvl1pPr>
          </a:lstStyle>
          <a:p>
            <a:pPr lvl="0"/>
            <a:r>
              <a:rPr lang="en-US" dirty="0"/>
              <a:t>TITLE PAGE HEADLINE</a:t>
            </a:r>
            <a:br>
              <a:rPr lang="en-US" dirty="0"/>
            </a:br>
            <a:r>
              <a:rPr lang="en-US" dirty="0"/>
              <a:t>GOES HERE</a:t>
            </a:r>
          </a:p>
        </p:txBody>
      </p:sp>
      <p:sp>
        <p:nvSpPr>
          <p:cNvPr id="48" name="Text Placeholder 44">
            <a:extLst>
              <a:ext uri="{FF2B5EF4-FFF2-40B4-BE49-F238E27FC236}">
                <a16:creationId xmlns:a16="http://schemas.microsoft.com/office/drawing/2014/main" id="{12C22081-661F-1849-B549-87A67910E3BF}"/>
              </a:ext>
            </a:extLst>
          </p:cNvPr>
          <p:cNvSpPr>
            <a:spLocks noGrp="1"/>
          </p:cNvSpPr>
          <p:nvPr userDrawn="1">
            <p:ph type="body" sz="quarter" idx="11" hasCustomPrompt="1"/>
          </p:nvPr>
        </p:nvSpPr>
        <p:spPr>
          <a:xfrm>
            <a:off x="1631731" y="8803957"/>
            <a:ext cx="6553627" cy="492443"/>
          </a:xfrm>
        </p:spPr>
        <p:txBody>
          <a:bodyPr/>
          <a:lstStyle>
            <a:lvl1pPr>
              <a:defRPr sz="3200" b="0" i="0">
                <a:solidFill>
                  <a:schemeClr val="bg1"/>
                </a:solidFill>
                <a:latin typeface="Arial" panose="020B0604020202020204" pitchFamily="34" charset="0"/>
                <a:cs typeface="Arial" panose="020B0604020202020204" pitchFamily="34" charset="0"/>
              </a:defRPr>
            </a:lvl1pPr>
          </a:lstStyle>
          <a:p>
            <a:pPr lvl="0"/>
            <a:r>
              <a:rPr lang="en-US" dirty="0"/>
              <a:t>January 2020</a:t>
            </a:r>
          </a:p>
        </p:txBody>
      </p:sp>
      <p:sp>
        <p:nvSpPr>
          <p:cNvPr id="66" name="Freeform 65">
            <a:extLst>
              <a:ext uri="{FF2B5EF4-FFF2-40B4-BE49-F238E27FC236}">
                <a16:creationId xmlns:a16="http://schemas.microsoft.com/office/drawing/2014/main" id="{26DEEC23-FCFB-6C4F-9677-FFC98365C9E1}"/>
              </a:ext>
            </a:extLst>
          </p:cNvPr>
          <p:cNvSpPr/>
          <p:nvPr userDrawn="1"/>
        </p:nvSpPr>
        <p:spPr>
          <a:xfrm>
            <a:off x="10114871" y="0"/>
            <a:ext cx="7134565" cy="9816832"/>
          </a:xfrm>
          <a:custGeom>
            <a:avLst/>
            <a:gdLst>
              <a:gd name="connsiteX0" fmla="*/ 0 w 7134101"/>
              <a:gd name="connsiteY0" fmla="*/ 0 h 9816832"/>
              <a:gd name="connsiteX1" fmla="*/ 7134101 w 7134101"/>
              <a:gd name="connsiteY1" fmla="*/ 0 h 9816832"/>
              <a:gd name="connsiteX2" fmla="*/ 7134099 w 7134101"/>
              <a:gd name="connsiteY2" fmla="*/ 6249782 h 9816832"/>
              <a:gd name="connsiteX3" fmla="*/ 3567049 w 7134101"/>
              <a:gd name="connsiteY3" fmla="*/ 9816832 h 9816832"/>
              <a:gd name="connsiteX4" fmla="*/ 3567050 w 7134101"/>
              <a:gd name="connsiteY4" fmla="*/ 9816831 h 9816832"/>
              <a:gd name="connsiteX5" fmla="*/ 0 w 7134101"/>
              <a:gd name="connsiteY5" fmla="*/ 6249781 h 9816832"/>
              <a:gd name="connsiteX6" fmla="*/ 0 w 7134101"/>
              <a:gd name="connsiteY6" fmla="*/ 0 h 98168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134101" h="9816832">
                <a:moveTo>
                  <a:pt x="0" y="0"/>
                </a:moveTo>
                <a:lnTo>
                  <a:pt x="7134101" y="0"/>
                </a:lnTo>
                <a:lnTo>
                  <a:pt x="7134099" y="6249782"/>
                </a:lnTo>
                <a:cubicBezTo>
                  <a:pt x="7134099" y="8219809"/>
                  <a:pt x="5537076" y="9816832"/>
                  <a:pt x="3567049" y="9816832"/>
                </a:cubicBezTo>
                <a:lnTo>
                  <a:pt x="3567050" y="9816831"/>
                </a:lnTo>
                <a:cubicBezTo>
                  <a:pt x="1597023" y="9816831"/>
                  <a:pt x="0" y="8219808"/>
                  <a:pt x="0" y="6249781"/>
                </a:cubicBezTo>
                <a:lnTo>
                  <a:pt x="0" y="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6" tIns="45723" rIns="91446" bIns="45723" numCol="1" spcCol="0" rtlCol="0" fromWordArt="0" anchor="ctr" anchorCtr="0" forceAA="0" compatLnSpc="1">
            <a:prstTxWarp prst="textNoShape">
              <a:avLst/>
            </a:prstTxWarp>
            <a:noAutofit/>
          </a:bodyPr>
          <a:lstStyle/>
          <a:p>
            <a:pPr algn="ctr"/>
            <a:endParaRPr lang="en-US" sz="2183"/>
          </a:p>
        </p:txBody>
      </p:sp>
      <p:sp>
        <p:nvSpPr>
          <p:cNvPr id="65" name="Freeform 64">
            <a:extLst>
              <a:ext uri="{FF2B5EF4-FFF2-40B4-BE49-F238E27FC236}">
                <a16:creationId xmlns:a16="http://schemas.microsoft.com/office/drawing/2014/main" id="{B4442DC1-2E7B-EB40-93E8-22074AB92693}"/>
              </a:ext>
            </a:extLst>
          </p:cNvPr>
          <p:cNvSpPr/>
          <p:nvPr userDrawn="1"/>
        </p:nvSpPr>
        <p:spPr>
          <a:xfrm>
            <a:off x="17259307" y="3283974"/>
            <a:ext cx="7134564" cy="10439400"/>
          </a:xfrm>
          <a:custGeom>
            <a:avLst/>
            <a:gdLst>
              <a:gd name="connsiteX0" fmla="*/ 3567050 w 7134100"/>
              <a:gd name="connsiteY0" fmla="*/ 0 h 10439400"/>
              <a:gd name="connsiteX1" fmla="*/ 7134100 w 7134100"/>
              <a:gd name="connsiteY1" fmla="*/ 3567050 h 10439400"/>
              <a:gd name="connsiteX2" fmla="*/ 7134098 w 7134100"/>
              <a:gd name="connsiteY2" fmla="*/ 10439400 h 10439400"/>
              <a:gd name="connsiteX3" fmla="*/ 0 w 7134100"/>
              <a:gd name="connsiteY3" fmla="*/ 10439400 h 10439400"/>
              <a:gd name="connsiteX4" fmla="*/ 0 w 7134100"/>
              <a:gd name="connsiteY4" fmla="*/ 3567050 h 10439400"/>
              <a:gd name="connsiteX5" fmla="*/ 3567050 w 7134100"/>
              <a:gd name="connsiteY5" fmla="*/ 0 h 10439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134100" h="10439400">
                <a:moveTo>
                  <a:pt x="3567050" y="0"/>
                </a:moveTo>
                <a:cubicBezTo>
                  <a:pt x="5537078" y="0"/>
                  <a:pt x="7134100" y="1597023"/>
                  <a:pt x="7134100" y="3567050"/>
                </a:cubicBezTo>
                <a:lnTo>
                  <a:pt x="7134098" y="10439400"/>
                </a:lnTo>
                <a:lnTo>
                  <a:pt x="0" y="10439400"/>
                </a:lnTo>
                <a:lnTo>
                  <a:pt x="0" y="3567050"/>
                </a:lnTo>
                <a:cubicBezTo>
                  <a:pt x="0" y="1597023"/>
                  <a:pt x="1597022" y="0"/>
                  <a:pt x="3567050" y="0"/>
                </a:cubicBez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6" tIns="45723" rIns="91446" bIns="45723" numCol="1" spcCol="0" rtlCol="0" fromWordArt="0" anchor="ctr" anchorCtr="0" forceAA="0" compatLnSpc="1">
            <a:prstTxWarp prst="textNoShape">
              <a:avLst/>
            </a:prstTxWarp>
            <a:noAutofit/>
          </a:bodyPr>
          <a:lstStyle/>
          <a:p>
            <a:pPr algn="ctr"/>
            <a:endParaRPr lang="en-US" sz="2183"/>
          </a:p>
        </p:txBody>
      </p:sp>
      <p:sp>
        <p:nvSpPr>
          <p:cNvPr id="64" name="Freeform 63">
            <a:extLst>
              <a:ext uri="{FF2B5EF4-FFF2-40B4-BE49-F238E27FC236}">
                <a16:creationId xmlns:a16="http://schemas.microsoft.com/office/drawing/2014/main" id="{A0B26798-F401-5A48-B35B-8FBA2ABC1520}"/>
              </a:ext>
            </a:extLst>
          </p:cNvPr>
          <p:cNvSpPr/>
          <p:nvPr userDrawn="1"/>
        </p:nvSpPr>
        <p:spPr>
          <a:xfrm>
            <a:off x="10139643" y="9831580"/>
            <a:ext cx="7134565" cy="3891795"/>
          </a:xfrm>
          <a:custGeom>
            <a:avLst/>
            <a:gdLst>
              <a:gd name="connsiteX0" fmla="*/ 3567050 w 7134101"/>
              <a:gd name="connsiteY0" fmla="*/ 0 h 3891795"/>
              <a:gd name="connsiteX1" fmla="*/ 7134101 w 7134101"/>
              <a:gd name="connsiteY1" fmla="*/ 3567050 h 3891795"/>
              <a:gd name="connsiteX2" fmla="*/ 7134101 w 7134101"/>
              <a:gd name="connsiteY2" fmla="*/ 3891795 h 3891795"/>
              <a:gd name="connsiteX3" fmla="*/ 0 w 7134101"/>
              <a:gd name="connsiteY3" fmla="*/ 3891795 h 3891795"/>
              <a:gd name="connsiteX4" fmla="*/ 0 w 7134101"/>
              <a:gd name="connsiteY4" fmla="*/ 3567050 h 3891795"/>
              <a:gd name="connsiteX5" fmla="*/ 3567050 w 7134101"/>
              <a:gd name="connsiteY5" fmla="*/ 0 h 38917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134101" h="3891795">
                <a:moveTo>
                  <a:pt x="3567050" y="0"/>
                </a:moveTo>
                <a:cubicBezTo>
                  <a:pt x="5537077" y="0"/>
                  <a:pt x="7134101" y="1597023"/>
                  <a:pt x="7134101" y="3567050"/>
                </a:cubicBezTo>
                <a:lnTo>
                  <a:pt x="7134101" y="3891795"/>
                </a:lnTo>
                <a:lnTo>
                  <a:pt x="0" y="3891795"/>
                </a:lnTo>
                <a:lnTo>
                  <a:pt x="0" y="3567050"/>
                </a:lnTo>
                <a:cubicBezTo>
                  <a:pt x="0" y="1597023"/>
                  <a:pt x="1597023" y="0"/>
                  <a:pt x="3567050"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6" tIns="45723" rIns="91446" bIns="45723" numCol="1" spcCol="0" rtlCol="0" fromWordArt="0" anchor="ctr" anchorCtr="0" forceAA="0" compatLnSpc="1">
            <a:prstTxWarp prst="textNoShape">
              <a:avLst/>
            </a:prstTxWarp>
            <a:noAutofit/>
          </a:bodyPr>
          <a:lstStyle/>
          <a:p>
            <a:pPr algn="ctr"/>
            <a:endParaRPr lang="en-US" sz="2183"/>
          </a:p>
        </p:txBody>
      </p:sp>
      <p:pic>
        <p:nvPicPr>
          <p:cNvPr id="67" name="Picture 66">
            <a:extLst>
              <a:ext uri="{FF2B5EF4-FFF2-40B4-BE49-F238E27FC236}">
                <a16:creationId xmlns:a16="http://schemas.microsoft.com/office/drawing/2014/main" id="{F3019598-4E58-A24A-BF4E-C64B2E4E38E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8836662" y="813104"/>
            <a:ext cx="4504749" cy="1657766"/>
          </a:xfrm>
          <a:prstGeom prst="rect">
            <a:avLst/>
          </a:prstGeom>
        </p:spPr>
      </p:pic>
      <p:sp>
        <p:nvSpPr>
          <p:cNvPr id="73" name="Freeform 72">
            <a:extLst>
              <a:ext uri="{FF2B5EF4-FFF2-40B4-BE49-F238E27FC236}">
                <a16:creationId xmlns:a16="http://schemas.microsoft.com/office/drawing/2014/main" id="{958F8E9D-060C-9A40-8245-A770DA17C316}"/>
              </a:ext>
            </a:extLst>
          </p:cNvPr>
          <p:cNvSpPr/>
          <p:nvPr userDrawn="1"/>
        </p:nvSpPr>
        <p:spPr>
          <a:xfrm>
            <a:off x="0" y="2"/>
            <a:ext cx="3595752" cy="7372"/>
          </a:xfrm>
          <a:custGeom>
            <a:avLst/>
            <a:gdLst>
              <a:gd name="connsiteX0" fmla="*/ 0 w 3595752"/>
              <a:gd name="connsiteY0" fmla="*/ 0 h 7372"/>
              <a:gd name="connsiteX1" fmla="*/ 3576900 w 3595752"/>
              <a:gd name="connsiteY1" fmla="*/ 0 h 7372"/>
              <a:gd name="connsiteX2" fmla="*/ 3595752 w 3595752"/>
              <a:gd name="connsiteY2" fmla="*/ 7372 h 7372"/>
              <a:gd name="connsiteX3" fmla="*/ 0 w 3595752"/>
              <a:gd name="connsiteY3" fmla="*/ 7372 h 7372"/>
              <a:gd name="connsiteX4" fmla="*/ 0 w 3595752"/>
              <a:gd name="connsiteY4" fmla="*/ 0 h 737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95752" h="7372">
                <a:moveTo>
                  <a:pt x="0" y="0"/>
                </a:moveTo>
                <a:lnTo>
                  <a:pt x="3576900" y="0"/>
                </a:lnTo>
                <a:lnTo>
                  <a:pt x="3595752" y="7372"/>
                </a:lnTo>
                <a:lnTo>
                  <a:pt x="0" y="7372"/>
                </a:lnTo>
                <a:lnTo>
                  <a:pt x="0" y="0"/>
                </a:lnTo>
                <a:close/>
              </a:path>
            </a:pathLst>
          </a:custGeom>
          <a:solidFill>
            <a:schemeClr val="accent1">
              <a:alpha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6" tIns="45723" rIns="91446" bIns="45723" numCol="1" spcCol="0" rtlCol="0" fromWordArt="0" anchor="ctr" anchorCtr="0" forceAA="0" compatLnSpc="1">
            <a:prstTxWarp prst="textNoShape">
              <a:avLst/>
            </a:prstTxWarp>
            <a:noAutofit/>
          </a:bodyPr>
          <a:lstStyle/>
          <a:p>
            <a:pPr algn="ctr"/>
            <a:endParaRPr lang="en-US" sz="2183"/>
          </a:p>
        </p:txBody>
      </p:sp>
      <p:sp>
        <p:nvSpPr>
          <p:cNvPr id="72" name="Freeform 71">
            <a:extLst>
              <a:ext uri="{FF2B5EF4-FFF2-40B4-BE49-F238E27FC236}">
                <a16:creationId xmlns:a16="http://schemas.microsoft.com/office/drawing/2014/main" id="{39E79266-9528-DD43-A25B-14E4743DAC42}"/>
              </a:ext>
            </a:extLst>
          </p:cNvPr>
          <p:cNvSpPr/>
          <p:nvPr userDrawn="1"/>
        </p:nvSpPr>
        <p:spPr>
          <a:xfrm>
            <a:off x="-29534" y="7374"/>
            <a:ext cx="29534" cy="13716000"/>
          </a:xfrm>
          <a:custGeom>
            <a:avLst/>
            <a:gdLst>
              <a:gd name="connsiteX0" fmla="*/ 0 w 29534"/>
              <a:gd name="connsiteY0" fmla="*/ 0 h 13716000"/>
              <a:gd name="connsiteX1" fmla="*/ 29534 w 29534"/>
              <a:gd name="connsiteY1" fmla="*/ 0 h 13716000"/>
              <a:gd name="connsiteX2" fmla="*/ 29534 w 29534"/>
              <a:gd name="connsiteY2" fmla="*/ 13716000 h 13716000"/>
              <a:gd name="connsiteX3" fmla="*/ 0 w 29534"/>
              <a:gd name="connsiteY3" fmla="*/ 13716000 h 13716000"/>
              <a:gd name="connsiteX4" fmla="*/ 0 w 29534"/>
              <a:gd name="connsiteY4" fmla="*/ 0 h 13716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534" h="13716000">
                <a:moveTo>
                  <a:pt x="0" y="0"/>
                </a:moveTo>
                <a:lnTo>
                  <a:pt x="29534" y="0"/>
                </a:lnTo>
                <a:lnTo>
                  <a:pt x="29534" y="13716000"/>
                </a:lnTo>
                <a:lnTo>
                  <a:pt x="0" y="13716000"/>
                </a:lnTo>
                <a:lnTo>
                  <a:pt x="0" y="0"/>
                </a:lnTo>
                <a:close/>
              </a:path>
            </a:pathLst>
          </a:custGeom>
          <a:solidFill>
            <a:schemeClr val="accent1">
              <a:alpha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6" tIns="45723" rIns="91446" bIns="45723" numCol="1" spcCol="0" rtlCol="0" fromWordArt="0" anchor="ctr" anchorCtr="0" forceAA="0" compatLnSpc="1">
            <a:prstTxWarp prst="textNoShape">
              <a:avLst/>
            </a:prstTxWarp>
            <a:noAutofit/>
          </a:bodyPr>
          <a:lstStyle/>
          <a:p>
            <a:pPr algn="ctr"/>
            <a:endParaRPr lang="en-US" sz="2183"/>
          </a:p>
        </p:txBody>
      </p:sp>
      <p:sp>
        <p:nvSpPr>
          <p:cNvPr id="86" name="Text Placeholder 44">
            <a:extLst>
              <a:ext uri="{FF2B5EF4-FFF2-40B4-BE49-F238E27FC236}">
                <a16:creationId xmlns:a16="http://schemas.microsoft.com/office/drawing/2014/main" id="{A6E94390-36E6-E64F-BE2F-23353625F883}"/>
              </a:ext>
            </a:extLst>
          </p:cNvPr>
          <p:cNvSpPr>
            <a:spLocks noGrp="1"/>
          </p:cNvSpPr>
          <p:nvPr>
            <p:ph type="body" sz="quarter" idx="12" hasCustomPrompt="1"/>
          </p:nvPr>
        </p:nvSpPr>
        <p:spPr>
          <a:xfrm>
            <a:off x="1631731" y="5020894"/>
            <a:ext cx="6553627" cy="307777"/>
          </a:xfrm>
        </p:spPr>
        <p:txBody>
          <a:bodyPr/>
          <a:lstStyle>
            <a:lvl1pPr>
              <a:defRPr sz="2000" b="1" i="0">
                <a:solidFill>
                  <a:schemeClr val="bg1"/>
                </a:solidFill>
                <a:latin typeface="Arial" panose="020B0604020202020204" pitchFamily="34" charset="0"/>
                <a:cs typeface="Arial" panose="020B0604020202020204" pitchFamily="34" charset="0"/>
              </a:defRPr>
            </a:lvl1pPr>
          </a:lstStyle>
          <a:p>
            <a:pPr lvl="0"/>
            <a:r>
              <a:rPr lang="en-US" dirty="0"/>
              <a:t>MAKING EVERY WOMAN AND GIRL COUNT</a:t>
            </a:r>
          </a:p>
        </p:txBody>
      </p:sp>
      <p:pic>
        <p:nvPicPr>
          <p:cNvPr id="3" name="Picture 2">
            <a:extLst>
              <a:ext uri="{FF2B5EF4-FFF2-40B4-BE49-F238E27FC236}">
                <a16:creationId xmlns:a16="http://schemas.microsoft.com/office/drawing/2014/main" id="{6C240D2B-F4B2-7149-9897-1632B440D9E1}"/>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9423042" y="11658600"/>
            <a:ext cx="3894158" cy="1725724"/>
          </a:xfrm>
          <a:prstGeom prst="rect">
            <a:avLst/>
          </a:prstGeom>
        </p:spPr>
      </p:pic>
    </p:spTree>
  </p:cSld>
  <p:clrMapOvr>
    <a:masterClrMapping/>
  </p:clrMapOvr>
  <p:extLst>
    <p:ext uri="{DCECCB84-F9BA-43D5-87BE-67443E8EF086}">
      <p15:sldGuideLst xmlns:p15="http://schemas.microsoft.com/office/powerpoint/2012/main">
        <p15:guide id="1" orient="horz" pos="672">
          <p15:clr>
            <a:srgbClr val="FBAE40"/>
          </p15:clr>
        </p15:guide>
        <p15:guide id="2" pos="1008">
          <p15:clr>
            <a:srgbClr val="FBAE40"/>
          </p15:clr>
        </p15:guide>
        <p15:guide id="3" pos="14400">
          <p15:clr>
            <a:srgbClr val="FBAE40"/>
          </p15:clr>
        </p15:guide>
        <p15:guide id="4" pos="14640">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hank you 1">
    <p:spTree>
      <p:nvGrpSpPr>
        <p:cNvPr id="1" name=""/>
        <p:cNvGrpSpPr/>
        <p:nvPr/>
      </p:nvGrpSpPr>
      <p:grpSpPr>
        <a:xfrm>
          <a:off x="0" y="0"/>
          <a:ext cx="0" cy="0"/>
          <a:chOff x="0" y="0"/>
          <a:chExt cx="0" cy="0"/>
        </a:xfrm>
      </p:grpSpPr>
      <p:sp>
        <p:nvSpPr>
          <p:cNvPr id="46" name="Rectangle 45">
            <a:extLst>
              <a:ext uri="{FF2B5EF4-FFF2-40B4-BE49-F238E27FC236}">
                <a16:creationId xmlns:a16="http://schemas.microsoft.com/office/drawing/2014/main" id="{2EC1AF14-B671-8D4D-8B24-9FD787AD330B}"/>
              </a:ext>
            </a:extLst>
          </p:cNvPr>
          <p:cNvSpPr/>
          <p:nvPr userDrawn="1"/>
        </p:nvSpPr>
        <p:spPr>
          <a:xfrm>
            <a:off x="1" y="0"/>
            <a:ext cx="24384000" cy="13716000"/>
          </a:xfrm>
          <a:prstGeom prst="rect">
            <a:avLst/>
          </a:prstGeom>
          <a:solidFill>
            <a:schemeClr val="accent1">
              <a:alpha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6" tIns="45723" rIns="91446" bIns="45723" numCol="1" spcCol="0" rtlCol="0" fromWordArt="0" anchor="ctr" anchorCtr="0" forceAA="0" compatLnSpc="1">
            <a:prstTxWarp prst="textNoShape">
              <a:avLst/>
            </a:prstTxWarp>
            <a:noAutofit/>
          </a:bodyPr>
          <a:lstStyle/>
          <a:p>
            <a:pPr algn="ctr"/>
            <a:endParaRPr lang="en-US" sz="2183"/>
          </a:p>
        </p:txBody>
      </p:sp>
      <p:sp>
        <p:nvSpPr>
          <p:cNvPr id="66" name="Freeform 65">
            <a:extLst>
              <a:ext uri="{FF2B5EF4-FFF2-40B4-BE49-F238E27FC236}">
                <a16:creationId xmlns:a16="http://schemas.microsoft.com/office/drawing/2014/main" id="{26DEEC23-FCFB-6C4F-9677-FFC98365C9E1}"/>
              </a:ext>
            </a:extLst>
          </p:cNvPr>
          <p:cNvSpPr/>
          <p:nvPr userDrawn="1"/>
        </p:nvSpPr>
        <p:spPr>
          <a:xfrm>
            <a:off x="10114871" y="0"/>
            <a:ext cx="7134565" cy="9816832"/>
          </a:xfrm>
          <a:custGeom>
            <a:avLst/>
            <a:gdLst>
              <a:gd name="connsiteX0" fmla="*/ 0 w 7134101"/>
              <a:gd name="connsiteY0" fmla="*/ 0 h 9816832"/>
              <a:gd name="connsiteX1" fmla="*/ 7134101 w 7134101"/>
              <a:gd name="connsiteY1" fmla="*/ 0 h 9816832"/>
              <a:gd name="connsiteX2" fmla="*/ 7134099 w 7134101"/>
              <a:gd name="connsiteY2" fmla="*/ 6249782 h 9816832"/>
              <a:gd name="connsiteX3" fmla="*/ 3567049 w 7134101"/>
              <a:gd name="connsiteY3" fmla="*/ 9816832 h 9816832"/>
              <a:gd name="connsiteX4" fmla="*/ 3567050 w 7134101"/>
              <a:gd name="connsiteY4" fmla="*/ 9816831 h 9816832"/>
              <a:gd name="connsiteX5" fmla="*/ 0 w 7134101"/>
              <a:gd name="connsiteY5" fmla="*/ 6249781 h 9816832"/>
              <a:gd name="connsiteX6" fmla="*/ 0 w 7134101"/>
              <a:gd name="connsiteY6" fmla="*/ 0 h 98168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134101" h="9816832">
                <a:moveTo>
                  <a:pt x="0" y="0"/>
                </a:moveTo>
                <a:lnTo>
                  <a:pt x="7134101" y="0"/>
                </a:lnTo>
                <a:lnTo>
                  <a:pt x="7134099" y="6249782"/>
                </a:lnTo>
                <a:cubicBezTo>
                  <a:pt x="7134099" y="8219809"/>
                  <a:pt x="5537076" y="9816832"/>
                  <a:pt x="3567049" y="9816832"/>
                </a:cubicBezTo>
                <a:lnTo>
                  <a:pt x="3567050" y="9816831"/>
                </a:lnTo>
                <a:cubicBezTo>
                  <a:pt x="1597023" y="9816831"/>
                  <a:pt x="0" y="8219808"/>
                  <a:pt x="0" y="6249781"/>
                </a:cubicBezTo>
                <a:lnTo>
                  <a:pt x="0" y="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6" tIns="45723" rIns="91446" bIns="45723" numCol="1" spcCol="0" rtlCol="0" fromWordArt="0" anchor="ctr" anchorCtr="0" forceAA="0" compatLnSpc="1">
            <a:prstTxWarp prst="textNoShape">
              <a:avLst/>
            </a:prstTxWarp>
            <a:noAutofit/>
          </a:bodyPr>
          <a:lstStyle/>
          <a:p>
            <a:pPr algn="ctr"/>
            <a:endParaRPr lang="en-US" sz="2183"/>
          </a:p>
        </p:txBody>
      </p:sp>
      <p:sp>
        <p:nvSpPr>
          <p:cNvPr id="65" name="Freeform 64">
            <a:extLst>
              <a:ext uri="{FF2B5EF4-FFF2-40B4-BE49-F238E27FC236}">
                <a16:creationId xmlns:a16="http://schemas.microsoft.com/office/drawing/2014/main" id="{B4442DC1-2E7B-EB40-93E8-22074AB92693}"/>
              </a:ext>
            </a:extLst>
          </p:cNvPr>
          <p:cNvSpPr/>
          <p:nvPr userDrawn="1"/>
        </p:nvSpPr>
        <p:spPr>
          <a:xfrm>
            <a:off x="17259307" y="3283974"/>
            <a:ext cx="7134564" cy="10439400"/>
          </a:xfrm>
          <a:custGeom>
            <a:avLst/>
            <a:gdLst>
              <a:gd name="connsiteX0" fmla="*/ 3567050 w 7134100"/>
              <a:gd name="connsiteY0" fmla="*/ 0 h 10439400"/>
              <a:gd name="connsiteX1" fmla="*/ 7134100 w 7134100"/>
              <a:gd name="connsiteY1" fmla="*/ 3567050 h 10439400"/>
              <a:gd name="connsiteX2" fmla="*/ 7134098 w 7134100"/>
              <a:gd name="connsiteY2" fmla="*/ 10439400 h 10439400"/>
              <a:gd name="connsiteX3" fmla="*/ 0 w 7134100"/>
              <a:gd name="connsiteY3" fmla="*/ 10439400 h 10439400"/>
              <a:gd name="connsiteX4" fmla="*/ 0 w 7134100"/>
              <a:gd name="connsiteY4" fmla="*/ 3567050 h 10439400"/>
              <a:gd name="connsiteX5" fmla="*/ 3567050 w 7134100"/>
              <a:gd name="connsiteY5" fmla="*/ 0 h 10439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134100" h="10439400">
                <a:moveTo>
                  <a:pt x="3567050" y="0"/>
                </a:moveTo>
                <a:cubicBezTo>
                  <a:pt x="5537078" y="0"/>
                  <a:pt x="7134100" y="1597023"/>
                  <a:pt x="7134100" y="3567050"/>
                </a:cubicBezTo>
                <a:lnTo>
                  <a:pt x="7134098" y="10439400"/>
                </a:lnTo>
                <a:lnTo>
                  <a:pt x="0" y="10439400"/>
                </a:lnTo>
                <a:lnTo>
                  <a:pt x="0" y="3567050"/>
                </a:lnTo>
                <a:cubicBezTo>
                  <a:pt x="0" y="1597023"/>
                  <a:pt x="1597022" y="0"/>
                  <a:pt x="3567050" y="0"/>
                </a:cubicBez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6" tIns="45723" rIns="91446" bIns="45723" numCol="1" spcCol="0" rtlCol="0" fromWordArt="0" anchor="ctr" anchorCtr="0" forceAA="0" compatLnSpc="1">
            <a:prstTxWarp prst="textNoShape">
              <a:avLst/>
            </a:prstTxWarp>
            <a:noAutofit/>
          </a:bodyPr>
          <a:lstStyle/>
          <a:p>
            <a:pPr algn="ctr"/>
            <a:endParaRPr lang="en-US" sz="2183"/>
          </a:p>
        </p:txBody>
      </p:sp>
      <p:sp>
        <p:nvSpPr>
          <p:cNvPr id="64" name="Freeform 63">
            <a:extLst>
              <a:ext uri="{FF2B5EF4-FFF2-40B4-BE49-F238E27FC236}">
                <a16:creationId xmlns:a16="http://schemas.microsoft.com/office/drawing/2014/main" id="{A0B26798-F401-5A48-B35B-8FBA2ABC1520}"/>
              </a:ext>
            </a:extLst>
          </p:cNvPr>
          <p:cNvSpPr/>
          <p:nvPr userDrawn="1"/>
        </p:nvSpPr>
        <p:spPr>
          <a:xfrm>
            <a:off x="10139643" y="9831580"/>
            <a:ext cx="7134565" cy="3891795"/>
          </a:xfrm>
          <a:custGeom>
            <a:avLst/>
            <a:gdLst>
              <a:gd name="connsiteX0" fmla="*/ 3567050 w 7134101"/>
              <a:gd name="connsiteY0" fmla="*/ 0 h 3891795"/>
              <a:gd name="connsiteX1" fmla="*/ 7134101 w 7134101"/>
              <a:gd name="connsiteY1" fmla="*/ 3567050 h 3891795"/>
              <a:gd name="connsiteX2" fmla="*/ 7134101 w 7134101"/>
              <a:gd name="connsiteY2" fmla="*/ 3891795 h 3891795"/>
              <a:gd name="connsiteX3" fmla="*/ 0 w 7134101"/>
              <a:gd name="connsiteY3" fmla="*/ 3891795 h 3891795"/>
              <a:gd name="connsiteX4" fmla="*/ 0 w 7134101"/>
              <a:gd name="connsiteY4" fmla="*/ 3567050 h 3891795"/>
              <a:gd name="connsiteX5" fmla="*/ 3567050 w 7134101"/>
              <a:gd name="connsiteY5" fmla="*/ 0 h 38917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134101" h="3891795">
                <a:moveTo>
                  <a:pt x="3567050" y="0"/>
                </a:moveTo>
                <a:cubicBezTo>
                  <a:pt x="5537077" y="0"/>
                  <a:pt x="7134101" y="1597023"/>
                  <a:pt x="7134101" y="3567050"/>
                </a:cubicBezTo>
                <a:lnTo>
                  <a:pt x="7134101" y="3891795"/>
                </a:lnTo>
                <a:lnTo>
                  <a:pt x="0" y="3891795"/>
                </a:lnTo>
                <a:lnTo>
                  <a:pt x="0" y="3567050"/>
                </a:lnTo>
                <a:cubicBezTo>
                  <a:pt x="0" y="1597023"/>
                  <a:pt x="1597023" y="0"/>
                  <a:pt x="3567050"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6" tIns="45723" rIns="91446" bIns="45723" numCol="1" spcCol="0" rtlCol="0" fromWordArt="0" anchor="ctr" anchorCtr="0" forceAA="0" compatLnSpc="1">
            <a:prstTxWarp prst="textNoShape">
              <a:avLst/>
            </a:prstTxWarp>
            <a:noAutofit/>
          </a:bodyPr>
          <a:lstStyle/>
          <a:p>
            <a:pPr algn="ctr"/>
            <a:endParaRPr lang="en-US" sz="2183"/>
          </a:p>
        </p:txBody>
      </p:sp>
      <p:pic>
        <p:nvPicPr>
          <p:cNvPr id="67" name="Picture 66">
            <a:extLst>
              <a:ext uri="{FF2B5EF4-FFF2-40B4-BE49-F238E27FC236}">
                <a16:creationId xmlns:a16="http://schemas.microsoft.com/office/drawing/2014/main" id="{F3019598-4E58-A24A-BF4E-C64B2E4E38E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8836662" y="813104"/>
            <a:ext cx="4504749" cy="1657766"/>
          </a:xfrm>
          <a:prstGeom prst="rect">
            <a:avLst/>
          </a:prstGeom>
        </p:spPr>
      </p:pic>
      <p:sp>
        <p:nvSpPr>
          <p:cNvPr id="73" name="Freeform 72">
            <a:extLst>
              <a:ext uri="{FF2B5EF4-FFF2-40B4-BE49-F238E27FC236}">
                <a16:creationId xmlns:a16="http://schemas.microsoft.com/office/drawing/2014/main" id="{958F8E9D-060C-9A40-8245-A770DA17C316}"/>
              </a:ext>
            </a:extLst>
          </p:cNvPr>
          <p:cNvSpPr/>
          <p:nvPr userDrawn="1"/>
        </p:nvSpPr>
        <p:spPr>
          <a:xfrm>
            <a:off x="0" y="2"/>
            <a:ext cx="3595752" cy="7372"/>
          </a:xfrm>
          <a:custGeom>
            <a:avLst/>
            <a:gdLst>
              <a:gd name="connsiteX0" fmla="*/ 0 w 3595752"/>
              <a:gd name="connsiteY0" fmla="*/ 0 h 7372"/>
              <a:gd name="connsiteX1" fmla="*/ 3576900 w 3595752"/>
              <a:gd name="connsiteY1" fmla="*/ 0 h 7372"/>
              <a:gd name="connsiteX2" fmla="*/ 3595752 w 3595752"/>
              <a:gd name="connsiteY2" fmla="*/ 7372 h 7372"/>
              <a:gd name="connsiteX3" fmla="*/ 0 w 3595752"/>
              <a:gd name="connsiteY3" fmla="*/ 7372 h 7372"/>
              <a:gd name="connsiteX4" fmla="*/ 0 w 3595752"/>
              <a:gd name="connsiteY4" fmla="*/ 0 h 737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95752" h="7372">
                <a:moveTo>
                  <a:pt x="0" y="0"/>
                </a:moveTo>
                <a:lnTo>
                  <a:pt x="3576900" y="0"/>
                </a:lnTo>
                <a:lnTo>
                  <a:pt x="3595752" y="7372"/>
                </a:lnTo>
                <a:lnTo>
                  <a:pt x="0" y="7372"/>
                </a:lnTo>
                <a:lnTo>
                  <a:pt x="0" y="0"/>
                </a:lnTo>
                <a:close/>
              </a:path>
            </a:pathLst>
          </a:custGeom>
          <a:solidFill>
            <a:schemeClr val="accent1">
              <a:alpha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6" tIns="45723" rIns="91446" bIns="45723" numCol="1" spcCol="0" rtlCol="0" fromWordArt="0" anchor="ctr" anchorCtr="0" forceAA="0" compatLnSpc="1">
            <a:prstTxWarp prst="textNoShape">
              <a:avLst/>
            </a:prstTxWarp>
            <a:noAutofit/>
          </a:bodyPr>
          <a:lstStyle/>
          <a:p>
            <a:pPr algn="ctr"/>
            <a:endParaRPr lang="en-US" sz="2183"/>
          </a:p>
        </p:txBody>
      </p:sp>
      <p:sp>
        <p:nvSpPr>
          <p:cNvPr id="72" name="Freeform 71">
            <a:extLst>
              <a:ext uri="{FF2B5EF4-FFF2-40B4-BE49-F238E27FC236}">
                <a16:creationId xmlns:a16="http://schemas.microsoft.com/office/drawing/2014/main" id="{39E79266-9528-DD43-A25B-14E4743DAC42}"/>
              </a:ext>
            </a:extLst>
          </p:cNvPr>
          <p:cNvSpPr/>
          <p:nvPr userDrawn="1"/>
        </p:nvSpPr>
        <p:spPr>
          <a:xfrm>
            <a:off x="-29534" y="7374"/>
            <a:ext cx="29534" cy="13716000"/>
          </a:xfrm>
          <a:custGeom>
            <a:avLst/>
            <a:gdLst>
              <a:gd name="connsiteX0" fmla="*/ 0 w 29534"/>
              <a:gd name="connsiteY0" fmla="*/ 0 h 13716000"/>
              <a:gd name="connsiteX1" fmla="*/ 29534 w 29534"/>
              <a:gd name="connsiteY1" fmla="*/ 0 h 13716000"/>
              <a:gd name="connsiteX2" fmla="*/ 29534 w 29534"/>
              <a:gd name="connsiteY2" fmla="*/ 13716000 h 13716000"/>
              <a:gd name="connsiteX3" fmla="*/ 0 w 29534"/>
              <a:gd name="connsiteY3" fmla="*/ 13716000 h 13716000"/>
              <a:gd name="connsiteX4" fmla="*/ 0 w 29534"/>
              <a:gd name="connsiteY4" fmla="*/ 0 h 13716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534" h="13716000">
                <a:moveTo>
                  <a:pt x="0" y="0"/>
                </a:moveTo>
                <a:lnTo>
                  <a:pt x="29534" y="0"/>
                </a:lnTo>
                <a:lnTo>
                  <a:pt x="29534" y="13716000"/>
                </a:lnTo>
                <a:lnTo>
                  <a:pt x="0" y="13716000"/>
                </a:lnTo>
                <a:lnTo>
                  <a:pt x="0" y="0"/>
                </a:lnTo>
                <a:close/>
              </a:path>
            </a:pathLst>
          </a:custGeom>
          <a:solidFill>
            <a:schemeClr val="accent1">
              <a:alpha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6" tIns="45723" rIns="91446" bIns="45723" numCol="1" spcCol="0" rtlCol="0" fromWordArt="0" anchor="ctr" anchorCtr="0" forceAA="0" compatLnSpc="1">
            <a:prstTxWarp prst="textNoShape">
              <a:avLst/>
            </a:prstTxWarp>
            <a:noAutofit/>
          </a:bodyPr>
          <a:lstStyle/>
          <a:p>
            <a:pPr algn="ctr"/>
            <a:endParaRPr lang="en-US" sz="2183"/>
          </a:p>
        </p:txBody>
      </p:sp>
      <p:sp>
        <p:nvSpPr>
          <p:cNvPr id="13" name="Text Placeholder 44">
            <a:extLst>
              <a:ext uri="{FF2B5EF4-FFF2-40B4-BE49-F238E27FC236}">
                <a16:creationId xmlns:a16="http://schemas.microsoft.com/office/drawing/2014/main" id="{20199B3D-584A-C543-8A7C-0C3502E8B0F5}"/>
              </a:ext>
            </a:extLst>
          </p:cNvPr>
          <p:cNvSpPr>
            <a:spLocks noGrp="1"/>
          </p:cNvSpPr>
          <p:nvPr>
            <p:ph type="body" sz="quarter" idx="10" hasCustomPrompt="1"/>
          </p:nvPr>
        </p:nvSpPr>
        <p:spPr>
          <a:xfrm>
            <a:off x="1600200" y="6203107"/>
            <a:ext cx="9243851" cy="1354217"/>
          </a:xfrm>
        </p:spPr>
        <p:txBody>
          <a:bodyPr anchor="ctr" anchorCtr="0"/>
          <a:lstStyle>
            <a:lvl1pPr>
              <a:defRPr sz="8800" b="1" i="0">
                <a:solidFill>
                  <a:schemeClr val="tx1"/>
                </a:solidFill>
                <a:latin typeface="Montserrat" panose="02000505000000020004" pitchFamily="2" charset="77"/>
              </a:defRPr>
            </a:lvl1pPr>
          </a:lstStyle>
          <a:p>
            <a:pPr lvl="0"/>
            <a:r>
              <a:rPr lang="en-US" dirty="0"/>
              <a:t>THANK YOU</a:t>
            </a:r>
          </a:p>
        </p:txBody>
      </p:sp>
      <p:pic>
        <p:nvPicPr>
          <p:cNvPr id="3" name="Picture 2">
            <a:extLst>
              <a:ext uri="{FF2B5EF4-FFF2-40B4-BE49-F238E27FC236}">
                <a16:creationId xmlns:a16="http://schemas.microsoft.com/office/drawing/2014/main" id="{E218F479-D43B-3448-B27E-48A59BEEECAD}"/>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524000" y="11277600"/>
            <a:ext cx="4283677" cy="1287274"/>
          </a:xfrm>
          <a:prstGeom prst="rect">
            <a:avLst/>
          </a:prstGeom>
        </p:spPr>
      </p:pic>
    </p:spTree>
    <p:extLst>
      <p:ext uri="{BB962C8B-B14F-4D97-AF65-F5344CB8AC3E}">
        <p14:creationId xmlns:p14="http://schemas.microsoft.com/office/powerpoint/2010/main" val="3291277630"/>
      </p:ext>
    </p:extLst>
  </p:cSld>
  <p:clrMapOvr>
    <a:masterClrMapping/>
  </p:clrMapOvr>
  <p:extLst>
    <p:ext uri="{DCECCB84-F9BA-43D5-87BE-67443E8EF086}">
      <p15:sldGuideLst xmlns:p15="http://schemas.microsoft.com/office/powerpoint/2012/main">
        <p15:guide id="1" orient="horz" pos="672">
          <p15:clr>
            <a:srgbClr val="FBAE40"/>
          </p15:clr>
        </p15:guide>
        <p15:guide id="2" pos="1008">
          <p15:clr>
            <a:srgbClr val="FBAE40"/>
          </p15:clr>
        </p15:guide>
        <p15:guide id="3" pos="14400">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userDrawn="1">
  <p:cSld name="Thank you 2">
    <p:bg>
      <p:bgPr>
        <a:solidFill>
          <a:schemeClr val="bg1"/>
        </a:solidFill>
        <a:effectLst/>
      </p:bgPr>
    </p:bg>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22A27C36-E27C-2F4F-A088-A56664D31970}"/>
              </a:ext>
            </a:extLst>
          </p:cNvPr>
          <p:cNvPicPr>
            <a:picLocks noChangeAspect="1"/>
          </p:cNvPicPr>
          <p:nvPr userDrawn="1"/>
        </p:nvPicPr>
        <p:blipFill rotWithShape="1">
          <a:blip r:embed="rId2"/>
          <a:srcRect l="5600" t="1978" r="23611" b="51517"/>
          <a:stretch/>
        </p:blipFill>
        <p:spPr>
          <a:xfrm>
            <a:off x="0" y="-26276"/>
            <a:ext cx="24384000" cy="13742276"/>
          </a:xfrm>
          <a:prstGeom prst="rect">
            <a:avLst/>
          </a:prstGeom>
        </p:spPr>
      </p:pic>
      <p:sp>
        <p:nvSpPr>
          <p:cNvPr id="5" name="Text Placeholder 44">
            <a:extLst>
              <a:ext uri="{FF2B5EF4-FFF2-40B4-BE49-F238E27FC236}">
                <a16:creationId xmlns:a16="http://schemas.microsoft.com/office/drawing/2014/main" id="{F143D28B-CEE9-B94D-8239-606801726CE1}"/>
              </a:ext>
            </a:extLst>
          </p:cNvPr>
          <p:cNvSpPr>
            <a:spLocks noGrp="1"/>
          </p:cNvSpPr>
          <p:nvPr>
            <p:ph type="body" sz="quarter" idx="10" hasCustomPrompt="1"/>
          </p:nvPr>
        </p:nvSpPr>
        <p:spPr>
          <a:xfrm>
            <a:off x="1600200" y="6203107"/>
            <a:ext cx="9243851" cy="1354217"/>
          </a:xfrm>
        </p:spPr>
        <p:txBody>
          <a:bodyPr anchor="ctr" anchorCtr="0"/>
          <a:lstStyle>
            <a:lvl1pPr>
              <a:defRPr sz="8800" b="1" i="0">
                <a:solidFill>
                  <a:schemeClr val="bg2"/>
                </a:solidFill>
                <a:latin typeface="Montserrat" panose="02000505000000020004" pitchFamily="2" charset="77"/>
              </a:defRPr>
            </a:lvl1pPr>
          </a:lstStyle>
          <a:p>
            <a:pPr lvl="0"/>
            <a:r>
              <a:rPr lang="en-US" dirty="0"/>
              <a:t>THANK YOU</a:t>
            </a:r>
          </a:p>
        </p:txBody>
      </p:sp>
      <p:pic>
        <p:nvPicPr>
          <p:cNvPr id="7" name="Picture 6">
            <a:extLst>
              <a:ext uri="{FF2B5EF4-FFF2-40B4-BE49-F238E27FC236}">
                <a16:creationId xmlns:a16="http://schemas.microsoft.com/office/drawing/2014/main" id="{74CC99F6-CECC-3841-B698-177BDD40F8F8}"/>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9423042" y="11658600"/>
            <a:ext cx="3894158" cy="1725724"/>
          </a:xfrm>
          <a:prstGeom prst="rect">
            <a:avLst/>
          </a:prstGeom>
        </p:spPr>
      </p:pic>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Content 1">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26F3BC7A-C7CB-C243-B442-9247E93D17CA}"/>
              </a:ext>
            </a:extLst>
          </p:cNvPr>
          <p:cNvPicPr>
            <a:picLocks noChangeAspect="1"/>
          </p:cNvPicPr>
          <p:nvPr userDrawn="1"/>
        </p:nvPicPr>
        <p:blipFill>
          <a:blip r:embed="rId2"/>
          <a:stretch>
            <a:fillRect/>
          </a:stretch>
        </p:blipFill>
        <p:spPr>
          <a:xfrm>
            <a:off x="-1" y="12125685"/>
            <a:ext cx="24384000" cy="125487"/>
          </a:xfrm>
          <a:prstGeom prst="rect">
            <a:avLst/>
          </a:prstGeom>
        </p:spPr>
      </p:pic>
      <p:pic>
        <p:nvPicPr>
          <p:cNvPr id="8" name="Picture 7">
            <a:extLst>
              <a:ext uri="{FF2B5EF4-FFF2-40B4-BE49-F238E27FC236}">
                <a16:creationId xmlns:a16="http://schemas.microsoft.com/office/drawing/2014/main" id="{0674CC22-B2D9-BA41-BF4A-F363B31A942B}"/>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20509980" y="12498404"/>
            <a:ext cx="2636827" cy="970363"/>
          </a:xfrm>
          <a:prstGeom prst="rect">
            <a:avLst/>
          </a:prstGeom>
        </p:spPr>
      </p:pic>
      <p:sp>
        <p:nvSpPr>
          <p:cNvPr id="15" name="Text Placeholder 14">
            <a:extLst>
              <a:ext uri="{FF2B5EF4-FFF2-40B4-BE49-F238E27FC236}">
                <a16:creationId xmlns:a16="http://schemas.microsoft.com/office/drawing/2014/main" id="{791701D2-F520-3B4C-B848-F4A99FF91642}"/>
              </a:ext>
            </a:extLst>
          </p:cNvPr>
          <p:cNvSpPr>
            <a:spLocks noGrp="1"/>
          </p:cNvSpPr>
          <p:nvPr>
            <p:ph type="body" sz="quarter" idx="10" hasCustomPrompt="1"/>
          </p:nvPr>
        </p:nvSpPr>
        <p:spPr>
          <a:xfrm>
            <a:off x="1586578" y="1128240"/>
            <a:ext cx="21233951" cy="597236"/>
          </a:xfrm>
        </p:spPr>
        <p:txBody>
          <a:bodyPr/>
          <a:lstStyle>
            <a:lvl1pPr>
              <a:defRPr sz="3881" b="1" i="0">
                <a:solidFill>
                  <a:schemeClr val="tx1"/>
                </a:solidFill>
                <a:latin typeface="Montserrat" panose="02000505000000020004" pitchFamily="2" charset="77"/>
              </a:defRPr>
            </a:lvl1pPr>
          </a:lstStyle>
          <a:p>
            <a:pPr lvl="0"/>
            <a:r>
              <a:rPr lang="en-US" dirty="0"/>
              <a:t>HEADLINES GO HERE</a:t>
            </a:r>
          </a:p>
        </p:txBody>
      </p:sp>
      <p:sp>
        <p:nvSpPr>
          <p:cNvPr id="17" name="Text Placeholder 16">
            <a:extLst>
              <a:ext uri="{FF2B5EF4-FFF2-40B4-BE49-F238E27FC236}">
                <a16:creationId xmlns:a16="http://schemas.microsoft.com/office/drawing/2014/main" id="{F71CC9AD-8B2B-9F49-9E91-46A3797BA280}"/>
              </a:ext>
            </a:extLst>
          </p:cNvPr>
          <p:cNvSpPr>
            <a:spLocks noGrp="1"/>
          </p:cNvSpPr>
          <p:nvPr>
            <p:ph type="body" sz="quarter" idx="11"/>
          </p:nvPr>
        </p:nvSpPr>
        <p:spPr>
          <a:xfrm>
            <a:off x="1586578" y="3161380"/>
            <a:ext cx="21233951" cy="2239716"/>
          </a:xfrm>
        </p:spPr>
        <p:txBody>
          <a:bodyPr/>
          <a:lstStyle>
            <a:lvl1pPr>
              <a:defRPr sz="2911">
                <a:solidFill>
                  <a:schemeClr val="accent3"/>
                </a:solidFill>
                <a:latin typeface="Arial" panose="020B0604020202020204" pitchFamily="34" charset="0"/>
                <a:cs typeface="Arial" panose="020B0604020202020204" pitchFamily="34" charset="0"/>
              </a:defRPr>
            </a:lvl1pPr>
            <a:lvl2pPr>
              <a:defRPr sz="2911">
                <a:solidFill>
                  <a:schemeClr val="accent3"/>
                </a:solidFill>
                <a:latin typeface="Arial" panose="020B0604020202020204" pitchFamily="34" charset="0"/>
                <a:cs typeface="Arial" panose="020B0604020202020204" pitchFamily="34" charset="0"/>
              </a:defRPr>
            </a:lvl2pPr>
            <a:lvl3pPr>
              <a:defRPr sz="2911">
                <a:solidFill>
                  <a:schemeClr val="accent3"/>
                </a:solidFill>
                <a:latin typeface="Arial" panose="020B0604020202020204" pitchFamily="34" charset="0"/>
                <a:cs typeface="Arial" panose="020B0604020202020204" pitchFamily="34" charset="0"/>
              </a:defRPr>
            </a:lvl3pPr>
            <a:lvl4pPr>
              <a:defRPr sz="2911">
                <a:solidFill>
                  <a:schemeClr val="accent3"/>
                </a:solidFill>
                <a:latin typeface="Arial" panose="020B0604020202020204" pitchFamily="34" charset="0"/>
                <a:cs typeface="Arial" panose="020B0604020202020204" pitchFamily="34" charset="0"/>
              </a:defRPr>
            </a:lvl4pPr>
            <a:lvl5pPr>
              <a:defRPr sz="2911">
                <a:solidFill>
                  <a:schemeClr val="accent3"/>
                </a:solidFill>
                <a:latin typeface="Arial" panose="020B0604020202020204" pitchFamily="34" charset="0"/>
                <a:cs typeface="Arial" panose="020B0604020202020204" pitchFamily="34" charset="0"/>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Holder 6">
            <a:extLst>
              <a:ext uri="{FF2B5EF4-FFF2-40B4-BE49-F238E27FC236}">
                <a16:creationId xmlns:a16="http://schemas.microsoft.com/office/drawing/2014/main" id="{A1110A4E-A1AD-1E4A-B229-270C8E3E6B78}"/>
              </a:ext>
            </a:extLst>
          </p:cNvPr>
          <p:cNvSpPr>
            <a:spLocks noGrp="1"/>
          </p:cNvSpPr>
          <p:nvPr>
            <p:ph type="dt" sz="half" idx="6"/>
          </p:nvPr>
        </p:nvSpPr>
        <p:spPr>
          <a:xfrm>
            <a:off x="1588889" y="12880964"/>
            <a:ext cx="13006083" cy="261291"/>
          </a:xfrm>
          <a:prstGeom prst="rect">
            <a:avLst/>
          </a:prstGeom>
        </p:spPr>
        <p:txBody>
          <a:bodyPr lIns="0" tIns="0" rIns="0" bIns="0"/>
          <a:lstStyle>
            <a:lvl1pPr algn="l">
              <a:defRPr sz="1698">
                <a:solidFill>
                  <a:schemeClr val="tx1">
                    <a:tint val="75000"/>
                  </a:schemeClr>
                </a:solidFill>
                <a:latin typeface="Arial" panose="020B0604020202020204" pitchFamily="34" charset="0"/>
                <a:cs typeface="Arial" panose="020B0604020202020204" pitchFamily="34" charset="0"/>
              </a:defRPr>
            </a:lvl1pPr>
          </a:lstStyle>
          <a:p>
            <a:r>
              <a:rPr lang="en-IE" b="1">
                <a:solidFill>
                  <a:schemeClr val="accent1"/>
                </a:solidFill>
                <a:latin typeface="Montserrat" panose="02000505000000020004" pitchFamily="2" charset="77"/>
              </a:rPr>
              <a:t>‹#› | MAKING EVERY WOMAN AND GIRL COUNT | 24 July 2019</a:t>
            </a:r>
            <a:endParaRPr lang="en-US" dirty="0">
              <a:solidFill>
                <a:schemeClr val="accent3"/>
              </a:solidFill>
            </a:endParaRPr>
          </a:p>
        </p:txBody>
      </p:sp>
    </p:spTree>
  </p:cSld>
  <p:clrMapOvr>
    <a:masterClrMapping/>
  </p:clrMapOvr>
  <p:extLst>
    <p:ext uri="{DCECCB84-F9BA-43D5-87BE-67443E8EF086}">
      <p15:sldGuideLst xmlns:p15="http://schemas.microsoft.com/office/powerpoint/2012/main">
        <p15:guide id="1" orient="horz" pos="7638" userDrawn="1">
          <p15:clr>
            <a:srgbClr val="FBAE40"/>
          </p15:clr>
        </p15:guide>
        <p15:guide id="2" pos="1008" userDrawn="1">
          <p15:clr>
            <a:srgbClr val="FBAE40"/>
          </p15:clr>
        </p15:guide>
        <p15:guide id="3" pos="14375" userDrawn="1">
          <p15:clr>
            <a:srgbClr val="FBAE40"/>
          </p15:clr>
        </p15:guide>
        <p15:guide id="4" orient="horz" pos="711" userDrawn="1">
          <p15:clr>
            <a:srgbClr val="FBAE40"/>
          </p15:clr>
        </p15:guide>
        <p15:guide id="5" orient="horz" pos="1991" userDrawn="1">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Content 2">
    <p:spTree>
      <p:nvGrpSpPr>
        <p:cNvPr id="1" name=""/>
        <p:cNvGrpSpPr/>
        <p:nvPr/>
      </p:nvGrpSpPr>
      <p:grpSpPr>
        <a:xfrm>
          <a:off x="0" y="0"/>
          <a:ext cx="0" cy="0"/>
          <a:chOff x="0" y="0"/>
          <a:chExt cx="0" cy="0"/>
        </a:xfrm>
      </p:grpSpPr>
      <p:sp>
        <p:nvSpPr>
          <p:cNvPr id="7" name="Rounded Rectangle 6">
            <a:extLst>
              <a:ext uri="{FF2B5EF4-FFF2-40B4-BE49-F238E27FC236}">
                <a16:creationId xmlns:a16="http://schemas.microsoft.com/office/drawing/2014/main" id="{791F0F61-429B-A843-919D-ADD7CBBEF8F1}"/>
              </a:ext>
            </a:extLst>
          </p:cNvPr>
          <p:cNvSpPr/>
          <p:nvPr userDrawn="1"/>
        </p:nvSpPr>
        <p:spPr>
          <a:xfrm>
            <a:off x="1219201" y="994448"/>
            <a:ext cx="21945600" cy="870946"/>
          </a:xfrm>
          <a:prstGeom prst="roundRect">
            <a:avLst>
              <a:gd name="adj" fmla="val 50000"/>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10906" tIns="55453" rIns="110906" bIns="55453" numCol="1" spcCol="0" rtlCol="0" fromWordArt="0" anchor="ctr" anchorCtr="0" forceAA="0" compatLnSpc="1">
            <a:prstTxWarp prst="textNoShape">
              <a:avLst/>
            </a:prstTxWarp>
            <a:noAutofit/>
          </a:bodyPr>
          <a:lstStyle/>
          <a:p>
            <a:pPr algn="ctr"/>
            <a:endParaRPr lang="en-US" sz="2648"/>
          </a:p>
        </p:txBody>
      </p:sp>
      <p:pic>
        <p:nvPicPr>
          <p:cNvPr id="6" name="Picture 5">
            <a:extLst>
              <a:ext uri="{FF2B5EF4-FFF2-40B4-BE49-F238E27FC236}">
                <a16:creationId xmlns:a16="http://schemas.microsoft.com/office/drawing/2014/main" id="{26F3BC7A-C7CB-C243-B442-9247E93D17CA}"/>
              </a:ext>
            </a:extLst>
          </p:cNvPr>
          <p:cNvPicPr>
            <a:picLocks noChangeAspect="1"/>
          </p:cNvPicPr>
          <p:nvPr userDrawn="1"/>
        </p:nvPicPr>
        <p:blipFill>
          <a:blip r:embed="rId2"/>
          <a:stretch>
            <a:fillRect/>
          </a:stretch>
        </p:blipFill>
        <p:spPr>
          <a:xfrm>
            <a:off x="-1" y="12125685"/>
            <a:ext cx="24384000" cy="125487"/>
          </a:xfrm>
          <a:prstGeom prst="rect">
            <a:avLst/>
          </a:prstGeom>
        </p:spPr>
      </p:pic>
      <p:pic>
        <p:nvPicPr>
          <p:cNvPr id="8" name="Picture 7">
            <a:extLst>
              <a:ext uri="{FF2B5EF4-FFF2-40B4-BE49-F238E27FC236}">
                <a16:creationId xmlns:a16="http://schemas.microsoft.com/office/drawing/2014/main" id="{0674CC22-B2D9-BA41-BF4A-F363B31A942B}"/>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20509980" y="12498404"/>
            <a:ext cx="2636827" cy="970363"/>
          </a:xfrm>
          <a:prstGeom prst="rect">
            <a:avLst/>
          </a:prstGeom>
        </p:spPr>
      </p:pic>
      <p:sp>
        <p:nvSpPr>
          <p:cNvPr id="15" name="Text Placeholder 14">
            <a:extLst>
              <a:ext uri="{FF2B5EF4-FFF2-40B4-BE49-F238E27FC236}">
                <a16:creationId xmlns:a16="http://schemas.microsoft.com/office/drawing/2014/main" id="{791701D2-F520-3B4C-B848-F4A99FF91642}"/>
              </a:ext>
            </a:extLst>
          </p:cNvPr>
          <p:cNvSpPr>
            <a:spLocks noGrp="1"/>
          </p:cNvSpPr>
          <p:nvPr>
            <p:ph type="body" sz="quarter" idx="10" hasCustomPrompt="1"/>
          </p:nvPr>
        </p:nvSpPr>
        <p:spPr>
          <a:xfrm>
            <a:off x="1586578" y="1128240"/>
            <a:ext cx="21233951" cy="597236"/>
          </a:xfrm>
        </p:spPr>
        <p:txBody>
          <a:bodyPr/>
          <a:lstStyle>
            <a:lvl1pPr>
              <a:defRPr sz="3881" b="1" i="0">
                <a:solidFill>
                  <a:schemeClr val="bg1"/>
                </a:solidFill>
                <a:latin typeface="Montserrat" panose="02000505000000020004" pitchFamily="2" charset="77"/>
              </a:defRPr>
            </a:lvl1pPr>
          </a:lstStyle>
          <a:p>
            <a:pPr lvl="0"/>
            <a:r>
              <a:rPr lang="en-US" dirty="0"/>
              <a:t>HEADLINES GO HERE</a:t>
            </a:r>
          </a:p>
        </p:txBody>
      </p:sp>
      <p:sp>
        <p:nvSpPr>
          <p:cNvPr id="17" name="Text Placeholder 16">
            <a:extLst>
              <a:ext uri="{FF2B5EF4-FFF2-40B4-BE49-F238E27FC236}">
                <a16:creationId xmlns:a16="http://schemas.microsoft.com/office/drawing/2014/main" id="{F71CC9AD-8B2B-9F49-9E91-46A3797BA280}"/>
              </a:ext>
            </a:extLst>
          </p:cNvPr>
          <p:cNvSpPr>
            <a:spLocks noGrp="1"/>
          </p:cNvSpPr>
          <p:nvPr>
            <p:ph type="body" sz="quarter" idx="11"/>
          </p:nvPr>
        </p:nvSpPr>
        <p:spPr>
          <a:xfrm>
            <a:off x="1586578" y="3161380"/>
            <a:ext cx="21233951" cy="2239716"/>
          </a:xfrm>
        </p:spPr>
        <p:txBody>
          <a:bodyPr/>
          <a:lstStyle>
            <a:lvl1pPr>
              <a:defRPr sz="2800">
                <a:solidFill>
                  <a:schemeClr val="accent3"/>
                </a:solidFill>
                <a:latin typeface="Arial" panose="020B0604020202020204" pitchFamily="34" charset="0"/>
                <a:cs typeface="Arial" panose="020B0604020202020204" pitchFamily="34" charset="0"/>
              </a:defRPr>
            </a:lvl1pPr>
            <a:lvl2pPr>
              <a:defRPr sz="2800">
                <a:solidFill>
                  <a:schemeClr val="accent3"/>
                </a:solidFill>
                <a:latin typeface="Arial" panose="020B0604020202020204" pitchFamily="34" charset="0"/>
                <a:cs typeface="Arial" panose="020B0604020202020204" pitchFamily="34" charset="0"/>
              </a:defRPr>
            </a:lvl2pPr>
            <a:lvl3pPr>
              <a:defRPr sz="2800">
                <a:solidFill>
                  <a:schemeClr val="accent3"/>
                </a:solidFill>
                <a:latin typeface="Arial" panose="020B0604020202020204" pitchFamily="34" charset="0"/>
                <a:cs typeface="Arial" panose="020B0604020202020204" pitchFamily="34" charset="0"/>
              </a:defRPr>
            </a:lvl3pPr>
            <a:lvl4pPr>
              <a:defRPr sz="2800">
                <a:solidFill>
                  <a:schemeClr val="accent3"/>
                </a:solidFill>
                <a:latin typeface="Arial" panose="020B0604020202020204" pitchFamily="34" charset="0"/>
                <a:cs typeface="Arial" panose="020B0604020202020204" pitchFamily="34" charset="0"/>
              </a:defRPr>
            </a:lvl4pPr>
            <a:lvl5pPr>
              <a:defRPr sz="2800">
                <a:solidFill>
                  <a:schemeClr val="accent3"/>
                </a:solidFill>
                <a:latin typeface="Arial" panose="020B0604020202020204" pitchFamily="34" charset="0"/>
                <a:cs typeface="Arial" panose="020B0604020202020204" pitchFamily="34" charset="0"/>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9" name="Holder 6">
            <a:extLst>
              <a:ext uri="{FF2B5EF4-FFF2-40B4-BE49-F238E27FC236}">
                <a16:creationId xmlns:a16="http://schemas.microsoft.com/office/drawing/2014/main" id="{61CA73B6-FAD4-A843-B6FF-D757F87037FE}"/>
              </a:ext>
            </a:extLst>
          </p:cNvPr>
          <p:cNvSpPr>
            <a:spLocks noGrp="1"/>
          </p:cNvSpPr>
          <p:nvPr>
            <p:ph type="dt" sz="half" idx="6"/>
          </p:nvPr>
        </p:nvSpPr>
        <p:spPr>
          <a:xfrm>
            <a:off x="1588889" y="12880964"/>
            <a:ext cx="13006083" cy="261291"/>
          </a:xfrm>
          <a:prstGeom prst="rect">
            <a:avLst/>
          </a:prstGeom>
        </p:spPr>
        <p:txBody>
          <a:bodyPr lIns="0" tIns="0" rIns="0" bIns="0"/>
          <a:lstStyle>
            <a:lvl1pPr algn="l">
              <a:defRPr sz="1698">
                <a:solidFill>
                  <a:schemeClr val="tx1">
                    <a:tint val="75000"/>
                  </a:schemeClr>
                </a:solidFill>
                <a:latin typeface="Arial" panose="020B0604020202020204" pitchFamily="34" charset="0"/>
                <a:cs typeface="Arial" panose="020B0604020202020204" pitchFamily="34" charset="0"/>
              </a:defRPr>
            </a:lvl1pPr>
          </a:lstStyle>
          <a:p>
            <a:r>
              <a:rPr lang="en-IE" b="1">
                <a:solidFill>
                  <a:schemeClr val="accent1"/>
                </a:solidFill>
                <a:latin typeface="Montserrat" panose="02000505000000020004" pitchFamily="2" charset="77"/>
              </a:rPr>
              <a:t>‹#› | MAKING EVERY WOMAN AND GIRL COUNT | 24 July 2019</a:t>
            </a:r>
            <a:endParaRPr lang="en-US" dirty="0">
              <a:solidFill>
                <a:schemeClr val="accent3"/>
              </a:solidFill>
            </a:endParaRPr>
          </a:p>
        </p:txBody>
      </p:sp>
    </p:spTree>
    <p:extLst>
      <p:ext uri="{BB962C8B-B14F-4D97-AF65-F5344CB8AC3E}">
        <p14:creationId xmlns:p14="http://schemas.microsoft.com/office/powerpoint/2010/main" val="2506530611"/>
      </p:ext>
    </p:extLst>
  </p:cSld>
  <p:clrMapOvr>
    <a:masterClrMapping/>
  </p:clrMapOvr>
  <p:extLst>
    <p:ext uri="{DCECCB84-F9BA-43D5-87BE-67443E8EF086}">
      <p15:sldGuideLst xmlns:p15="http://schemas.microsoft.com/office/powerpoint/2012/main">
        <p15:guide id="1" orient="horz" pos="7638" userDrawn="1">
          <p15:clr>
            <a:srgbClr val="FBAE40"/>
          </p15:clr>
        </p15:guide>
        <p15:guide id="2" pos="985" userDrawn="1">
          <p15:clr>
            <a:srgbClr val="FBAE40"/>
          </p15:clr>
        </p15:guide>
        <p15:guide id="3" pos="14375" userDrawn="1">
          <p15:clr>
            <a:srgbClr val="FBAE40"/>
          </p15:clr>
        </p15:guide>
        <p15:guide id="4" orient="horz" pos="711" userDrawn="1">
          <p15:clr>
            <a:srgbClr val="FBAE40"/>
          </p15:clr>
        </p15:guide>
        <p15:guide id="5" orient="horz" pos="1991" userDrawn="1">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_Content 2">
    <p:spTree>
      <p:nvGrpSpPr>
        <p:cNvPr id="1" name=""/>
        <p:cNvGrpSpPr/>
        <p:nvPr/>
      </p:nvGrpSpPr>
      <p:grpSpPr>
        <a:xfrm>
          <a:off x="0" y="0"/>
          <a:ext cx="0" cy="0"/>
          <a:chOff x="0" y="0"/>
          <a:chExt cx="0" cy="0"/>
        </a:xfrm>
      </p:grpSpPr>
      <p:sp>
        <p:nvSpPr>
          <p:cNvPr id="7" name="Rounded Rectangle 6">
            <a:extLst>
              <a:ext uri="{FF2B5EF4-FFF2-40B4-BE49-F238E27FC236}">
                <a16:creationId xmlns:a16="http://schemas.microsoft.com/office/drawing/2014/main" id="{791F0F61-429B-A843-919D-ADD7CBBEF8F1}"/>
              </a:ext>
            </a:extLst>
          </p:cNvPr>
          <p:cNvSpPr/>
          <p:nvPr userDrawn="1"/>
        </p:nvSpPr>
        <p:spPr>
          <a:xfrm>
            <a:off x="1219201" y="994448"/>
            <a:ext cx="21945600" cy="870946"/>
          </a:xfrm>
          <a:prstGeom prst="roundRect">
            <a:avLst>
              <a:gd name="adj" fmla="val 50000"/>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10906" tIns="55453" rIns="110906" bIns="55453" numCol="1" spcCol="0" rtlCol="0" fromWordArt="0" anchor="ctr" anchorCtr="0" forceAA="0" compatLnSpc="1">
            <a:prstTxWarp prst="textNoShape">
              <a:avLst/>
            </a:prstTxWarp>
            <a:noAutofit/>
          </a:bodyPr>
          <a:lstStyle/>
          <a:p>
            <a:pPr algn="ctr"/>
            <a:endParaRPr lang="en-US" sz="2648"/>
          </a:p>
        </p:txBody>
      </p:sp>
      <p:pic>
        <p:nvPicPr>
          <p:cNvPr id="6" name="Picture 5">
            <a:extLst>
              <a:ext uri="{FF2B5EF4-FFF2-40B4-BE49-F238E27FC236}">
                <a16:creationId xmlns:a16="http://schemas.microsoft.com/office/drawing/2014/main" id="{26F3BC7A-C7CB-C243-B442-9247E93D17CA}"/>
              </a:ext>
            </a:extLst>
          </p:cNvPr>
          <p:cNvPicPr>
            <a:picLocks noChangeAspect="1"/>
          </p:cNvPicPr>
          <p:nvPr userDrawn="1"/>
        </p:nvPicPr>
        <p:blipFill>
          <a:blip r:embed="rId2"/>
          <a:stretch>
            <a:fillRect/>
          </a:stretch>
        </p:blipFill>
        <p:spPr>
          <a:xfrm>
            <a:off x="-1" y="12125685"/>
            <a:ext cx="24384000" cy="125487"/>
          </a:xfrm>
          <a:prstGeom prst="rect">
            <a:avLst/>
          </a:prstGeom>
        </p:spPr>
      </p:pic>
      <p:sp>
        <p:nvSpPr>
          <p:cNvPr id="15" name="Text Placeholder 14">
            <a:extLst>
              <a:ext uri="{FF2B5EF4-FFF2-40B4-BE49-F238E27FC236}">
                <a16:creationId xmlns:a16="http://schemas.microsoft.com/office/drawing/2014/main" id="{791701D2-F520-3B4C-B848-F4A99FF91642}"/>
              </a:ext>
            </a:extLst>
          </p:cNvPr>
          <p:cNvSpPr>
            <a:spLocks noGrp="1"/>
          </p:cNvSpPr>
          <p:nvPr>
            <p:ph type="body" sz="quarter" idx="10" hasCustomPrompt="1"/>
          </p:nvPr>
        </p:nvSpPr>
        <p:spPr>
          <a:xfrm>
            <a:off x="1586578" y="1128240"/>
            <a:ext cx="21233951" cy="597236"/>
          </a:xfrm>
        </p:spPr>
        <p:txBody>
          <a:bodyPr/>
          <a:lstStyle>
            <a:lvl1pPr>
              <a:defRPr sz="3881" b="1" i="0">
                <a:solidFill>
                  <a:schemeClr val="bg1"/>
                </a:solidFill>
                <a:latin typeface="Montserrat" panose="02000505000000020004" pitchFamily="2" charset="77"/>
              </a:defRPr>
            </a:lvl1pPr>
          </a:lstStyle>
          <a:p>
            <a:pPr lvl="0"/>
            <a:r>
              <a:rPr lang="en-US" dirty="0"/>
              <a:t>HEADLINES GO HERE</a:t>
            </a:r>
          </a:p>
        </p:txBody>
      </p:sp>
      <p:sp>
        <p:nvSpPr>
          <p:cNvPr id="17" name="Text Placeholder 16">
            <a:extLst>
              <a:ext uri="{FF2B5EF4-FFF2-40B4-BE49-F238E27FC236}">
                <a16:creationId xmlns:a16="http://schemas.microsoft.com/office/drawing/2014/main" id="{F71CC9AD-8B2B-9F49-9E91-46A3797BA280}"/>
              </a:ext>
            </a:extLst>
          </p:cNvPr>
          <p:cNvSpPr>
            <a:spLocks noGrp="1"/>
          </p:cNvSpPr>
          <p:nvPr>
            <p:ph type="body" sz="quarter" idx="11"/>
          </p:nvPr>
        </p:nvSpPr>
        <p:spPr>
          <a:xfrm>
            <a:off x="1586578" y="3161380"/>
            <a:ext cx="21233951" cy="2239716"/>
          </a:xfrm>
        </p:spPr>
        <p:txBody>
          <a:bodyPr/>
          <a:lstStyle>
            <a:lvl1pPr>
              <a:defRPr sz="2800">
                <a:solidFill>
                  <a:schemeClr val="accent3"/>
                </a:solidFill>
                <a:latin typeface="Arial" panose="020B0604020202020204" pitchFamily="34" charset="0"/>
                <a:cs typeface="Arial" panose="020B0604020202020204" pitchFamily="34" charset="0"/>
              </a:defRPr>
            </a:lvl1pPr>
            <a:lvl2pPr>
              <a:defRPr sz="2800">
                <a:solidFill>
                  <a:schemeClr val="accent3"/>
                </a:solidFill>
                <a:latin typeface="Arial" panose="020B0604020202020204" pitchFamily="34" charset="0"/>
                <a:cs typeface="Arial" panose="020B0604020202020204" pitchFamily="34" charset="0"/>
              </a:defRPr>
            </a:lvl2pPr>
            <a:lvl3pPr>
              <a:defRPr sz="2800">
                <a:solidFill>
                  <a:schemeClr val="accent3"/>
                </a:solidFill>
                <a:latin typeface="Arial" panose="020B0604020202020204" pitchFamily="34" charset="0"/>
                <a:cs typeface="Arial" panose="020B0604020202020204" pitchFamily="34" charset="0"/>
              </a:defRPr>
            </a:lvl3pPr>
            <a:lvl4pPr>
              <a:defRPr sz="2800">
                <a:solidFill>
                  <a:schemeClr val="accent3"/>
                </a:solidFill>
                <a:latin typeface="Arial" panose="020B0604020202020204" pitchFamily="34" charset="0"/>
                <a:cs typeface="Arial" panose="020B0604020202020204" pitchFamily="34" charset="0"/>
              </a:defRPr>
            </a:lvl4pPr>
            <a:lvl5pPr>
              <a:defRPr sz="2800">
                <a:solidFill>
                  <a:schemeClr val="accent3"/>
                </a:solidFill>
                <a:latin typeface="Arial" panose="020B0604020202020204" pitchFamily="34" charset="0"/>
                <a:cs typeface="Arial" panose="020B0604020202020204" pitchFamily="34" charset="0"/>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9" name="Holder 6">
            <a:extLst>
              <a:ext uri="{FF2B5EF4-FFF2-40B4-BE49-F238E27FC236}">
                <a16:creationId xmlns:a16="http://schemas.microsoft.com/office/drawing/2014/main" id="{61CA73B6-FAD4-A843-B6FF-D757F87037FE}"/>
              </a:ext>
            </a:extLst>
          </p:cNvPr>
          <p:cNvSpPr>
            <a:spLocks noGrp="1"/>
          </p:cNvSpPr>
          <p:nvPr>
            <p:ph type="dt" sz="half" idx="6"/>
          </p:nvPr>
        </p:nvSpPr>
        <p:spPr>
          <a:xfrm>
            <a:off x="1588889" y="12880964"/>
            <a:ext cx="13006083" cy="261291"/>
          </a:xfrm>
          <a:prstGeom prst="rect">
            <a:avLst/>
          </a:prstGeom>
        </p:spPr>
        <p:txBody>
          <a:bodyPr lIns="0" tIns="0" rIns="0" bIns="0"/>
          <a:lstStyle>
            <a:lvl1pPr algn="l">
              <a:defRPr sz="1698">
                <a:solidFill>
                  <a:schemeClr val="tx1">
                    <a:tint val="75000"/>
                  </a:schemeClr>
                </a:solidFill>
                <a:latin typeface="Arial" panose="020B0604020202020204" pitchFamily="34" charset="0"/>
                <a:cs typeface="Arial" panose="020B0604020202020204" pitchFamily="34" charset="0"/>
              </a:defRPr>
            </a:lvl1pPr>
          </a:lstStyle>
          <a:p>
            <a:r>
              <a:rPr lang="en-IE" b="1">
                <a:solidFill>
                  <a:schemeClr val="accent1"/>
                </a:solidFill>
                <a:latin typeface="Montserrat" panose="02000505000000020004" pitchFamily="2" charset="77"/>
              </a:rPr>
              <a:t>‹#› | MAKING EVERY WOMAN AND GIRL COUNT | 24 July 2019</a:t>
            </a:r>
            <a:endParaRPr lang="en-US" dirty="0">
              <a:solidFill>
                <a:schemeClr val="accent3"/>
              </a:solidFill>
            </a:endParaRPr>
          </a:p>
        </p:txBody>
      </p:sp>
      <p:pic>
        <p:nvPicPr>
          <p:cNvPr id="3" name="Picture 2">
            <a:extLst>
              <a:ext uri="{FF2B5EF4-FFF2-40B4-BE49-F238E27FC236}">
                <a16:creationId xmlns:a16="http://schemas.microsoft.com/office/drawing/2014/main" id="{177B46DA-2734-8248-83F0-421C133EE984}"/>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7457676" y="12511772"/>
            <a:ext cx="5478524" cy="975628"/>
          </a:xfrm>
          <a:prstGeom prst="rect">
            <a:avLst/>
          </a:prstGeom>
        </p:spPr>
      </p:pic>
    </p:spTree>
    <p:extLst>
      <p:ext uri="{BB962C8B-B14F-4D97-AF65-F5344CB8AC3E}">
        <p14:creationId xmlns:p14="http://schemas.microsoft.com/office/powerpoint/2010/main" val="3473885438"/>
      </p:ext>
    </p:extLst>
  </p:cSld>
  <p:clrMapOvr>
    <a:masterClrMapping/>
  </p:clrMapOvr>
  <p:extLst>
    <p:ext uri="{DCECCB84-F9BA-43D5-87BE-67443E8EF086}">
      <p15:sldGuideLst xmlns:p15="http://schemas.microsoft.com/office/powerpoint/2012/main">
        <p15:guide id="1" orient="horz" pos="7638">
          <p15:clr>
            <a:srgbClr val="FBAE40"/>
          </p15:clr>
        </p15:guide>
        <p15:guide id="2" pos="985">
          <p15:clr>
            <a:srgbClr val="FBAE40"/>
          </p15:clr>
        </p15:guide>
        <p15:guide id="3" pos="14375">
          <p15:clr>
            <a:srgbClr val="FBAE40"/>
          </p15:clr>
        </p15:guide>
        <p15:guide id="4" orient="horz" pos="711">
          <p15:clr>
            <a:srgbClr val="FBAE40"/>
          </p15:clr>
        </p15:guide>
        <p15:guide id="5" orient="horz" pos="1991">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Content 3">
    <p:spTree>
      <p:nvGrpSpPr>
        <p:cNvPr id="1" name=""/>
        <p:cNvGrpSpPr/>
        <p:nvPr/>
      </p:nvGrpSpPr>
      <p:grpSpPr>
        <a:xfrm>
          <a:off x="0" y="0"/>
          <a:ext cx="0" cy="0"/>
          <a:chOff x="0" y="0"/>
          <a:chExt cx="0" cy="0"/>
        </a:xfrm>
      </p:grpSpPr>
      <p:sp>
        <p:nvSpPr>
          <p:cNvPr id="7" name="Rounded Rectangle 6">
            <a:extLst>
              <a:ext uri="{FF2B5EF4-FFF2-40B4-BE49-F238E27FC236}">
                <a16:creationId xmlns:a16="http://schemas.microsoft.com/office/drawing/2014/main" id="{791F0F61-429B-A843-919D-ADD7CBBEF8F1}"/>
              </a:ext>
            </a:extLst>
          </p:cNvPr>
          <p:cNvSpPr/>
          <p:nvPr userDrawn="1"/>
        </p:nvSpPr>
        <p:spPr>
          <a:xfrm>
            <a:off x="1219201" y="994448"/>
            <a:ext cx="21945600" cy="870946"/>
          </a:xfrm>
          <a:prstGeom prst="roundRect">
            <a:avLst>
              <a:gd name="adj" fmla="val 50000"/>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10906" tIns="55453" rIns="110906" bIns="55453" numCol="1" spcCol="0" rtlCol="0" fromWordArt="0" anchor="ctr" anchorCtr="0" forceAA="0" compatLnSpc="1">
            <a:prstTxWarp prst="textNoShape">
              <a:avLst/>
            </a:prstTxWarp>
            <a:noAutofit/>
          </a:bodyPr>
          <a:lstStyle/>
          <a:p>
            <a:pPr algn="ctr"/>
            <a:endParaRPr lang="en-US" sz="2648"/>
          </a:p>
        </p:txBody>
      </p:sp>
      <p:pic>
        <p:nvPicPr>
          <p:cNvPr id="6" name="Picture 5">
            <a:extLst>
              <a:ext uri="{FF2B5EF4-FFF2-40B4-BE49-F238E27FC236}">
                <a16:creationId xmlns:a16="http://schemas.microsoft.com/office/drawing/2014/main" id="{26F3BC7A-C7CB-C243-B442-9247E93D17CA}"/>
              </a:ext>
            </a:extLst>
          </p:cNvPr>
          <p:cNvPicPr>
            <a:picLocks noChangeAspect="1"/>
          </p:cNvPicPr>
          <p:nvPr userDrawn="1"/>
        </p:nvPicPr>
        <p:blipFill>
          <a:blip r:embed="rId2"/>
          <a:stretch>
            <a:fillRect/>
          </a:stretch>
        </p:blipFill>
        <p:spPr>
          <a:xfrm>
            <a:off x="-1" y="12125685"/>
            <a:ext cx="24384000" cy="125487"/>
          </a:xfrm>
          <a:prstGeom prst="rect">
            <a:avLst/>
          </a:prstGeom>
        </p:spPr>
      </p:pic>
      <p:pic>
        <p:nvPicPr>
          <p:cNvPr id="8" name="Picture 7">
            <a:extLst>
              <a:ext uri="{FF2B5EF4-FFF2-40B4-BE49-F238E27FC236}">
                <a16:creationId xmlns:a16="http://schemas.microsoft.com/office/drawing/2014/main" id="{0674CC22-B2D9-BA41-BF4A-F363B31A942B}"/>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20509980" y="12498404"/>
            <a:ext cx="2636827" cy="970363"/>
          </a:xfrm>
          <a:prstGeom prst="rect">
            <a:avLst/>
          </a:prstGeom>
        </p:spPr>
      </p:pic>
      <p:sp>
        <p:nvSpPr>
          <p:cNvPr id="15" name="Text Placeholder 14">
            <a:extLst>
              <a:ext uri="{FF2B5EF4-FFF2-40B4-BE49-F238E27FC236}">
                <a16:creationId xmlns:a16="http://schemas.microsoft.com/office/drawing/2014/main" id="{791701D2-F520-3B4C-B848-F4A99FF91642}"/>
              </a:ext>
            </a:extLst>
          </p:cNvPr>
          <p:cNvSpPr>
            <a:spLocks noGrp="1"/>
          </p:cNvSpPr>
          <p:nvPr>
            <p:ph type="body" sz="quarter" idx="10" hasCustomPrompt="1"/>
          </p:nvPr>
        </p:nvSpPr>
        <p:spPr>
          <a:xfrm>
            <a:off x="1586578" y="1128240"/>
            <a:ext cx="21233951" cy="597236"/>
          </a:xfrm>
        </p:spPr>
        <p:txBody>
          <a:bodyPr/>
          <a:lstStyle>
            <a:lvl1pPr>
              <a:defRPr sz="3881" b="1" i="0">
                <a:solidFill>
                  <a:schemeClr val="bg1"/>
                </a:solidFill>
                <a:latin typeface="Montserrat" panose="02000505000000020004" pitchFamily="2" charset="77"/>
              </a:defRPr>
            </a:lvl1pPr>
          </a:lstStyle>
          <a:p>
            <a:pPr lvl="0"/>
            <a:r>
              <a:rPr lang="en-US" dirty="0"/>
              <a:t>HEADLINES GO HERE</a:t>
            </a:r>
          </a:p>
        </p:txBody>
      </p:sp>
      <p:sp>
        <p:nvSpPr>
          <p:cNvPr id="11" name="Holder 6">
            <a:extLst>
              <a:ext uri="{FF2B5EF4-FFF2-40B4-BE49-F238E27FC236}">
                <a16:creationId xmlns:a16="http://schemas.microsoft.com/office/drawing/2014/main" id="{51AF7839-8814-6549-9D3A-E9469D36C51F}"/>
              </a:ext>
            </a:extLst>
          </p:cNvPr>
          <p:cNvSpPr>
            <a:spLocks noGrp="1"/>
          </p:cNvSpPr>
          <p:nvPr>
            <p:ph type="dt" sz="half" idx="6"/>
          </p:nvPr>
        </p:nvSpPr>
        <p:spPr>
          <a:xfrm>
            <a:off x="1588889" y="12880964"/>
            <a:ext cx="13006083" cy="261291"/>
          </a:xfrm>
          <a:prstGeom prst="rect">
            <a:avLst/>
          </a:prstGeom>
        </p:spPr>
        <p:txBody>
          <a:bodyPr lIns="0" tIns="0" rIns="0" bIns="0"/>
          <a:lstStyle>
            <a:lvl1pPr algn="l">
              <a:defRPr sz="1698">
                <a:solidFill>
                  <a:schemeClr val="tx1">
                    <a:tint val="75000"/>
                  </a:schemeClr>
                </a:solidFill>
                <a:latin typeface="Arial" panose="020B0604020202020204" pitchFamily="34" charset="0"/>
                <a:cs typeface="Arial" panose="020B0604020202020204" pitchFamily="34" charset="0"/>
              </a:defRPr>
            </a:lvl1pPr>
          </a:lstStyle>
          <a:p>
            <a:r>
              <a:rPr lang="en-IE" b="1">
                <a:solidFill>
                  <a:schemeClr val="accent1"/>
                </a:solidFill>
                <a:latin typeface="Montserrat" panose="02000505000000020004" pitchFamily="2" charset="77"/>
              </a:rPr>
              <a:t>‹#› | MAKING EVERY WOMAN AND GIRL COUNT | 24 July 2019</a:t>
            </a:r>
            <a:endParaRPr lang="en-US" dirty="0">
              <a:solidFill>
                <a:schemeClr val="accent3"/>
              </a:solidFill>
            </a:endParaRPr>
          </a:p>
        </p:txBody>
      </p:sp>
      <p:sp>
        <p:nvSpPr>
          <p:cNvPr id="4" name="Chart Placeholder 3">
            <a:extLst>
              <a:ext uri="{FF2B5EF4-FFF2-40B4-BE49-F238E27FC236}">
                <a16:creationId xmlns:a16="http://schemas.microsoft.com/office/drawing/2014/main" id="{8BDA858B-C435-CD46-B6F2-5F7D29966F4B}"/>
              </a:ext>
            </a:extLst>
          </p:cNvPr>
          <p:cNvSpPr>
            <a:spLocks noGrp="1"/>
          </p:cNvSpPr>
          <p:nvPr>
            <p:ph type="chart" sz="quarter" idx="11"/>
          </p:nvPr>
        </p:nvSpPr>
        <p:spPr>
          <a:xfrm>
            <a:off x="1600199" y="3160713"/>
            <a:ext cx="10134601" cy="8497887"/>
          </a:xfrm>
        </p:spPr>
        <p:txBody>
          <a:bodyPr/>
          <a:lstStyle/>
          <a:p>
            <a:endParaRPr lang="en-US"/>
          </a:p>
        </p:txBody>
      </p:sp>
      <p:sp>
        <p:nvSpPr>
          <p:cNvPr id="14" name="Chart Placeholder 3">
            <a:extLst>
              <a:ext uri="{FF2B5EF4-FFF2-40B4-BE49-F238E27FC236}">
                <a16:creationId xmlns:a16="http://schemas.microsoft.com/office/drawing/2014/main" id="{287C2131-5D6B-6C45-9A47-4B4EED88980A}"/>
              </a:ext>
            </a:extLst>
          </p:cNvPr>
          <p:cNvSpPr>
            <a:spLocks noGrp="1"/>
          </p:cNvSpPr>
          <p:nvPr>
            <p:ph type="chart" sz="quarter" idx="12"/>
          </p:nvPr>
        </p:nvSpPr>
        <p:spPr>
          <a:xfrm>
            <a:off x="12533312" y="3160713"/>
            <a:ext cx="10287000" cy="8497887"/>
          </a:xfrm>
        </p:spPr>
        <p:txBody>
          <a:bodyPr/>
          <a:lstStyle/>
          <a:p>
            <a:endParaRPr lang="en-US"/>
          </a:p>
        </p:txBody>
      </p:sp>
    </p:spTree>
    <p:extLst>
      <p:ext uri="{BB962C8B-B14F-4D97-AF65-F5344CB8AC3E}">
        <p14:creationId xmlns:p14="http://schemas.microsoft.com/office/powerpoint/2010/main" val="216019358"/>
      </p:ext>
    </p:extLst>
  </p:cSld>
  <p:clrMapOvr>
    <a:masterClrMapping/>
  </p:clrMapOvr>
  <p:extLst>
    <p:ext uri="{DCECCB84-F9BA-43D5-87BE-67443E8EF086}">
      <p15:sldGuideLst xmlns:p15="http://schemas.microsoft.com/office/powerpoint/2012/main">
        <p15:guide id="1" orient="horz" pos="7638" userDrawn="1">
          <p15:clr>
            <a:srgbClr val="FBAE40"/>
          </p15:clr>
        </p15:guide>
        <p15:guide id="2" pos="1008" userDrawn="1">
          <p15:clr>
            <a:srgbClr val="FBAE40"/>
          </p15:clr>
        </p15:guide>
        <p15:guide id="3" pos="14375" userDrawn="1">
          <p15:clr>
            <a:srgbClr val="FBAE40"/>
          </p15:clr>
        </p15:guide>
        <p15:guide id="4" orient="horz" pos="711" userDrawn="1">
          <p15:clr>
            <a:srgbClr val="FBAE40"/>
          </p15:clr>
        </p15:guide>
        <p15:guide id="5" orient="horz" pos="1991" userDrawn="1">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_Content 3">
    <p:spTree>
      <p:nvGrpSpPr>
        <p:cNvPr id="1" name=""/>
        <p:cNvGrpSpPr/>
        <p:nvPr/>
      </p:nvGrpSpPr>
      <p:grpSpPr>
        <a:xfrm>
          <a:off x="0" y="0"/>
          <a:ext cx="0" cy="0"/>
          <a:chOff x="0" y="0"/>
          <a:chExt cx="0" cy="0"/>
        </a:xfrm>
      </p:grpSpPr>
      <p:sp>
        <p:nvSpPr>
          <p:cNvPr id="7" name="Rounded Rectangle 6">
            <a:extLst>
              <a:ext uri="{FF2B5EF4-FFF2-40B4-BE49-F238E27FC236}">
                <a16:creationId xmlns:a16="http://schemas.microsoft.com/office/drawing/2014/main" id="{791F0F61-429B-A843-919D-ADD7CBBEF8F1}"/>
              </a:ext>
            </a:extLst>
          </p:cNvPr>
          <p:cNvSpPr/>
          <p:nvPr userDrawn="1"/>
        </p:nvSpPr>
        <p:spPr>
          <a:xfrm>
            <a:off x="1219201" y="994448"/>
            <a:ext cx="21945600" cy="870946"/>
          </a:xfrm>
          <a:prstGeom prst="roundRect">
            <a:avLst>
              <a:gd name="adj" fmla="val 50000"/>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10906" tIns="55453" rIns="110906" bIns="55453" numCol="1" spcCol="0" rtlCol="0" fromWordArt="0" anchor="ctr" anchorCtr="0" forceAA="0" compatLnSpc="1">
            <a:prstTxWarp prst="textNoShape">
              <a:avLst/>
            </a:prstTxWarp>
            <a:noAutofit/>
          </a:bodyPr>
          <a:lstStyle/>
          <a:p>
            <a:pPr algn="ctr"/>
            <a:endParaRPr lang="en-US" sz="2648"/>
          </a:p>
        </p:txBody>
      </p:sp>
      <p:pic>
        <p:nvPicPr>
          <p:cNvPr id="6" name="Picture 5">
            <a:extLst>
              <a:ext uri="{FF2B5EF4-FFF2-40B4-BE49-F238E27FC236}">
                <a16:creationId xmlns:a16="http://schemas.microsoft.com/office/drawing/2014/main" id="{26F3BC7A-C7CB-C243-B442-9247E93D17CA}"/>
              </a:ext>
            </a:extLst>
          </p:cNvPr>
          <p:cNvPicPr>
            <a:picLocks noChangeAspect="1"/>
          </p:cNvPicPr>
          <p:nvPr userDrawn="1"/>
        </p:nvPicPr>
        <p:blipFill>
          <a:blip r:embed="rId2"/>
          <a:stretch>
            <a:fillRect/>
          </a:stretch>
        </p:blipFill>
        <p:spPr>
          <a:xfrm>
            <a:off x="-1" y="12125685"/>
            <a:ext cx="24384000" cy="125487"/>
          </a:xfrm>
          <a:prstGeom prst="rect">
            <a:avLst/>
          </a:prstGeom>
        </p:spPr>
      </p:pic>
      <p:pic>
        <p:nvPicPr>
          <p:cNvPr id="8" name="Picture 7">
            <a:extLst>
              <a:ext uri="{FF2B5EF4-FFF2-40B4-BE49-F238E27FC236}">
                <a16:creationId xmlns:a16="http://schemas.microsoft.com/office/drawing/2014/main" id="{0674CC22-B2D9-BA41-BF4A-F363B31A942B}"/>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20509980" y="12498404"/>
            <a:ext cx="2636827" cy="970363"/>
          </a:xfrm>
          <a:prstGeom prst="rect">
            <a:avLst/>
          </a:prstGeom>
        </p:spPr>
      </p:pic>
      <p:sp>
        <p:nvSpPr>
          <p:cNvPr id="15" name="Text Placeholder 14">
            <a:extLst>
              <a:ext uri="{FF2B5EF4-FFF2-40B4-BE49-F238E27FC236}">
                <a16:creationId xmlns:a16="http://schemas.microsoft.com/office/drawing/2014/main" id="{791701D2-F520-3B4C-B848-F4A99FF91642}"/>
              </a:ext>
            </a:extLst>
          </p:cNvPr>
          <p:cNvSpPr>
            <a:spLocks noGrp="1"/>
          </p:cNvSpPr>
          <p:nvPr>
            <p:ph type="body" sz="quarter" idx="10" hasCustomPrompt="1"/>
          </p:nvPr>
        </p:nvSpPr>
        <p:spPr>
          <a:xfrm>
            <a:off x="1586578" y="1128240"/>
            <a:ext cx="21233951" cy="597236"/>
          </a:xfrm>
        </p:spPr>
        <p:txBody>
          <a:bodyPr/>
          <a:lstStyle>
            <a:lvl1pPr>
              <a:defRPr sz="3881" b="1" i="0">
                <a:solidFill>
                  <a:schemeClr val="bg1"/>
                </a:solidFill>
                <a:latin typeface="Montserrat" panose="02000505000000020004" pitchFamily="2" charset="77"/>
              </a:defRPr>
            </a:lvl1pPr>
          </a:lstStyle>
          <a:p>
            <a:pPr lvl="0"/>
            <a:r>
              <a:rPr lang="en-US" dirty="0"/>
              <a:t>HEADLINES GO HERE</a:t>
            </a:r>
          </a:p>
        </p:txBody>
      </p:sp>
      <p:sp>
        <p:nvSpPr>
          <p:cNvPr id="11" name="Holder 6">
            <a:extLst>
              <a:ext uri="{FF2B5EF4-FFF2-40B4-BE49-F238E27FC236}">
                <a16:creationId xmlns:a16="http://schemas.microsoft.com/office/drawing/2014/main" id="{51AF7839-8814-6549-9D3A-E9469D36C51F}"/>
              </a:ext>
            </a:extLst>
          </p:cNvPr>
          <p:cNvSpPr>
            <a:spLocks noGrp="1"/>
          </p:cNvSpPr>
          <p:nvPr>
            <p:ph type="dt" sz="half" idx="6"/>
          </p:nvPr>
        </p:nvSpPr>
        <p:spPr>
          <a:xfrm>
            <a:off x="1588889" y="12880964"/>
            <a:ext cx="13006083" cy="261291"/>
          </a:xfrm>
          <a:prstGeom prst="rect">
            <a:avLst/>
          </a:prstGeom>
        </p:spPr>
        <p:txBody>
          <a:bodyPr lIns="0" tIns="0" rIns="0" bIns="0"/>
          <a:lstStyle>
            <a:lvl1pPr algn="l">
              <a:defRPr sz="1698">
                <a:solidFill>
                  <a:schemeClr val="tx1">
                    <a:tint val="75000"/>
                  </a:schemeClr>
                </a:solidFill>
                <a:latin typeface="Arial" panose="020B0604020202020204" pitchFamily="34" charset="0"/>
                <a:cs typeface="Arial" panose="020B0604020202020204" pitchFamily="34" charset="0"/>
              </a:defRPr>
            </a:lvl1pPr>
          </a:lstStyle>
          <a:p>
            <a:r>
              <a:rPr lang="en-IE" b="1" dirty="0">
                <a:solidFill>
                  <a:schemeClr val="accent1"/>
                </a:solidFill>
                <a:latin typeface="Montserrat" panose="02000505000000020004" pitchFamily="2" charset="77"/>
              </a:rPr>
              <a:t>‹#› | MAKING EVERY WOMAN AND GIRL COUNT | 24 July 2019</a:t>
            </a:r>
            <a:endParaRPr lang="en-US" dirty="0">
              <a:solidFill>
                <a:schemeClr val="accent3"/>
              </a:solidFill>
            </a:endParaRPr>
          </a:p>
        </p:txBody>
      </p:sp>
      <p:sp>
        <p:nvSpPr>
          <p:cNvPr id="14" name="Chart Placeholder 3">
            <a:extLst>
              <a:ext uri="{FF2B5EF4-FFF2-40B4-BE49-F238E27FC236}">
                <a16:creationId xmlns:a16="http://schemas.microsoft.com/office/drawing/2014/main" id="{287C2131-5D6B-6C45-9A47-4B4EED88980A}"/>
              </a:ext>
            </a:extLst>
          </p:cNvPr>
          <p:cNvSpPr>
            <a:spLocks noGrp="1"/>
          </p:cNvSpPr>
          <p:nvPr>
            <p:ph type="chart" sz="quarter" idx="12"/>
          </p:nvPr>
        </p:nvSpPr>
        <p:spPr>
          <a:xfrm>
            <a:off x="12533312" y="3160713"/>
            <a:ext cx="10287000" cy="8497887"/>
          </a:xfrm>
        </p:spPr>
        <p:txBody>
          <a:bodyPr/>
          <a:lstStyle/>
          <a:p>
            <a:endParaRPr lang="en-US"/>
          </a:p>
        </p:txBody>
      </p:sp>
      <p:sp>
        <p:nvSpPr>
          <p:cNvPr id="3" name="Text Placeholder 2">
            <a:extLst>
              <a:ext uri="{FF2B5EF4-FFF2-40B4-BE49-F238E27FC236}">
                <a16:creationId xmlns:a16="http://schemas.microsoft.com/office/drawing/2014/main" id="{9BC8A9D1-0404-B54C-9824-8F518E050DB0}"/>
              </a:ext>
            </a:extLst>
          </p:cNvPr>
          <p:cNvSpPr>
            <a:spLocks noGrp="1"/>
          </p:cNvSpPr>
          <p:nvPr>
            <p:ph type="body" sz="quarter" idx="13"/>
          </p:nvPr>
        </p:nvSpPr>
        <p:spPr>
          <a:xfrm>
            <a:off x="1585913" y="3160712"/>
            <a:ext cx="10453687" cy="8497887"/>
          </a:xfrm>
        </p:spPr>
        <p:txBody>
          <a:bodyPr/>
          <a:lstStyle>
            <a:lvl1pPr>
              <a:defRPr sz="2800">
                <a:solidFill>
                  <a:schemeClr val="accent3"/>
                </a:solidFill>
              </a:defRPr>
            </a:lvl1pPr>
            <a:lvl2pPr>
              <a:defRPr sz="2800">
                <a:solidFill>
                  <a:schemeClr val="accent3"/>
                </a:solidFill>
              </a:defRPr>
            </a:lvl2pPr>
            <a:lvl3pPr>
              <a:defRPr sz="2800">
                <a:solidFill>
                  <a:schemeClr val="accent3"/>
                </a:solidFill>
              </a:defRPr>
            </a:lvl3pPr>
            <a:lvl4pPr>
              <a:defRPr sz="2800">
                <a:solidFill>
                  <a:schemeClr val="accent3"/>
                </a:solidFill>
              </a:defRPr>
            </a:lvl4pPr>
            <a:lvl5pPr>
              <a:defRPr sz="2800">
                <a:solidFill>
                  <a:schemeClr val="accent3"/>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905447242"/>
      </p:ext>
    </p:extLst>
  </p:cSld>
  <p:clrMapOvr>
    <a:masterClrMapping/>
  </p:clrMapOvr>
  <p:extLst>
    <p:ext uri="{DCECCB84-F9BA-43D5-87BE-67443E8EF086}">
      <p15:sldGuideLst xmlns:p15="http://schemas.microsoft.com/office/powerpoint/2012/main">
        <p15:guide id="1" orient="horz" pos="7638">
          <p15:clr>
            <a:srgbClr val="FBAE40"/>
          </p15:clr>
        </p15:guide>
        <p15:guide id="2" pos="1008">
          <p15:clr>
            <a:srgbClr val="FBAE40"/>
          </p15:clr>
        </p15:guide>
        <p15:guide id="3" pos="14375">
          <p15:clr>
            <a:srgbClr val="FBAE40"/>
          </p15:clr>
        </p15:guide>
        <p15:guide id="4" orient="horz" pos="711">
          <p15:clr>
            <a:srgbClr val="FBAE40"/>
          </p15:clr>
        </p15:guide>
        <p15:guide id="5" orient="horz" pos="1991">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reserve="1" userDrawn="1">
  <p:cSld name="ss">
    <p:bg>
      <p:bgPr>
        <a:solidFill>
          <a:schemeClr val="bg1"/>
        </a:solidFill>
        <a:effectLst/>
      </p:bgPr>
    </p:bg>
    <p:spTree>
      <p:nvGrpSpPr>
        <p:cNvPr id="1" name=""/>
        <p:cNvGrpSpPr/>
        <p:nvPr/>
      </p:nvGrpSpPr>
      <p:grpSpPr>
        <a:xfrm>
          <a:off x="0" y="0"/>
          <a:ext cx="0" cy="0"/>
          <a:chOff x="0" y="0"/>
          <a:chExt cx="0" cy="0"/>
        </a:xfrm>
      </p:grpSpPr>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128542-A911-3AF4-EDC8-7B5846E2EA49}"/>
              </a:ext>
            </a:extLst>
          </p:cNvPr>
          <p:cNvSpPr>
            <a:spLocks noGrp="1"/>
          </p:cNvSpPr>
          <p:nvPr>
            <p:ph type="ctrTitle"/>
          </p:nvPr>
        </p:nvSpPr>
        <p:spPr>
          <a:xfrm>
            <a:off x="3048000" y="2244725"/>
            <a:ext cx="18288000" cy="47752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99F7CE50-4F57-8682-AFE8-058EF75D936D}"/>
              </a:ext>
            </a:extLst>
          </p:cNvPr>
          <p:cNvSpPr>
            <a:spLocks noGrp="1"/>
          </p:cNvSpPr>
          <p:nvPr>
            <p:ph type="subTitle" idx="1"/>
          </p:nvPr>
        </p:nvSpPr>
        <p:spPr>
          <a:xfrm>
            <a:off x="3048000" y="7204075"/>
            <a:ext cx="18288000" cy="3311525"/>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D148DECC-6198-9907-9CC4-D5D6D73C72A0}"/>
              </a:ext>
            </a:extLst>
          </p:cNvPr>
          <p:cNvSpPr>
            <a:spLocks noGrp="1"/>
          </p:cNvSpPr>
          <p:nvPr>
            <p:ph type="dt" sz="half" idx="10"/>
          </p:nvPr>
        </p:nvSpPr>
        <p:spPr/>
        <p:txBody>
          <a:bodyPr/>
          <a:lstStyle/>
          <a:p>
            <a:fld id="{CAF34A97-2ED1-4A2C-99B1-67C40EA76516}" type="datetimeFigureOut">
              <a:rPr lang="en-US" smtClean="0"/>
              <a:t>9/27/2024</a:t>
            </a:fld>
            <a:endParaRPr lang="en-US"/>
          </a:p>
        </p:txBody>
      </p:sp>
      <p:sp>
        <p:nvSpPr>
          <p:cNvPr id="5" name="Footer Placeholder 4">
            <a:extLst>
              <a:ext uri="{FF2B5EF4-FFF2-40B4-BE49-F238E27FC236}">
                <a16:creationId xmlns:a16="http://schemas.microsoft.com/office/drawing/2014/main" id="{1625FC15-FBC5-ACFF-9D0E-A75F28F8291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FE8A84F-73AB-9E8A-A390-A713910EA76A}"/>
              </a:ext>
            </a:extLst>
          </p:cNvPr>
          <p:cNvSpPr>
            <a:spLocks noGrp="1"/>
          </p:cNvSpPr>
          <p:nvPr>
            <p:ph type="sldNum" sz="quarter" idx="12"/>
          </p:nvPr>
        </p:nvSpPr>
        <p:spPr/>
        <p:txBody>
          <a:bodyPr/>
          <a:lstStyle/>
          <a:p>
            <a:fld id="{CCDB8459-1AE2-4629-8443-3A7E30FA8468}" type="slidenum">
              <a:rPr lang="en-US" smtClean="0"/>
              <a:t>‹#›</a:t>
            </a:fld>
            <a:endParaRPr lang="en-US"/>
          </a:p>
        </p:txBody>
      </p:sp>
    </p:spTree>
    <p:extLst>
      <p:ext uri="{BB962C8B-B14F-4D97-AF65-F5344CB8AC3E}">
        <p14:creationId xmlns:p14="http://schemas.microsoft.com/office/powerpoint/2010/main" val="129372155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4822EF-5CC6-F017-CD3B-BF5B6F5A79E8}"/>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54952644-13AF-075A-5181-D919C86284D6}"/>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37EA438-0D93-0E4A-E1EA-527E118CA293}"/>
              </a:ext>
            </a:extLst>
          </p:cNvPr>
          <p:cNvSpPr>
            <a:spLocks noGrp="1"/>
          </p:cNvSpPr>
          <p:nvPr>
            <p:ph type="dt" sz="half" idx="10"/>
          </p:nvPr>
        </p:nvSpPr>
        <p:spPr/>
        <p:txBody>
          <a:bodyPr/>
          <a:lstStyle/>
          <a:p>
            <a:fld id="{CAF34A97-2ED1-4A2C-99B1-67C40EA76516}" type="datetimeFigureOut">
              <a:rPr lang="en-US" smtClean="0"/>
              <a:t>9/27/2024</a:t>
            </a:fld>
            <a:endParaRPr lang="en-US"/>
          </a:p>
        </p:txBody>
      </p:sp>
      <p:sp>
        <p:nvSpPr>
          <p:cNvPr id="5" name="Footer Placeholder 4">
            <a:extLst>
              <a:ext uri="{FF2B5EF4-FFF2-40B4-BE49-F238E27FC236}">
                <a16:creationId xmlns:a16="http://schemas.microsoft.com/office/drawing/2014/main" id="{F9CB9791-3C7D-B37C-23DA-86381C03B4F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7AAC8B5-0253-4149-7B6D-D86B86FABFD1}"/>
              </a:ext>
            </a:extLst>
          </p:cNvPr>
          <p:cNvSpPr>
            <a:spLocks noGrp="1"/>
          </p:cNvSpPr>
          <p:nvPr>
            <p:ph type="sldNum" sz="quarter" idx="12"/>
          </p:nvPr>
        </p:nvSpPr>
        <p:spPr/>
        <p:txBody>
          <a:bodyPr/>
          <a:lstStyle/>
          <a:p>
            <a:fld id="{CCDB8459-1AE2-4629-8443-3A7E30FA8468}" type="slidenum">
              <a:rPr lang="en-US" smtClean="0"/>
              <a:t>‹#›</a:t>
            </a:fld>
            <a:endParaRPr lang="en-US"/>
          </a:p>
        </p:txBody>
      </p:sp>
    </p:spTree>
    <p:extLst>
      <p:ext uri="{BB962C8B-B14F-4D97-AF65-F5344CB8AC3E}">
        <p14:creationId xmlns:p14="http://schemas.microsoft.com/office/powerpoint/2010/main" val="27548048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Title Slide ">
    <p:spTree>
      <p:nvGrpSpPr>
        <p:cNvPr id="1" name=""/>
        <p:cNvGrpSpPr/>
        <p:nvPr/>
      </p:nvGrpSpPr>
      <p:grpSpPr>
        <a:xfrm>
          <a:off x="0" y="0"/>
          <a:ext cx="0" cy="0"/>
          <a:chOff x="0" y="0"/>
          <a:chExt cx="0" cy="0"/>
        </a:xfrm>
      </p:grpSpPr>
      <p:sp>
        <p:nvSpPr>
          <p:cNvPr id="46" name="Rectangle 45">
            <a:extLst>
              <a:ext uri="{FF2B5EF4-FFF2-40B4-BE49-F238E27FC236}">
                <a16:creationId xmlns:a16="http://schemas.microsoft.com/office/drawing/2014/main" id="{2EC1AF14-B671-8D4D-8B24-9FD787AD330B}"/>
              </a:ext>
            </a:extLst>
          </p:cNvPr>
          <p:cNvSpPr/>
          <p:nvPr userDrawn="1"/>
        </p:nvSpPr>
        <p:spPr>
          <a:xfrm>
            <a:off x="1" y="0"/>
            <a:ext cx="24384000" cy="13716000"/>
          </a:xfrm>
          <a:prstGeom prst="rect">
            <a:avLst/>
          </a:prstGeom>
          <a:solidFill>
            <a:schemeClr val="accent1">
              <a:alpha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6" tIns="45723" rIns="91446" bIns="45723" numCol="1" spcCol="0" rtlCol="0" fromWordArt="0" anchor="ctr" anchorCtr="0" forceAA="0" compatLnSpc="1">
            <a:prstTxWarp prst="textNoShape">
              <a:avLst/>
            </a:prstTxWarp>
            <a:noAutofit/>
          </a:bodyPr>
          <a:lstStyle/>
          <a:p>
            <a:pPr algn="ctr"/>
            <a:endParaRPr lang="en-US" sz="2183" dirty="0"/>
          </a:p>
        </p:txBody>
      </p:sp>
      <p:sp>
        <p:nvSpPr>
          <p:cNvPr id="81" name="Freeform 80">
            <a:extLst>
              <a:ext uri="{FF2B5EF4-FFF2-40B4-BE49-F238E27FC236}">
                <a16:creationId xmlns:a16="http://schemas.microsoft.com/office/drawing/2014/main" id="{7448B7D5-8F75-F849-9548-6AE5A0208755}"/>
              </a:ext>
            </a:extLst>
          </p:cNvPr>
          <p:cNvSpPr/>
          <p:nvPr userDrawn="1"/>
        </p:nvSpPr>
        <p:spPr>
          <a:xfrm>
            <a:off x="-29534" y="-7375"/>
            <a:ext cx="10166709" cy="13723374"/>
          </a:xfrm>
          <a:custGeom>
            <a:avLst/>
            <a:gdLst>
              <a:gd name="connsiteX0" fmla="*/ 5604 w 10166709"/>
              <a:gd name="connsiteY0" fmla="*/ 0 h 13679128"/>
              <a:gd name="connsiteX1" fmla="*/ 7194221 w 10166709"/>
              <a:gd name="connsiteY1" fmla="*/ 0 h 13679128"/>
              <a:gd name="connsiteX2" fmla="*/ 7255939 w 10166709"/>
              <a:gd name="connsiteY2" fmla="*/ 60486 h 13679128"/>
              <a:gd name="connsiteX3" fmla="*/ 10161773 w 10166709"/>
              <a:gd name="connsiteY3" fmla="*/ 7137924 h 13679128"/>
              <a:gd name="connsiteX4" fmla="*/ 10161773 w 10166709"/>
              <a:gd name="connsiteY4" fmla="*/ 11363631 h 13679128"/>
              <a:gd name="connsiteX5" fmla="*/ 10166709 w 10166709"/>
              <a:gd name="connsiteY5" fmla="*/ 11363631 h 13679128"/>
              <a:gd name="connsiteX6" fmla="*/ 10166709 w 10166709"/>
              <a:gd name="connsiteY6" fmla="*/ 13679128 h 13679128"/>
              <a:gd name="connsiteX7" fmla="*/ 0 w 10166709"/>
              <a:gd name="connsiteY7" fmla="*/ 13679128 h 13679128"/>
              <a:gd name="connsiteX8" fmla="*/ 0 w 10166709"/>
              <a:gd name="connsiteY8" fmla="*/ 11363631 h 13679128"/>
              <a:gd name="connsiteX9" fmla="*/ 5604 w 10166709"/>
              <a:gd name="connsiteY9" fmla="*/ 11363631 h 13679128"/>
              <a:gd name="connsiteX10" fmla="*/ 5604 w 10166709"/>
              <a:gd name="connsiteY10" fmla="*/ 0 h 136791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0166709" h="13679128">
                <a:moveTo>
                  <a:pt x="5604" y="0"/>
                </a:moveTo>
                <a:lnTo>
                  <a:pt x="7194221" y="0"/>
                </a:lnTo>
                <a:lnTo>
                  <a:pt x="7255939" y="60486"/>
                </a:lnTo>
                <a:cubicBezTo>
                  <a:pt x="9053847" y="1886649"/>
                  <a:pt x="10161773" y="4383965"/>
                  <a:pt x="10161773" y="7137924"/>
                </a:cubicBezTo>
                <a:lnTo>
                  <a:pt x="10161773" y="11363631"/>
                </a:lnTo>
                <a:lnTo>
                  <a:pt x="10166709" y="11363631"/>
                </a:lnTo>
                <a:lnTo>
                  <a:pt x="10166709" y="13679128"/>
                </a:lnTo>
                <a:lnTo>
                  <a:pt x="0" y="13679128"/>
                </a:lnTo>
                <a:lnTo>
                  <a:pt x="0" y="11363631"/>
                </a:lnTo>
                <a:lnTo>
                  <a:pt x="5604" y="11363631"/>
                </a:lnTo>
                <a:lnTo>
                  <a:pt x="5604" y="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Text Placeholder 44">
            <a:extLst>
              <a:ext uri="{FF2B5EF4-FFF2-40B4-BE49-F238E27FC236}">
                <a16:creationId xmlns:a16="http://schemas.microsoft.com/office/drawing/2014/main" id="{B042ED95-4302-4E49-994E-49C444AF4A13}"/>
              </a:ext>
            </a:extLst>
          </p:cNvPr>
          <p:cNvSpPr>
            <a:spLocks noGrp="1"/>
          </p:cNvSpPr>
          <p:nvPr userDrawn="1">
            <p:ph type="body" sz="quarter" idx="10" hasCustomPrompt="1"/>
          </p:nvPr>
        </p:nvSpPr>
        <p:spPr>
          <a:xfrm>
            <a:off x="1631731" y="5666362"/>
            <a:ext cx="6553627" cy="2769989"/>
          </a:xfrm>
        </p:spPr>
        <p:txBody>
          <a:bodyPr/>
          <a:lstStyle>
            <a:lvl1pPr>
              <a:defRPr sz="6001" b="1" i="0">
                <a:solidFill>
                  <a:schemeClr val="bg1"/>
                </a:solidFill>
                <a:latin typeface="Montserrat" panose="02000505000000020004" pitchFamily="2" charset="77"/>
              </a:defRPr>
            </a:lvl1pPr>
          </a:lstStyle>
          <a:p>
            <a:pPr lvl="0"/>
            <a:r>
              <a:rPr lang="en-US" dirty="0"/>
              <a:t>TITLE PAGE HEADLINE</a:t>
            </a:r>
            <a:br>
              <a:rPr lang="en-US" dirty="0"/>
            </a:br>
            <a:r>
              <a:rPr lang="en-US" dirty="0"/>
              <a:t>GOES HERE</a:t>
            </a:r>
          </a:p>
        </p:txBody>
      </p:sp>
      <p:sp>
        <p:nvSpPr>
          <p:cNvPr id="48" name="Text Placeholder 44">
            <a:extLst>
              <a:ext uri="{FF2B5EF4-FFF2-40B4-BE49-F238E27FC236}">
                <a16:creationId xmlns:a16="http://schemas.microsoft.com/office/drawing/2014/main" id="{12C22081-661F-1849-B549-87A67910E3BF}"/>
              </a:ext>
            </a:extLst>
          </p:cNvPr>
          <p:cNvSpPr>
            <a:spLocks noGrp="1"/>
          </p:cNvSpPr>
          <p:nvPr userDrawn="1">
            <p:ph type="body" sz="quarter" idx="11" hasCustomPrompt="1"/>
          </p:nvPr>
        </p:nvSpPr>
        <p:spPr>
          <a:xfrm>
            <a:off x="1631731" y="8803957"/>
            <a:ext cx="6553627" cy="492443"/>
          </a:xfrm>
        </p:spPr>
        <p:txBody>
          <a:bodyPr/>
          <a:lstStyle>
            <a:lvl1pPr>
              <a:defRPr sz="3200" b="0" i="0">
                <a:solidFill>
                  <a:schemeClr val="bg1"/>
                </a:solidFill>
                <a:latin typeface="Arial" panose="020B0604020202020204" pitchFamily="34" charset="0"/>
                <a:cs typeface="Arial" panose="020B0604020202020204" pitchFamily="34" charset="0"/>
              </a:defRPr>
            </a:lvl1pPr>
          </a:lstStyle>
          <a:p>
            <a:pPr lvl="0"/>
            <a:r>
              <a:rPr lang="en-US" dirty="0"/>
              <a:t>January 2020</a:t>
            </a:r>
          </a:p>
        </p:txBody>
      </p:sp>
      <p:sp>
        <p:nvSpPr>
          <p:cNvPr id="66" name="Freeform 65">
            <a:extLst>
              <a:ext uri="{FF2B5EF4-FFF2-40B4-BE49-F238E27FC236}">
                <a16:creationId xmlns:a16="http://schemas.microsoft.com/office/drawing/2014/main" id="{26DEEC23-FCFB-6C4F-9677-FFC98365C9E1}"/>
              </a:ext>
            </a:extLst>
          </p:cNvPr>
          <p:cNvSpPr/>
          <p:nvPr userDrawn="1"/>
        </p:nvSpPr>
        <p:spPr>
          <a:xfrm>
            <a:off x="10114871" y="0"/>
            <a:ext cx="7134565" cy="9816832"/>
          </a:xfrm>
          <a:custGeom>
            <a:avLst/>
            <a:gdLst>
              <a:gd name="connsiteX0" fmla="*/ 0 w 7134101"/>
              <a:gd name="connsiteY0" fmla="*/ 0 h 9816832"/>
              <a:gd name="connsiteX1" fmla="*/ 7134101 w 7134101"/>
              <a:gd name="connsiteY1" fmla="*/ 0 h 9816832"/>
              <a:gd name="connsiteX2" fmla="*/ 7134099 w 7134101"/>
              <a:gd name="connsiteY2" fmla="*/ 6249782 h 9816832"/>
              <a:gd name="connsiteX3" fmla="*/ 3567049 w 7134101"/>
              <a:gd name="connsiteY3" fmla="*/ 9816832 h 9816832"/>
              <a:gd name="connsiteX4" fmla="*/ 3567050 w 7134101"/>
              <a:gd name="connsiteY4" fmla="*/ 9816831 h 9816832"/>
              <a:gd name="connsiteX5" fmla="*/ 0 w 7134101"/>
              <a:gd name="connsiteY5" fmla="*/ 6249781 h 9816832"/>
              <a:gd name="connsiteX6" fmla="*/ 0 w 7134101"/>
              <a:gd name="connsiteY6" fmla="*/ 0 h 98168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134101" h="9816832">
                <a:moveTo>
                  <a:pt x="0" y="0"/>
                </a:moveTo>
                <a:lnTo>
                  <a:pt x="7134101" y="0"/>
                </a:lnTo>
                <a:lnTo>
                  <a:pt x="7134099" y="6249782"/>
                </a:lnTo>
                <a:cubicBezTo>
                  <a:pt x="7134099" y="8219809"/>
                  <a:pt x="5537076" y="9816832"/>
                  <a:pt x="3567049" y="9816832"/>
                </a:cubicBezTo>
                <a:lnTo>
                  <a:pt x="3567050" y="9816831"/>
                </a:lnTo>
                <a:cubicBezTo>
                  <a:pt x="1597023" y="9816831"/>
                  <a:pt x="0" y="8219808"/>
                  <a:pt x="0" y="6249781"/>
                </a:cubicBezTo>
                <a:lnTo>
                  <a:pt x="0" y="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6" tIns="45723" rIns="91446" bIns="45723" numCol="1" spcCol="0" rtlCol="0" fromWordArt="0" anchor="ctr" anchorCtr="0" forceAA="0" compatLnSpc="1">
            <a:prstTxWarp prst="textNoShape">
              <a:avLst/>
            </a:prstTxWarp>
            <a:noAutofit/>
          </a:bodyPr>
          <a:lstStyle/>
          <a:p>
            <a:pPr algn="ctr"/>
            <a:endParaRPr lang="en-US" sz="2183"/>
          </a:p>
        </p:txBody>
      </p:sp>
      <p:sp>
        <p:nvSpPr>
          <p:cNvPr id="65" name="Freeform 64">
            <a:extLst>
              <a:ext uri="{FF2B5EF4-FFF2-40B4-BE49-F238E27FC236}">
                <a16:creationId xmlns:a16="http://schemas.microsoft.com/office/drawing/2014/main" id="{B4442DC1-2E7B-EB40-93E8-22074AB92693}"/>
              </a:ext>
            </a:extLst>
          </p:cNvPr>
          <p:cNvSpPr/>
          <p:nvPr userDrawn="1"/>
        </p:nvSpPr>
        <p:spPr>
          <a:xfrm>
            <a:off x="17259307" y="3283974"/>
            <a:ext cx="7134564" cy="10439400"/>
          </a:xfrm>
          <a:custGeom>
            <a:avLst/>
            <a:gdLst>
              <a:gd name="connsiteX0" fmla="*/ 3567050 w 7134100"/>
              <a:gd name="connsiteY0" fmla="*/ 0 h 10439400"/>
              <a:gd name="connsiteX1" fmla="*/ 7134100 w 7134100"/>
              <a:gd name="connsiteY1" fmla="*/ 3567050 h 10439400"/>
              <a:gd name="connsiteX2" fmla="*/ 7134098 w 7134100"/>
              <a:gd name="connsiteY2" fmla="*/ 10439400 h 10439400"/>
              <a:gd name="connsiteX3" fmla="*/ 0 w 7134100"/>
              <a:gd name="connsiteY3" fmla="*/ 10439400 h 10439400"/>
              <a:gd name="connsiteX4" fmla="*/ 0 w 7134100"/>
              <a:gd name="connsiteY4" fmla="*/ 3567050 h 10439400"/>
              <a:gd name="connsiteX5" fmla="*/ 3567050 w 7134100"/>
              <a:gd name="connsiteY5" fmla="*/ 0 h 10439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134100" h="10439400">
                <a:moveTo>
                  <a:pt x="3567050" y="0"/>
                </a:moveTo>
                <a:cubicBezTo>
                  <a:pt x="5537078" y="0"/>
                  <a:pt x="7134100" y="1597023"/>
                  <a:pt x="7134100" y="3567050"/>
                </a:cubicBezTo>
                <a:lnTo>
                  <a:pt x="7134098" y="10439400"/>
                </a:lnTo>
                <a:lnTo>
                  <a:pt x="0" y="10439400"/>
                </a:lnTo>
                <a:lnTo>
                  <a:pt x="0" y="3567050"/>
                </a:lnTo>
                <a:cubicBezTo>
                  <a:pt x="0" y="1597023"/>
                  <a:pt x="1597022" y="0"/>
                  <a:pt x="3567050" y="0"/>
                </a:cubicBez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6" tIns="45723" rIns="91446" bIns="45723" numCol="1" spcCol="0" rtlCol="0" fromWordArt="0" anchor="ctr" anchorCtr="0" forceAA="0" compatLnSpc="1">
            <a:prstTxWarp prst="textNoShape">
              <a:avLst/>
            </a:prstTxWarp>
            <a:noAutofit/>
          </a:bodyPr>
          <a:lstStyle/>
          <a:p>
            <a:pPr algn="ctr"/>
            <a:endParaRPr lang="en-US" sz="2183"/>
          </a:p>
        </p:txBody>
      </p:sp>
      <p:sp>
        <p:nvSpPr>
          <p:cNvPr id="64" name="Freeform 63">
            <a:extLst>
              <a:ext uri="{FF2B5EF4-FFF2-40B4-BE49-F238E27FC236}">
                <a16:creationId xmlns:a16="http://schemas.microsoft.com/office/drawing/2014/main" id="{A0B26798-F401-5A48-B35B-8FBA2ABC1520}"/>
              </a:ext>
            </a:extLst>
          </p:cNvPr>
          <p:cNvSpPr/>
          <p:nvPr userDrawn="1"/>
        </p:nvSpPr>
        <p:spPr>
          <a:xfrm>
            <a:off x="10139643" y="9831580"/>
            <a:ext cx="7134565" cy="3891795"/>
          </a:xfrm>
          <a:custGeom>
            <a:avLst/>
            <a:gdLst>
              <a:gd name="connsiteX0" fmla="*/ 3567050 w 7134101"/>
              <a:gd name="connsiteY0" fmla="*/ 0 h 3891795"/>
              <a:gd name="connsiteX1" fmla="*/ 7134101 w 7134101"/>
              <a:gd name="connsiteY1" fmla="*/ 3567050 h 3891795"/>
              <a:gd name="connsiteX2" fmla="*/ 7134101 w 7134101"/>
              <a:gd name="connsiteY2" fmla="*/ 3891795 h 3891795"/>
              <a:gd name="connsiteX3" fmla="*/ 0 w 7134101"/>
              <a:gd name="connsiteY3" fmla="*/ 3891795 h 3891795"/>
              <a:gd name="connsiteX4" fmla="*/ 0 w 7134101"/>
              <a:gd name="connsiteY4" fmla="*/ 3567050 h 3891795"/>
              <a:gd name="connsiteX5" fmla="*/ 3567050 w 7134101"/>
              <a:gd name="connsiteY5" fmla="*/ 0 h 38917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134101" h="3891795">
                <a:moveTo>
                  <a:pt x="3567050" y="0"/>
                </a:moveTo>
                <a:cubicBezTo>
                  <a:pt x="5537077" y="0"/>
                  <a:pt x="7134101" y="1597023"/>
                  <a:pt x="7134101" y="3567050"/>
                </a:cubicBezTo>
                <a:lnTo>
                  <a:pt x="7134101" y="3891795"/>
                </a:lnTo>
                <a:lnTo>
                  <a:pt x="0" y="3891795"/>
                </a:lnTo>
                <a:lnTo>
                  <a:pt x="0" y="3567050"/>
                </a:lnTo>
                <a:cubicBezTo>
                  <a:pt x="0" y="1597023"/>
                  <a:pt x="1597023" y="0"/>
                  <a:pt x="3567050"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6" tIns="45723" rIns="91446" bIns="45723" numCol="1" spcCol="0" rtlCol="0" fromWordArt="0" anchor="ctr" anchorCtr="0" forceAA="0" compatLnSpc="1">
            <a:prstTxWarp prst="textNoShape">
              <a:avLst/>
            </a:prstTxWarp>
            <a:noAutofit/>
          </a:bodyPr>
          <a:lstStyle/>
          <a:p>
            <a:pPr algn="ctr"/>
            <a:endParaRPr lang="en-US" sz="2183"/>
          </a:p>
        </p:txBody>
      </p:sp>
      <p:sp>
        <p:nvSpPr>
          <p:cNvPr id="73" name="Freeform 72">
            <a:extLst>
              <a:ext uri="{FF2B5EF4-FFF2-40B4-BE49-F238E27FC236}">
                <a16:creationId xmlns:a16="http://schemas.microsoft.com/office/drawing/2014/main" id="{958F8E9D-060C-9A40-8245-A770DA17C316}"/>
              </a:ext>
            </a:extLst>
          </p:cNvPr>
          <p:cNvSpPr/>
          <p:nvPr userDrawn="1"/>
        </p:nvSpPr>
        <p:spPr>
          <a:xfrm>
            <a:off x="0" y="2"/>
            <a:ext cx="3595752" cy="7372"/>
          </a:xfrm>
          <a:custGeom>
            <a:avLst/>
            <a:gdLst>
              <a:gd name="connsiteX0" fmla="*/ 0 w 3595752"/>
              <a:gd name="connsiteY0" fmla="*/ 0 h 7372"/>
              <a:gd name="connsiteX1" fmla="*/ 3576900 w 3595752"/>
              <a:gd name="connsiteY1" fmla="*/ 0 h 7372"/>
              <a:gd name="connsiteX2" fmla="*/ 3595752 w 3595752"/>
              <a:gd name="connsiteY2" fmla="*/ 7372 h 7372"/>
              <a:gd name="connsiteX3" fmla="*/ 0 w 3595752"/>
              <a:gd name="connsiteY3" fmla="*/ 7372 h 7372"/>
              <a:gd name="connsiteX4" fmla="*/ 0 w 3595752"/>
              <a:gd name="connsiteY4" fmla="*/ 0 h 737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95752" h="7372">
                <a:moveTo>
                  <a:pt x="0" y="0"/>
                </a:moveTo>
                <a:lnTo>
                  <a:pt x="3576900" y="0"/>
                </a:lnTo>
                <a:lnTo>
                  <a:pt x="3595752" y="7372"/>
                </a:lnTo>
                <a:lnTo>
                  <a:pt x="0" y="7372"/>
                </a:lnTo>
                <a:lnTo>
                  <a:pt x="0" y="0"/>
                </a:lnTo>
                <a:close/>
              </a:path>
            </a:pathLst>
          </a:custGeom>
          <a:solidFill>
            <a:schemeClr val="accent1">
              <a:alpha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6" tIns="45723" rIns="91446" bIns="45723" numCol="1" spcCol="0" rtlCol="0" fromWordArt="0" anchor="ctr" anchorCtr="0" forceAA="0" compatLnSpc="1">
            <a:prstTxWarp prst="textNoShape">
              <a:avLst/>
            </a:prstTxWarp>
            <a:noAutofit/>
          </a:bodyPr>
          <a:lstStyle/>
          <a:p>
            <a:pPr algn="ctr"/>
            <a:endParaRPr lang="en-US" sz="2183"/>
          </a:p>
        </p:txBody>
      </p:sp>
      <p:sp>
        <p:nvSpPr>
          <p:cNvPr id="72" name="Freeform 71">
            <a:extLst>
              <a:ext uri="{FF2B5EF4-FFF2-40B4-BE49-F238E27FC236}">
                <a16:creationId xmlns:a16="http://schemas.microsoft.com/office/drawing/2014/main" id="{39E79266-9528-DD43-A25B-14E4743DAC42}"/>
              </a:ext>
            </a:extLst>
          </p:cNvPr>
          <p:cNvSpPr/>
          <p:nvPr userDrawn="1"/>
        </p:nvSpPr>
        <p:spPr>
          <a:xfrm>
            <a:off x="-29534" y="7374"/>
            <a:ext cx="29534" cy="13716000"/>
          </a:xfrm>
          <a:custGeom>
            <a:avLst/>
            <a:gdLst>
              <a:gd name="connsiteX0" fmla="*/ 0 w 29534"/>
              <a:gd name="connsiteY0" fmla="*/ 0 h 13716000"/>
              <a:gd name="connsiteX1" fmla="*/ 29534 w 29534"/>
              <a:gd name="connsiteY1" fmla="*/ 0 h 13716000"/>
              <a:gd name="connsiteX2" fmla="*/ 29534 w 29534"/>
              <a:gd name="connsiteY2" fmla="*/ 13716000 h 13716000"/>
              <a:gd name="connsiteX3" fmla="*/ 0 w 29534"/>
              <a:gd name="connsiteY3" fmla="*/ 13716000 h 13716000"/>
              <a:gd name="connsiteX4" fmla="*/ 0 w 29534"/>
              <a:gd name="connsiteY4" fmla="*/ 0 h 13716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534" h="13716000">
                <a:moveTo>
                  <a:pt x="0" y="0"/>
                </a:moveTo>
                <a:lnTo>
                  <a:pt x="29534" y="0"/>
                </a:lnTo>
                <a:lnTo>
                  <a:pt x="29534" y="13716000"/>
                </a:lnTo>
                <a:lnTo>
                  <a:pt x="0" y="13716000"/>
                </a:lnTo>
                <a:lnTo>
                  <a:pt x="0" y="0"/>
                </a:lnTo>
                <a:close/>
              </a:path>
            </a:pathLst>
          </a:custGeom>
          <a:solidFill>
            <a:schemeClr val="accent1">
              <a:alpha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6" tIns="45723" rIns="91446" bIns="45723" numCol="1" spcCol="0" rtlCol="0" fromWordArt="0" anchor="ctr" anchorCtr="0" forceAA="0" compatLnSpc="1">
            <a:prstTxWarp prst="textNoShape">
              <a:avLst/>
            </a:prstTxWarp>
            <a:noAutofit/>
          </a:bodyPr>
          <a:lstStyle/>
          <a:p>
            <a:pPr algn="ctr"/>
            <a:endParaRPr lang="en-US" sz="2183"/>
          </a:p>
        </p:txBody>
      </p:sp>
      <p:sp>
        <p:nvSpPr>
          <p:cNvPr id="86" name="Text Placeholder 44">
            <a:extLst>
              <a:ext uri="{FF2B5EF4-FFF2-40B4-BE49-F238E27FC236}">
                <a16:creationId xmlns:a16="http://schemas.microsoft.com/office/drawing/2014/main" id="{A6E94390-36E6-E64F-BE2F-23353625F883}"/>
              </a:ext>
            </a:extLst>
          </p:cNvPr>
          <p:cNvSpPr>
            <a:spLocks noGrp="1"/>
          </p:cNvSpPr>
          <p:nvPr>
            <p:ph type="body" sz="quarter" idx="12" hasCustomPrompt="1"/>
          </p:nvPr>
        </p:nvSpPr>
        <p:spPr>
          <a:xfrm>
            <a:off x="1631731" y="5020894"/>
            <a:ext cx="6553627" cy="307777"/>
          </a:xfrm>
        </p:spPr>
        <p:txBody>
          <a:bodyPr/>
          <a:lstStyle>
            <a:lvl1pPr>
              <a:defRPr sz="2000" b="1" i="0">
                <a:solidFill>
                  <a:schemeClr val="bg1"/>
                </a:solidFill>
                <a:latin typeface="Arial" panose="020B0604020202020204" pitchFamily="34" charset="0"/>
                <a:cs typeface="Arial" panose="020B0604020202020204" pitchFamily="34" charset="0"/>
              </a:defRPr>
            </a:lvl1pPr>
          </a:lstStyle>
          <a:p>
            <a:pPr lvl="0"/>
            <a:r>
              <a:rPr lang="en-US" dirty="0"/>
              <a:t>MAKING EVERY WOMAN AND GIRL COUNT</a:t>
            </a:r>
          </a:p>
        </p:txBody>
      </p:sp>
      <p:pic>
        <p:nvPicPr>
          <p:cNvPr id="4" name="Picture 3">
            <a:extLst>
              <a:ext uri="{FF2B5EF4-FFF2-40B4-BE49-F238E27FC236}">
                <a16:creationId xmlns:a16="http://schemas.microsoft.com/office/drawing/2014/main" id="{8C55D5C7-FA50-304B-AFB1-D33280E4556A}"/>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524000" y="10569978"/>
            <a:ext cx="7696200" cy="1370556"/>
          </a:xfrm>
          <a:prstGeom prst="rect">
            <a:avLst/>
          </a:prstGeom>
        </p:spPr>
      </p:pic>
    </p:spTree>
    <p:extLst>
      <p:ext uri="{BB962C8B-B14F-4D97-AF65-F5344CB8AC3E}">
        <p14:creationId xmlns:p14="http://schemas.microsoft.com/office/powerpoint/2010/main" val="3042016189"/>
      </p:ext>
    </p:extLst>
  </p:cSld>
  <p:clrMapOvr>
    <a:masterClrMapping/>
  </p:clrMapOvr>
  <p:extLst>
    <p:ext uri="{DCECCB84-F9BA-43D5-87BE-67443E8EF086}">
      <p15:sldGuideLst xmlns:p15="http://schemas.microsoft.com/office/powerpoint/2012/main">
        <p15:guide id="1" orient="horz" pos="672">
          <p15:clr>
            <a:srgbClr val="FBAE40"/>
          </p15:clr>
        </p15:guide>
        <p15:guide id="2" pos="1008">
          <p15:clr>
            <a:srgbClr val="FBAE40"/>
          </p15:clr>
        </p15:guide>
        <p15:guide id="3" pos="14400">
          <p15:clr>
            <a:srgbClr val="FBAE40"/>
          </p15:clr>
        </p15:guide>
        <p15:guide id="4" pos="14640">
          <p15:clr>
            <a:srgbClr val="FBAE40"/>
          </p15:clr>
        </p15:guide>
      </p15:sldGuideLst>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B70ADE-1D40-38FD-109F-4E136A66EE7E}"/>
              </a:ext>
            </a:extLst>
          </p:cNvPr>
          <p:cNvSpPr>
            <a:spLocks noGrp="1"/>
          </p:cNvSpPr>
          <p:nvPr>
            <p:ph type="title"/>
          </p:nvPr>
        </p:nvSpPr>
        <p:spPr>
          <a:xfrm>
            <a:off x="1663700" y="3419475"/>
            <a:ext cx="21031200" cy="5705475"/>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00BE99D9-8DCC-A728-BBC8-B10343FA8551}"/>
              </a:ext>
            </a:extLst>
          </p:cNvPr>
          <p:cNvSpPr>
            <a:spLocks noGrp="1"/>
          </p:cNvSpPr>
          <p:nvPr>
            <p:ph type="body" idx="1"/>
          </p:nvPr>
        </p:nvSpPr>
        <p:spPr>
          <a:xfrm>
            <a:off x="1663700" y="9178925"/>
            <a:ext cx="21031200" cy="3000375"/>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BE60A96D-B943-76EC-0F46-1117877CE02C}"/>
              </a:ext>
            </a:extLst>
          </p:cNvPr>
          <p:cNvSpPr>
            <a:spLocks noGrp="1"/>
          </p:cNvSpPr>
          <p:nvPr>
            <p:ph type="dt" sz="half" idx="10"/>
          </p:nvPr>
        </p:nvSpPr>
        <p:spPr/>
        <p:txBody>
          <a:bodyPr/>
          <a:lstStyle/>
          <a:p>
            <a:fld id="{CAF34A97-2ED1-4A2C-99B1-67C40EA76516}" type="datetimeFigureOut">
              <a:rPr lang="en-US" smtClean="0"/>
              <a:t>9/27/2024</a:t>
            </a:fld>
            <a:endParaRPr lang="en-US"/>
          </a:p>
        </p:txBody>
      </p:sp>
      <p:sp>
        <p:nvSpPr>
          <p:cNvPr id="5" name="Footer Placeholder 4">
            <a:extLst>
              <a:ext uri="{FF2B5EF4-FFF2-40B4-BE49-F238E27FC236}">
                <a16:creationId xmlns:a16="http://schemas.microsoft.com/office/drawing/2014/main" id="{51DF2B0F-AFA6-F4C6-E528-4AF2ED56B64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FC31561-C0B6-6382-80B9-73B839C1C9AA}"/>
              </a:ext>
            </a:extLst>
          </p:cNvPr>
          <p:cNvSpPr>
            <a:spLocks noGrp="1"/>
          </p:cNvSpPr>
          <p:nvPr>
            <p:ph type="sldNum" sz="quarter" idx="12"/>
          </p:nvPr>
        </p:nvSpPr>
        <p:spPr/>
        <p:txBody>
          <a:bodyPr/>
          <a:lstStyle/>
          <a:p>
            <a:fld id="{CCDB8459-1AE2-4629-8443-3A7E30FA8468}" type="slidenum">
              <a:rPr lang="en-US" smtClean="0"/>
              <a:t>‹#›</a:t>
            </a:fld>
            <a:endParaRPr lang="en-US"/>
          </a:p>
        </p:txBody>
      </p:sp>
    </p:spTree>
    <p:extLst>
      <p:ext uri="{BB962C8B-B14F-4D97-AF65-F5344CB8AC3E}">
        <p14:creationId xmlns:p14="http://schemas.microsoft.com/office/powerpoint/2010/main" val="315757348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0D78E6-97B3-2243-94AA-10612C53B47B}"/>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1D663D81-A665-6B02-6066-B8405BF41603}"/>
              </a:ext>
            </a:extLst>
          </p:cNvPr>
          <p:cNvSpPr>
            <a:spLocks noGrp="1"/>
          </p:cNvSpPr>
          <p:nvPr>
            <p:ph sz="half" idx="1"/>
          </p:nvPr>
        </p:nvSpPr>
        <p:spPr>
          <a:xfrm>
            <a:off x="1676400" y="3651250"/>
            <a:ext cx="10439400" cy="87026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B8613D3F-B9B0-618E-B4A8-94ED688B109D}"/>
              </a:ext>
            </a:extLst>
          </p:cNvPr>
          <p:cNvSpPr>
            <a:spLocks noGrp="1"/>
          </p:cNvSpPr>
          <p:nvPr>
            <p:ph sz="half" idx="2"/>
          </p:nvPr>
        </p:nvSpPr>
        <p:spPr>
          <a:xfrm>
            <a:off x="12268200" y="3651250"/>
            <a:ext cx="10439400" cy="87026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32F77A0A-C8E8-0181-A444-23742EC6E2FB}"/>
              </a:ext>
            </a:extLst>
          </p:cNvPr>
          <p:cNvSpPr>
            <a:spLocks noGrp="1"/>
          </p:cNvSpPr>
          <p:nvPr>
            <p:ph type="dt" sz="half" idx="10"/>
          </p:nvPr>
        </p:nvSpPr>
        <p:spPr/>
        <p:txBody>
          <a:bodyPr/>
          <a:lstStyle/>
          <a:p>
            <a:fld id="{CAF34A97-2ED1-4A2C-99B1-67C40EA76516}" type="datetimeFigureOut">
              <a:rPr lang="en-US" smtClean="0"/>
              <a:t>9/27/2024</a:t>
            </a:fld>
            <a:endParaRPr lang="en-US"/>
          </a:p>
        </p:txBody>
      </p:sp>
      <p:sp>
        <p:nvSpPr>
          <p:cNvPr id="6" name="Footer Placeholder 5">
            <a:extLst>
              <a:ext uri="{FF2B5EF4-FFF2-40B4-BE49-F238E27FC236}">
                <a16:creationId xmlns:a16="http://schemas.microsoft.com/office/drawing/2014/main" id="{FF3F6038-7FAB-38AE-A966-5CA0425A0BF5}"/>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65346A16-2CDC-92C2-3D34-C1B18A7F8EBE}"/>
              </a:ext>
            </a:extLst>
          </p:cNvPr>
          <p:cNvSpPr>
            <a:spLocks noGrp="1"/>
          </p:cNvSpPr>
          <p:nvPr>
            <p:ph type="sldNum" sz="quarter" idx="12"/>
          </p:nvPr>
        </p:nvSpPr>
        <p:spPr/>
        <p:txBody>
          <a:bodyPr/>
          <a:lstStyle/>
          <a:p>
            <a:fld id="{CCDB8459-1AE2-4629-8443-3A7E30FA8468}" type="slidenum">
              <a:rPr lang="en-US" smtClean="0"/>
              <a:t>‹#›</a:t>
            </a:fld>
            <a:endParaRPr lang="en-US"/>
          </a:p>
        </p:txBody>
      </p:sp>
    </p:spTree>
    <p:extLst>
      <p:ext uri="{BB962C8B-B14F-4D97-AF65-F5344CB8AC3E}">
        <p14:creationId xmlns:p14="http://schemas.microsoft.com/office/powerpoint/2010/main" val="127549945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51982A-78A2-3A89-213E-905F54DD6922}"/>
              </a:ext>
            </a:extLst>
          </p:cNvPr>
          <p:cNvSpPr>
            <a:spLocks noGrp="1"/>
          </p:cNvSpPr>
          <p:nvPr>
            <p:ph type="title"/>
          </p:nvPr>
        </p:nvSpPr>
        <p:spPr>
          <a:xfrm>
            <a:off x="1679575" y="730250"/>
            <a:ext cx="21031200" cy="2651125"/>
          </a:xfrm>
        </p:spPr>
        <p:txBody>
          <a:bodyPr/>
          <a:lstStyle/>
          <a:p>
            <a:r>
              <a:rPr lang="en-US"/>
              <a:t>Click to edit Master title style</a:t>
            </a:r>
          </a:p>
        </p:txBody>
      </p:sp>
      <p:sp>
        <p:nvSpPr>
          <p:cNvPr id="3" name="Text Placeholder 2">
            <a:extLst>
              <a:ext uri="{FF2B5EF4-FFF2-40B4-BE49-F238E27FC236}">
                <a16:creationId xmlns:a16="http://schemas.microsoft.com/office/drawing/2014/main" id="{F8208957-E3FA-C7B7-9095-070038FE3CDC}"/>
              </a:ext>
            </a:extLst>
          </p:cNvPr>
          <p:cNvSpPr>
            <a:spLocks noGrp="1"/>
          </p:cNvSpPr>
          <p:nvPr>
            <p:ph type="body" idx="1"/>
          </p:nvPr>
        </p:nvSpPr>
        <p:spPr>
          <a:xfrm>
            <a:off x="1679575" y="3362325"/>
            <a:ext cx="10315575" cy="16478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A128A65B-D455-D068-B79B-CF2AFC3DE53A}"/>
              </a:ext>
            </a:extLst>
          </p:cNvPr>
          <p:cNvSpPr>
            <a:spLocks noGrp="1"/>
          </p:cNvSpPr>
          <p:nvPr>
            <p:ph sz="half" idx="2"/>
          </p:nvPr>
        </p:nvSpPr>
        <p:spPr>
          <a:xfrm>
            <a:off x="1679575" y="5010150"/>
            <a:ext cx="10315575" cy="73691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BC7BE61B-BEBD-81D0-A095-42888CA471AD}"/>
              </a:ext>
            </a:extLst>
          </p:cNvPr>
          <p:cNvSpPr>
            <a:spLocks noGrp="1"/>
          </p:cNvSpPr>
          <p:nvPr>
            <p:ph type="body" sz="quarter" idx="3"/>
          </p:nvPr>
        </p:nvSpPr>
        <p:spPr>
          <a:xfrm>
            <a:off x="12344400" y="3362325"/>
            <a:ext cx="10366375" cy="16478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4A6DBD24-2532-AD64-016A-4758E94334AA}"/>
              </a:ext>
            </a:extLst>
          </p:cNvPr>
          <p:cNvSpPr>
            <a:spLocks noGrp="1"/>
          </p:cNvSpPr>
          <p:nvPr>
            <p:ph sz="quarter" idx="4"/>
          </p:nvPr>
        </p:nvSpPr>
        <p:spPr>
          <a:xfrm>
            <a:off x="12344400" y="5010150"/>
            <a:ext cx="10366375" cy="73691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46174CFC-8237-A323-D3F6-EFF944E56A19}"/>
              </a:ext>
            </a:extLst>
          </p:cNvPr>
          <p:cNvSpPr>
            <a:spLocks noGrp="1"/>
          </p:cNvSpPr>
          <p:nvPr>
            <p:ph type="dt" sz="half" idx="10"/>
          </p:nvPr>
        </p:nvSpPr>
        <p:spPr/>
        <p:txBody>
          <a:bodyPr/>
          <a:lstStyle/>
          <a:p>
            <a:fld id="{CAF34A97-2ED1-4A2C-99B1-67C40EA76516}" type="datetimeFigureOut">
              <a:rPr lang="en-US" smtClean="0"/>
              <a:t>9/27/2024</a:t>
            </a:fld>
            <a:endParaRPr lang="en-US"/>
          </a:p>
        </p:txBody>
      </p:sp>
      <p:sp>
        <p:nvSpPr>
          <p:cNvPr id="8" name="Footer Placeholder 7">
            <a:extLst>
              <a:ext uri="{FF2B5EF4-FFF2-40B4-BE49-F238E27FC236}">
                <a16:creationId xmlns:a16="http://schemas.microsoft.com/office/drawing/2014/main" id="{DDEA5CC4-1B74-EDC7-0CD3-B29E3AE98C4F}"/>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A1AF63A6-2031-1379-66D5-ECCD4D4D8071}"/>
              </a:ext>
            </a:extLst>
          </p:cNvPr>
          <p:cNvSpPr>
            <a:spLocks noGrp="1"/>
          </p:cNvSpPr>
          <p:nvPr>
            <p:ph type="sldNum" sz="quarter" idx="12"/>
          </p:nvPr>
        </p:nvSpPr>
        <p:spPr/>
        <p:txBody>
          <a:bodyPr/>
          <a:lstStyle/>
          <a:p>
            <a:fld id="{CCDB8459-1AE2-4629-8443-3A7E30FA8468}" type="slidenum">
              <a:rPr lang="en-US" smtClean="0"/>
              <a:t>‹#›</a:t>
            </a:fld>
            <a:endParaRPr lang="en-US"/>
          </a:p>
        </p:txBody>
      </p:sp>
    </p:spTree>
    <p:extLst>
      <p:ext uri="{BB962C8B-B14F-4D97-AF65-F5344CB8AC3E}">
        <p14:creationId xmlns:p14="http://schemas.microsoft.com/office/powerpoint/2010/main" val="1024354508"/>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12FC18D-84BB-6DD5-CBE7-E074511E184F}"/>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51DE53A3-8057-89FB-D869-C80DBD4C304C}"/>
              </a:ext>
            </a:extLst>
          </p:cNvPr>
          <p:cNvSpPr>
            <a:spLocks noGrp="1"/>
          </p:cNvSpPr>
          <p:nvPr>
            <p:ph type="dt" sz="half" idx="10"/>
          </p:nvPr>
        </p:nvSpPr>
        <p:spPr/>
        <p:txBody>
          <a:bodyPr/>
          <a:lstStyle/>
          <a:p>
            <a:fld id="{CAF34A97-2ED1-4A2C-99B1-67C40EA76516}" type="datetimeFigureOut">
              <a:rPr lang="en-US" smtClean="0"/>
              <a:t>9/27/2024</a:t>
            </a:fld>
            <a:endParaRPr lang="en-US"/>
          </a:p>
        </p:txBody>
      </p:sp>
      <p:sp>
        <p:nvSpPr>
          <p:cNvPr id="4" name="Footer Placeholder 3">
            <a:extLst>
              <a:ext uri="{FF2B5EF4-FFF2-40B4-BE49-F238E27FC236}">
                <a16:creationId xmlns:a16="http://schemas.microsoft.com/office/drawing/2014/main" id="{B0F550E9-1FC3-C62D-512A-8BA0F0ACF89F}"/>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BAA29958-0D54-BCC0-B1F5-2F1415D2E298}"/>
              </a:ext>
            </a:extLst>
          </p:cNvPr>
          <p:cNvSpPr>
            <a:spLocks noGrp="1"/>
          </p:cNvSpPr>
          <p:nvPr>
            <p:ph type="sldNum" sz="quarter" idx="12"/>
          </p:nvPr>
        </p:nvSpPr>
        <p:spPr/>
        <p:txBody>
          <a:bodyPr/>
          <a:lstStyle/>
          <a:p>
            <a:fld id="{CCDB8459-1AE2-4629-8443-3A7E30FA8468}" type="slidenum">
              <a:rPr lang="en-US" smtClean="0"/>
              <a:t>‹#›</a:t>
            </a:fld>
            <a:endParaRPr lang="en-US"/>
          </a:p>
        </p:txBody>
      </p:sp>
    </p:spTree>
    <p:extLst>
      <p:ext uri="{BB962C8B-B14F-4D97-AF65-F5344CB8AC3E}">
        <p14:creationId xmlns:p14="http://schemas.microsoft.com/office/powerpoint/2010/main" val="363748177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6DB321F9-69B8-E3E0-1901-759D5EA32E7F}"/>
              </a:ext>
            </a:extLst>
          </p:cNvPr>
          <p:cNvSpPr>
            <a:spLocks noGrp="1"/>
          </p:cNvSpPr>
          <p:nvPr>
            <p:ph type="dt" sz="half" idx="10"/>
          </p:nvPr>
        </p:nvSpPr>
        <p:spPr/>
        <p:txBody>
          <a:bodyPr/>
          <a:lstStyle/>
          <a:p>
            <a:fld id="{CAF34A97-2ED1-4A2C-99B1-67C40EA76516}" type="datetimeFigureOut">
              <a:rPr lang="en-US" smtClean="0"/>
              <a:t>9/27/2024</a:t>
            </a:fld>
            <a:endParaRPr lang="en-US"/>
          </a:p>
        </p:txBody>
      </p:sp>
      <p:sp>
        <p:nvSpPr>
          <p:cNvPr id="3" name="Footer Placeholder 2">
            <a:extLst>
              <a:ext uri="{FF2B5EF4-FFF2-40B4-BE49-F238E27FC236}">
                <a16:creationId xmlns:a16="http://schemas.microsoft.com/office/drawing/2014/main" id="{BC976E8B-D0F6-B877-641B-54AE9FEF452A}"/>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ADCBD873-D236-B434-27F3-3FA5FCB73966}"/>
              </a:ext>
            </a:extLst>
          </p:cNvPr>
          <p:cNvSpPr>
            <a:spLocks noGrp="1"/>
          </p:cNvSpPr>
          <p:nvPr>
            <p:ph type="sldNum" sz="quarter" idx="12"/>
          </p:nvPr>
        </p:nvSpPr>
        <p:spPr/>
        <p:txBody>
          <a:bodyPr/>
          <a:lstStyle/>
          <a:p>
            <a:fld id="{CCDB8459-1AE2-4629-8443-3A7E30FA8468}" type="slidenum">
              <a:rPr lang="en-US" smtClean="0"/>
              <a:t>‹#›</a:t>
            </a:fld>
            <a:endParaRPr lang="en-US"/>
          </a:p>
        </p:txBody>
      </p:sp>
    </p:spTree>
    <p:extLst>
      <p:ext uri="{BB962C8B-B14F-4D97-AF65-F5344CB8AC3E}">
        <p14:creationId xmlns:p14="http://schemas.microsoft.com/office/powerpoint/2010/main" val="1159483653"/>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B8604A-A253-673C-5423-FDD6CBC973FF}"/>
              </a:ext>
            </a:extLst>
          </p:cNvPr>
          <p:cNvSpPr>
            <a:spLocks noGrp="1"/>
          </p:cNvSpPr>
          <p:nvPr>
            <p:ph type="title"/>
          </p:nvPr>
        </p:nvSpPr>
        <p:spPr>
          <a:xfrm>
            <a:off x="1679575" y="914400"/>
            <a:ext cx="7864475" cy="32004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B00DC2F9-8E70-AAC1-44E8-B2E55831F4AF}"/>
              </a:ext>
            </a:extLst>
          </p:cNvPr>
          <p:cNvSpPr>
            <a:spLocks noGrp="1"/>
          </p:cNvSpPr>
          <p:nvPr>
            <p:ph idx="1"/>
          </p:nvPr>
        </p:nvSpPr>
        <p:spPr>
          <a:xfrm>
            <a:off x="10366375" y="1974850"/>
            <a:ext cx="12344400" cy="974725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23AFBECD-CFCA-B8B3-1BCE-FAD54825D833}"/>
              </a:ext>
            </a:extLst>
          </p:cNvPr>
          <p:cNvSpPr>
            <a:spLocks noGrp="1"/>
          </p:cNvSpPr>
          <p:nvPr>
            <p:ph type="body" sz="half" idx="2"/>
          </p:nvPr>
        </p:nvSpPr>
        <p:spPr>
          <a:xfrm>
            <a:off x="1679575" y="4114800"/>
            <a:ext cx="7864475" cy="762317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49274848-A4A3-18D9-C2C2-7DE2C00A4518}"/>
              </a:ext>
            </a:extLst>
          </p:cNvPr>
          <p:cNvSpPr>
            <a:spLocks noGrp="1"/>
          </p:cNvSpPr>
          <p:nvPr>
            <p:ph type="dt" sz="half" idx="10"/>
          </p:nvPr>
        </p:nvSpPr>
        <p:spPr/>
        <p:txBody>
          <a:bodyPr/>
          <a:lstStyle/>
          <a:p>
            <a:fld id="{CAF34A97-2ED1-4A2C-99B1-67C40EA76516}" type="datetimeFigureOut">
              <a:rPr lang="en-US" smtClean="0"/>
              <a:t>9/27/2024</a:t>
            </a:fld>
            <a:endParaRPr lang="en-US"/>
          </a:p>
        </p:txBody>
      </p:sp>
      <p:sp>
        <p:nvSpPr>
          <p:cNvPr id="6" name="Footer Placeholder 5">
            <a:extLst>
              <a:ext uri="{FF2B5EF4-FFF2-40B4-BE49-F238E27FC236}">
                <a16:creationId xmlns:a16="http://schemas.microsoft.com/office/drawing/2014/main" id="{2DF61D5F-7DE6-AF47-0D21-F439FA542789}"/>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48C8C67B-633D-3C77-A177-ACAA4739E44C}"/>
              </a:ext>
            </a:extLst>
          </p:cNvPr>
          <p:cNvSpPr>
            <a:spLocks noGrp="1"/>
          </p:cNvSpPr>
          <p:nvPr>
            <p:ph type="sldNum" sz="quarter" idx="12"/>
          </p:nvPr>
        </p:nvSpPr>
        <p:spPr/>
        <p:txBody>
          <a:bodyPr/>
          <a:lstStyle/>
          <a:p>
            <a:fld id="{CCDB8459-1AE2-4629-8443-3A7E30FA8468}" type="slidenum">
              <a:rPr lang="en-US" smtClean="0"/>
              <a:t>‹#›</a:t>
            </a:fld>
            <a:endParaRPr lang="en-US"/>
          </a:p>
        </p:txBody>
      </p:sp>
    </p:spTree>
    <p:extLst>
      <p:ext uri="{BB962C8B-B14F-4D97-AF65-F5344CB8AC3E}">
        <p14:creationId xmlns:p14="http://schemas.microsoft.com/office/powerpoint/2010/main" val="1177370298"/>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A578D4-60FF-C77F-D1FF-A2EC3A0EE937}"/>
              </a:ext>
            </a:extLst>
          </p:cNvPr>
          <p:cNvSpPr>
            <a:spLocks noGrp="1"/>
          </p:cNvSpPr>
          <p:nvPr>
            <p:ph type="title"/>
          </p:nvPr>
        </p:nvSpPr>
        <p:spPr>
          <a:xfrm>
            <a:off x="1679575" y="914400"/>
            <a:ext cx="7864475" cy="32004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054812F5-52BE-B1B4-0C03-46B0151C433C}"/>
              </a:ext>
            </a:extLst>
          </p:cNvPr>
          <p:cNvSpPr>
            <a:spLocks noGrp="1"/>
          </p:cNvSpPr>
          <p:nvPr>
            <p:ph type="pic" idx="1"/>
          </p:nvPr>
        </p:nvSpPr>
        <p:spPr>
          <a:xfrm>
            <a:off x="10366375" y="1974850"/>
            <a:ext cx="12344400" cy="974725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03008650-8372-4773-A79B-B13398C7EF8B}"/>
              </a:ext>
            </a:extLst>
          </p:cNvPr>
          <p:cNvSpPr>
            <a:spLocks noGrp="1"/>
          </p:cNvSpPr>
          <p:nvPr>
            <p:ph type="body" sz="half" idx="2"/>
          </p:nvPr>
        </p:nvSpPr>
        <p:spPr>
          <a:xfrm>
            <a:off x="1679575" y="4114800"/>
            <a:ext cx="7864475" cy="762317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C8AA5BE6-7EF0-03EE-765E-60D798A18500}"/>
              </a:ext>
            </a:extLst>
          </p:cNvPr>
          <p:cNvSpPr>
            <a:spLocks noGrp="1"/>
          </p:cNvSpPr>
          <p:nvPr>
            <p:ph type="dt" sz="half" idx="10"/>
          </p:nvPr>
        </p:nvSpPr>
        <p:spPr/>
        <p:txBody>
          <a:bodyPr/>
          <a:lstStyle/>
          <a:p>
            <a:fld id="{CAF34A97-2ED1-4A2C-99B1-67C40EA76516}" type="datetimeFigureOut">
              <a:rPr lang="en-US" smtClean="0"/>
              <a:t>9/27/2024</a:t>
            </a:fld>
            <a:endParaRPr lang="en-US"/>
          </a:p>
        </p:txBody>
      </p:sp>
      <p:sp>
        <p:nvSpPr>
          <p:cNvPr id="6" name="Footer Placeholder 5">
            <a:extLst>
              <a:ext uri="{FF2B5EF4-FFF2-40B4-BE49-F238E27FC236}">
                <a16:creationId xmlns:a16="http://schemas.microsoft.com/office/drawing/2014/main" id="{AA9D82E4-7321-5592-E3D8-BB711CBD904E}"/>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D56EA502-D39A-F634-CE06-305E583B9DA2}"/>
              </a:ext>
            </a:extLst>
          </p:cNvPr>
          <p:cNvSpPr>
            <a:spLocks noGrp="1"/>
          </p:cNvSpPr>
          <p:nvPr>
            <p:ph type="sldNum" sz="quarter" idx="12"/>
          </p:nvPr>
        </p:nvSpPr>
        <p:spPr/>
        <p:txBody>
          <a:bodyPr/>
          <a:lstStyle/>
          <a:p>
            <a:fld id="{CCDB8459-1AE2-4629-8443-3A7E30FA8468}" type="slidenum">
              <a:rPr lang="en-US" smtClean="0"/>
              <a:t>‹#›</a:t>
            </a:fld>
            <a:endParaRPr lang="en-US"/>
          </a:p>
        </p:txBody>
      </p:sp>
    </p:spTree>
    <p:extLst>
      <p:ext uri="{BB962C8B-B14F-4D97-AF65-F5344CB8AC3E}">
        <p14:creationId xmlns:p14="http://schemas.microsoft.com/office/powerpoint/2010/main" val="301625311"/>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363B89-8057-E824-B333-9CB3D2454B6F}"/>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E23B0F1B-0BF6-1222-8EBE-E17E90CF7671}"/>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B296B72E-FB9D-3ED0-615F-E20AF7A62E2B}"/>
              </a:ext>
            </a:extLst>
          </p:cNvPr>
          <p:cNvSpPr>
            <a:spLocks noGrp="1"/>
          </p:cNvSpPr>
          <p:nvPr>
            <p:ph type="dt" sz="half" idx="10"/>
          </p:nvPr>
        </p:nvSpPr>
        <p:spPr/>
        <p:txBody>
          <a:bodyPr/>
          <a:lstStyle/>
          <a:p>
            <a:fld id="{CAF34A97-2ED1-4A2C-99B1-67C40EA76516}" type="datetimeFigureOut">
              <a:rPr lang="en-US" smtClean="0"/>
              <a:t>9/27/2024</a:t>
            </a:fld>
            <a:endParaRPr lang="en-US"/>
          </a:p>
        </p:txBody>
      </p:sp>
      <p:sp>
        <p:nvSpPr>
          <p:cNvPr id="5" name="Footer Placeholder 4">
            <a:extLst>
              <a:ext uri="{FF2B5EF4-FFF2-40B4-BE49-F238E27FC236}">
                <a16:creationId xmlns:a16="http://schemas.microsoft.com/office/drawing/2014/main" id="{B2CD7E67-EE8F-C28F-80D8-4CC284C9B89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3D70958-6BD6-975B-47A5-94DAABE90020}"/>
              </a:ext>
            </a:extLst>
          </p:cNvPr>
          <p:cNvSpPr>
            <a:spLocks noGrp="1"/>
          </p:cNvSpPr>
          <p:nvPr>
            <p:ph type="sldNum" sz="quarter" idx="12"/>
          </p:nvPr>
        </p:nvSpPr>
        <p:spPr/>
        <p:txBody>
          <a:bodyPr/>
          <a:lstStyle/>
          <a:p>
            <a:fld id="{CCDB8459-1AE2-4629-8443-3A7E30FA8468}" type="slidenum">
              <a:rPr lang="en-US" smtClean="0"/>
              <a:t>‹#›</a:t>
            </a:fld>
            <a:endParaRPr lang="en-US"/>
          </a:p>
        </p:txBody>
      </p:sp>
    </p:spTree>
    <p:extLst>
      <p:ext uri="{BB962C8B-B14F-4D97-AF65-F5344CB8AC3E}">
        <p14:creationId xmlns:p14="http://schemas.microsoft.com/office/powerpoint/2010/main" val="1337856478"/>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F4BAD34F-71EF-4474-9A37-0270CE494E9B}"/>
              </a:ext>
            </a:extLst>
          </p:cNvPr>
          <p:cNvSpPr>
            <a:spLocks noGrp="1"/>
          </p:cNvSpPr>
          <p:nvPr>
            <p:ph type="title" orient="vert"/>
          </p:nvPr>
        </p:nvSpPr>
        <p:spPr>
          <a:xfrm>
            <a:off x="17449800" y="730250"/>
            <a:ext cx="5257800" cy="11623675"/>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09E87EAE-B3B3-ED3B-619F-991F37CED897}"/>
              </a:ext>
            </a:extLst>
          </p:cNvPr>
          <p:cNvSpPr>
            <a:spLocks noGrp="1"/>
          </p:cNvSpPr>
          <p:nvPr>
            <p:ph type="body" orient="vert" idx="1"/>
          </p:nvPr>
        </p:nvSpPr>
        <p:spPr>
          <a:xfrm>
            <a:off x="1676400" y="730250"/>
            <a:ext cx="15621000" cy="1162367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A49089C-7EC7-FC56-6C8E-CA18D334D2AF}"/>
              </a:ext>
            </a:extLst>
          </p:cNvPr>
          <p:cNvSpPr>
            <a:spLocks noGrp="1"/>
          </p:cNvSpPr>
          <p:nvPr>
            <p:ph type="dt" sz="half" idx="10"/>
          </p:nvPr>
        </p:nvSpPr>
        <p:spPr/>
        <p:txBody>
          <a:bodyPr/>
          <a:lstStyle/>
          <a:p>
            <a:fld id="{CAF34A97-2ED1-4A2C-99B1-67C40EA76516}" type="datetimeFigureOut">
              <a:rPr lang="en-US" smtClean="0"/>
              <a:t>9/27/2024</a:t>
            </a:fld>
            <a:endParaRPr lang="en-US"/>
          </a:p>
        </p:txBody>
      </p:sp>
      <p:sp>
        <p:nvSpPr>
          <p:cNvPr id="5" name="Footer Placeholder 4">
            <a:extLst>
              <a:ext uri="{FF2B5EF4-FFF2-40B4-BE49-F238E27FC236}">
                <a16:creationId xmlns:a16="http://schemas.microsoft.com/office/drawing/2014/main" id="{46B30C8E-443B-C058-7D3F-15AB51E8CCE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3E538F7-0995-E186-7F12-E753474098B1}"/>
              </a:ext>
            </a:extLst>
          </p:cNvPr>
          <p:cNvSpPr>
            <a:spLocks noGrp="1"/>
          </p:cNvSpPr>
          <p:nvPr>
            <p:ph type="sldNum" sz="quarter" idx="12"/>
          </p:nvPr>
        </p:nvSpPr>
        <p:spPr/>
        <p:txBody>
          <a:bodyPr/>
          <a:lstStyle/>
          <a:p>
            <a:fld id="{CCDB8459-1AE2-4629-8443-3A7E30FA8468}" type="slidenum">
              <a:rPr lang="en-US" smtClean="0"/>
              <a:t>‹#›</a:t>
            </a:fld>
            <a:endParaRPr lang="en-US"/>
          </a:p>
        </p:txBody>
      </p:sp>
    </p:spTree>
    <p:extLst>
      <p:ext uri="{BB962C8B-B14F-4D97-AF65-F5344CB8AC3E}">
        <p14:creationId xmlns:p14="http://schemas.microsoft.com/office/powerpoint/2010/main" val="55999161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Slide with Images">
    <p:spTree>
      <p:nvGrpSpPr>
        <p:cNvPr id="1" name=""/>
        <p:cNvGrpSpPr/>
        <p:nvPr/>
      </p:nvGrpSpPr>
      <p:grpSpPr>
        <a:xfrm>
          <a:off x="0" y="0"/>
          <a:ext cx="0" cy="0"/>
          <a:chOff x="0" y="0"/>
          <a:chExt cx="0" cy="0"/>
        </a:xfrm>
      </p:grpSpPr>
      <p:sp>
        <p:nvSpPr>
          <p:cNvPr id="46" name="Rectangle 45">
            <a:extLst>
              <a:ext uri="{FF2B5EF4-FFF2-40B4-BE49-F238E27FC236}">
                <a16:creationId xmlns:a16="http://schemas.microsoft.com/office/drawing/2014/main" id="{2EC1AF14-B671-8D4D-8B24-9FD787AD330B}"/>
              </a:ext>
            </a:extLst>
          </p:cNvPr>
          <p:cNvSpPr/>
          <p:nvPr userDrawn="1"/>
        </p:nvSpPr>
        <p:spPr>
          <a:xfrm>
            <a:off x="1" y="0"/>
            <a:ext cx="24384000" cy="13716000"/>
          </a:xfrm>
          <a:prstGeom prst="rect">
            <a:avLst/>
          </a:prstGeom>
          <a:solidFill>
            <a:schemeClr val="accent1">
              <a:alpha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6" tIns="45723" rIns="91446" bIns="45723" numCol="1" spcCol="0" rtlCol="0" fromWordArt="0" anchor="ctr" anchorCtr="0" forceAA="0" compatLnSpc="1">
            <a:prstTxWarp prst="textNoShape">
              <a:avLst/>
            </a:prstTxWarp>
            <a:noAutofit/>
          </a:bodyPr>
          <a:lstStyle/>
          <a:p>
            <a:pPr algn="ctr"/>
            <a:endParaRPr lang="en-US" sz="2183"/>
          </a:p>
        </p:txBody>
      </p:sp>
      <p:sp>
        <p:nvSpPr>
          <p:cNvPr id="32" name="Picture Placeholder 31">
            <a:extLst>
              <a:ext uri="{FF2B5EF4-FFF2-40B4-BE49-F238E27FC236}">
                <a16:creationId xmlns:a16="http://schemas.microsoft.com/office/drawing/2014/main" id="{C0E4E067-AA64-1049-B441-A9E0C8EC99F6}"/>
              </a:ext>
            </a:extLst>
          </p:cNvPr>
          <p:cNvSpPr>
            <a:spLocks noGrp="1"/>
          </p:cNvSpPr>
          <p:nvPr>
            <p:ph type="pic" sz="quarter" idx="14"/>
          </p:nvPr>
        </p:nvSpPr>
        <p:spPr>
          <a:xfrm>
            <a:off x="17273588" y="3283974"/>
            <a:ext cx="7110412" cy="10432026"/>
          </a:xfrm>
          <a:custGeom>
            <a:avLst/>
            <a:gdLst>
              <a:gd name="connsiteX0" fmla="*/ 3553000 w 7110412"/>
              <a:gd name="connsiteY0" fmla="*/ 0 h 10432026"/>
              <a:gd name="connsiteX1" fmla="*/ 7101866 w 7110412"/>
              <a:gd name="connsiteY1" fmla="*/ 3202340 h 10432026"/>
              <a:gd name="connsiteX2" fmla="*/ 7110412 w 7110412"/>
              <a:gd name="connsiteY2" fmla="*/ 3314714 h 10432026"/>
              <a:gd name="connsiteX3" fmla="*/ 7110412 w 7110412"/>
              <a:gd name="connsiteY3" fmla="*/ 10432026 h 10432026"/>
              <a:gd name="connsiteX4" fmla="*/ 0 w 7110412"/>
              <a:gd name="connsiteY4" fmla="*/ 10432026 h 10432026"/>
              <a:gd name="connsiteX5" fmla="*/ 0 w 7110412"/>
              <a:gd name="connsiteY5" fmla="*/ 3256747 h 10432026"/>
              <a:gd name="connsiteX6" fmla="*/ 4138 w 7110412"/>
              <a:gd name="connsiteY6" fmla="*/ 3202340 h 10432026"/>
              <a:gd name="connsiteX7" fmla="*/ 3553000 w 7110412"/>
              <a:gd name="connsiteY7" fmla="*/ 0 h 104320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110412" h="10432026">
                <a:moveTo>
                  <a:pt x="3553000" y="0"/>
                </a:moveTo>
                <a:cubicBezTo>
                  <a:pt x="5400022" y="0"/>
                  <a:pt x="6919186" y="1403634"/>
                  <a:pt x="7101866" y="3202340"/>
                </a:cubicBezTo>
                <a:lnTo>
                  <a:pt x="7110412" y="3314714"/>
                </a:lnTo>
                <a:lnTo>
                  <a:pt x="7110412" y="10432026"/>
                </a:lnTo>
                <a:lnTo>
                  <a:pt x="0" y="10432026"/>
                </a:lnTo>
                <a:lnTo>
                  <a:pt x="0" y="3256747"/>
                </a:lnTo>
                <a:lnTo>
                  <a:pt x="4138" y="3202340"/>
                </a:lnTo>
                <a:cubicBezTo>
                  <a:pt x="186818" y="1403634"/>
                  <a:pt x="1705978" y="0"/>
                  <a:pt x="3553000" y="0"/>
                </a:cubicBezTo>
                <a:close/>
              </a:path>
            </a:pathLst>
          </a:custGeom>
          <a:solidFill>
            <a:schemeClr val="tx2"/>
          </a:solidFill>
        </p:spPr>
        <p:txBody>
          <a:bodyPr wrap="square" anchor="ctr" anchorCtr="0">
            <a:noAutofit/>
          </a:bodyPr>
          <a:lstStyle>
            <a:lvl1pPr algn="ctr">
              <a:defRPr>
                <a:solidFill>
                  <a:schemeClr val="bg1"/>
                </a:solidFill>
              </a:defRPr>
            </a:lvl1pPr>
          </a:lstStyle>
          <a:p>
            <a:endParaRPr lang="en-US"/>
          </a:p>
        </p:txBody>
      </p:sp>
      <p:sp>
        <p:nvSpPr>
          <p:cNvPr id="23" name="Picture Placeholder 22">
            <a:extLst>
              <a:ext uri="{FF2B5EF4-FFF2-40B4-BE49-F238E27FC236}">
                <a16:creationId xmlns:a16="http://schemas.microsoft.com/office/drawing/2014/main" id="{AD0DF86D-51E6-E24F-914C-9DACEDE57431}"/>
              </a:ext>
            </a:extLst>
          </p:cNvPr>
          <p:cNvSpPr>
            <a:spLocks noGrp="1"/>
          </p:cNvSpPr>
          <p:nvPr>
            <p:ph type="pic" sz="quarter" idx="13"/>
          </p:nvPr>
        </p:nvSpPr>
        <p:spPr>
          <a:xfrm>
            <a:off x="10137775" y="0"/>
            <a:ext cx="7111661" cy="9816832"/>
          </a:xfrm>
          <a:custGeom>
            <a:avLst/>
            <a:gdLst>
              <a:gd name="connsiteX0" fmla="*/ 0 w 7111661"/>
              <a:gd name="connsiteY0" fmla="*/ 0 h 9816832"/>
              <a:gd name="connsiteX1" fmla="*/ 7111661 w 7111661"/>
              <a:gd name="connsiteY1" fmla="*/ 0 h 9816832"/>
              <a:gd name="connsiteX2" fmla="*/ 7111659 w 7111661"/>
              <a:gd name="connsiteY2" fmla="*/ 6249782 h 9816832"/>
              <a:gd name="connsiteX3" fmla="*/ 3544377 w 7111661"/>
              <a:gd name="connsiteY3" fmla="*/ 9816832 h 9816832"/>
              <a:gd name="connsiteX4" fmla="*/ 3544378 w 7111661"/>
              <a:gd name="connsiteY4" fmla="*/ 9816831 h 9816832"/>
              <a:gd name="connsiteX5" fmla="*/ 18199 w 7111661"/>
              <a:gd name="connsiteY5" fmla="*/ 6793008 h 9816832"/>
              <a:gd name="connsiteX6" fmla="*/ 0 w 7111661"/>
              <a:gd name="connsiteY6" fmla="*/ 6649796 h 98168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111661" h="9816832">
                <a:moveTo>
                  <a:pt x="0" y="0"/>
                </a:moveTo>
                <a:lnTo>
                  <a:pt x="7111661" y="0"/>
                </a:lnTo>
                <a:lnTo>
                  <a:pt x="7111659" y="6249782"/>
                </a:lnTo>
                <a:cubicBezTo>
                  <a:pt x="7111659" y="8219809"/>
                  <a:pt x="5514532" y="9816832"/>
                  <a:pt x="3544377" y="9816832"/>
                </a:cubicBezTo>
                <a:lnTo>
                  <a:pt x="3544378" y="9816831"/>
                </a:lnTo>
                <a:cubicBezTo>
                  <a:pt x="1758925" y="9816831"/>
                  <a:pt x="279836" y="8505213"/>
                  <a:pt x="18199" y="6793008"/>
                </a:cubicBezTo>
                <a:lnTo>
                  <a:pt x="0" y="6649796"/>
                </a:lnTo>
                <a:close/>
              </a:path>
            </a:pathLst>
          </a:custGeom>
          <a:solidFill>
            <a:schemeClr val="accent2"/>
          </a:solidFill>
        </p:spPr>
        <p:txBody>
          <a:bodyPr wrap="square" anchor="ctr" anchorCtr="0">
            <a:noAutofit/>
          </a:bodyPr>
          <a:lstStyle>
            <a:lvl1pPr algn="ctr">
              <a:defRPr>
                <a:solidFill>
                  <a:schemeClr val="bg1"/>
                </a:solidFill>
              </a:defRPr>
            </a:lvl1pPr>
          </a:lstStyle>
          <a:p>
            <a:endParaRPr lang="en-US"/>
          </a:p>
        </p:txBody>
      </p:sp>
      <p:sp>
        <p:nvSpPr>
          <p:cNvPr id="81" name="Freeform 80">
            <a:extLst>
              <a:ext uri="{FF2B5EF4-FFF2-40B4-BE49-F238E27FC236}">
                <a16:creationId xmlns:a16="http://schemas.microsoft.com/office/drawing/2014/main" id="{7448B7D5-8F75-F849-9548-6AE5A0208755}"/>
              </a:ext>
            </a:extLst>
          </p:cNvPr>
          <p:cNvSpPr/>
          <p:nvPr userDrawn="1"/>
        </p:nvSpPr>
        <p:spPr>
          <a:xfrm>
            <a:off x="-29534" y="0"/>
            <a:ext cx="10166709" cy="13715999"/>
          </a:xfrm>
          <a:custGeom>
            <a:avLst/>
            <a:gdLst>
              <a:gd name="connsiteX0" fmla="*/ 5604 w 10166709"/>
              <a:gd name="connsiteY0" fmla="*/ 0 h 13679128"/>
              <a:gd name="connsiteX1" fmla="*/ 7194221 w 10166709"/>
              <a:gd name="connsiteY1" fmla="*/ 0 h 13679128"/>
              <a:gd name="connsiteX2" fmla="*/ 7255939 w 10166709"/>
              <a:gd name="connsiteY2" fmla="*/ 60486 h 13679128"/>
              <a:gd name="connsiteX3" fmla="*/ 10161773 w 10166709"/>
              <a:gd name="connsiteY3" fmla="*/ 7137924 h 13679128"/>
              <a:gd name="connsiteX4" fmla="*/ 10161773 w 10166709"/>
              <a:gd name="connsiteY4" fmla="*/ 11363631 h 13679128"/>
              <a:gd name="connsiteX5" fmla="*/ 10166709 w 10166709"/>
              <a:gd name="connsiteY5" fmla="*/ 11363631 h 13679128"/>
              <a:gd name="connsiteX6" fmla="*/ 10166709 w 10166709"/>
              <a:gd name="connsiteY6" fmla="*/ 13679128 h 13679128"/>
              <a:gd name="connsiteX7" fmla="*/ 0 w 10166709"/>
              <a:gd name="connsiteY7" fmla="*/ 13679128 h 13679128"/>
              <a:gd name="connsiteX8" fmla="*/ 0 w 10166709"/>
              <a:gd name="connsiteY8" fmla="*/ 11363631 h 13679128"/>
              <a:gd name="connsiteX9" fmla="*/ 5604 w 10166709"/>
              <a:gd name="connsiteY9" fmla="*/ 11363631 h 13679128"/>
              <a:gd name="connsiteX10" fmla="*/ 5604 w 10166709"/>
              <a:gd name="connsiteY10" fmla="*/ 0 h 136791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0166709" h="13679128">
                <a:moveTo>
                  <a:pt x="5604" y="0"/>
                </a:moveTo>
                <a:lnTo>
                  <a:pt x="7194221" y="0"/>
                </a:lnTo>
                <a:lnTo>
                  <a:pt x="7255939" y="60486"/>
                </a:lnTo>
                <a:cubicBezTo>
                  <a:pt x="9053847" y="1886649"/>
                  <a:pt x="10161773" y="4383965"/>
                  <a:pt x="10161773" y="7137924"/>
                </a:cubicBezTo>
                <a:lnTo>
                  <a:pt x="10161773" y="11363631"/>
                </a:lnTo>
                <a:lnTo>
                  <a:pt x="10166709" y="11363631"/>
                </a:lnTo>
                <a:lnTo>
                  <a:pt x="10166709" y="13679128"/>
                </a:lnTo>
                <a:lnTo>
                  <a:pt x="0" y="13679128"/>
                </a:lnTo>
                <a:lnTo>
                  <a:pt x="0" y="11363631"/>
                </a:lnTo>
                <a:lnTo>
                  <a:pt x="5604" y="11363631"/>
                </a:lnTo>
                <a:lnTo>
                  <a:pt x="5604" y="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Text Placeholder 44">
            <a:extLst>
              <a:ext uri="{FF2B5EF4-FFF2-40B4-BE49-F238E27FC236}">
                <a16:creationId xmlns:a16="http://schemas.microsoft.com/office/drawing/2014/main" id="{B042ED95-4302-4E49-994E-49C444AF4A13}"/>
              </a:ext>
            </a:extLst>
          </p:cNvPr>
          <p:cNvSpPr>
            <a:spLocks noGrp="1"/>
          </p:cNvSpPr>
          <p:nvPr userDrawn="1">
            <p:ph type="body" sz="quarter" idx="10" hasCustomPrompt="1"/>
          </p:nvPr>
        </p:nvSpPr>
        <p:spPr>
          <a:xfrm>
            <a:off x="1631731" y="5666362"/>
            <a:ext cx="6553627" cy="2769989"/>
          </a:xfrm>
        </p:spPr>
        <p:txBody>
          <a:bodyPr/>
          <a:lstStyle>
            <a:lvl1pPr>
              <a:defRPr sz="6001" b="1" i="0">
                <a:solidFill>
                  <a:schemeClr val="bg1"/>
                </a:solidFill>
                <a:latin typeface="Montserrat" panose="02000505000000020004" pitchFamily="2" charset="77"/>
              </a:defRPr>
            </a:lvl1pPr>
          </a:lstStyle>
          <a:p>
            <a:pPr lvl="0"/>
            <a:r>
              <a:rPr lang="en-US" dirty="0"/>
              <a:t>TITLE PAGE HEADLINE</a:t>
            </a:r>
            <a:br>
              <a:rPr lang="en-US" dirty="0"/>
            </a:br>
            <a:r>
              <a:rPr lang="en-US" dirty="0"/>
              <a:t>GOES HERE</a:t>
            </a:r>
          </a:p>
        </p:txBody>
      </p:sp>
      <p:sp>
        <p:nvSpPr>
          <p:cNvPr id="48" name="Text Placeholder 44">
            <a:extLst>
              <a:ext uri="{FF2B5EF4-FFF2-40B4-BE49-F238E27FC236}">
                <a16:creationId xmlns:a16="http://schemas.microsoft.com/office/drawing/2014/main" id="{12C22081-661F-1849-B549-87A67910E3BF}"/>
              </a:ext>
            </a:extLst>
          </p:cNvPr>
          <p:cNvSpPr>
            <a:spLocks noGrp="1"/>
          </p:cNvSpPr>
          <p:nvPr userDrawn="1">
            <p:ph type="body" sz="quarter" idx="11" hasCustomPrompt="1"/>
          </p:nvPr>
        </p:nvSpPr>
        <p:spPr>
          <a:xfrm>
            <a:off x="1631731" y="8803957"/>
            <a:ext cx="6553627" cy="492443"/>
          </a:xfrm>
        </p:spPr>
        <p:txBody>
          <a:bodyPr/>
          <a:lstStyle>
            <a:lvl1pPr>
              <a:defRPr sz="3200" b="0" i="0">
                <a:solidFill>
                  <a:schemeClr val="bg1"/>
                </a:solidFill>
                <a:latin typeface="Arial" panose="020B0604020202020204" pitchFamily="34" charset="0"/>
                <a:cs typeface="Arial" panose="020B0604020202020204" pitchFamily="34" charset="0"/>
              </a:defRPr>
            </a:lvl1pPr>
          </a:lstStyle>
          <a:p>
            <a:pPr lvl="0"/>
            <a:r>
              <a:rPr lang="en-US" dirty="0"/>
              <a:t>January 2020</a:t>
            </a:r>
          </a:p>
        </p:txBody>
      </p:sp>
      <p:sp>
        <p:nvSpPr>
          <p:cNvPr id="64" name="Freeform 63">
            <a:extLst>
              <a:ext uri="{FF2B5EF4-FFF2-40B4-BE49-F238E27FC236}">
                <a16:creationId xmlns:a16="http://schemas.microsoft.com/office/drawing/2014/main" id="{A0B26798-F401-5A48-B35B-8FBA2ABC1520}"/>
              </a:ext>
            </a:extLst>
          </p:cNvPr>
          <p:cNvSpPr/>
          <p:nvPr userDrawn="1"/>
        </p:nvSpPr>
        <p:spPr>
          <a:xfrm>
            <a:off x="10139643" y="9831580"/>
            <a:ext cx="7134565" cy="3891795"/>
          </a:xfrm>
          <a:custGeom>
            <a:avLst/>
            <a:gdLst>
              <a:gd name="connsiteX0" fmla="*/ 3567050 w 7134101"/>
              <a:gd name="connsiteY0" fmla="*/ 0 h 3891795"/>
              <a:gd name="connsiteX1" fmla="*/ 7134101 w 7134101"/>
              <a:gd name="connsiteY1" fmla="*/ 3567050 h 3891795"/>
              <a:gd name="connsiteX2" fmla="*/ 7134101 w 7134101"/>
              <a:gd name="connsiteY2" fmla="*/ 3891795 h 3891795"/>
              <a:gd name="connsiteX3" fmla="*/ 0 w 7134101"/>
              <a:gd name="connsiteY3" fmla="*/ 3891795 h 3891795"/>
              <a:gd name="connsiteX4" fmla="*/ 0 w 7134101"/>
              <a:gd name="connsiteY4" fmla="*/ 3567050 h 3891795"/>
              <a:gd name="connsiteX5" fmla="*/ 3567050 w 7134101"/>
              <a:gd name="connsiteY5" fmla="*/ 0 h 38917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134101" h="3891795">
                <a:moveTo>
                  <a:pt x="3567050" y="0"/>
                </a:moveTo>
                <a:cubicBezTo>
                  <a:pt x="5537077" y="0"/>
                  <a:pt x="7134101" y="1597023"/>
                  <a:pt x="7134101" y="3567050"/>
                </a:cubicBezTo>
                <a:lnTo>
                  <a:pt x="7134101" y="3891795"/>
                </a:lnTo>
                <a:lnTo>
                  <a:pt x="0" y="3891795"/>
                </a:lnTo>
                <a:lnTo>
                  <a:pt x="0" y="3567050"/>
                </a:lnTo>
                <a:cubicBezTo>
                  <a:pt x="0" y="1597023"/>
                  <a:pt x="1597023" y="0"/>
                  <a:pt x="3567050"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6" tIns="45723" rIns="91446" bIns="45723" numCol="1" spcCol="0" rtlCol="0" fromWordArt="0" anchor="ctr" anchorCtr="0" forceAA="0" compatLnSpc="1">
            <a:prstTxWarp prst="textNoShape">
              <a:avLst/>
            </a:prstTxWarp>
            <a:noAutofit/>
          </a:bodyPr>
          <a:lstStyle/>
          <a:p>
            <a:pPr algn="ctr"/>
            <a:endParaRPr lang="en-US" sz="2183"/>
          </a:p>
        </p:txBody>
      </p:sp>
      <p:pic>
        <p:nvPicPr>
          <p:cNvPr id="67" name="Picture 66">
            <a:extLst>
              <a:ext uri="{FF2B5EF4-FFF2-40B4-BE49-F238E27FC236}">
                <a16:creationId xmlns:a16="http://schemas.microsoft.com/office/drawing/2014/main" id="{F3019598-4E58-A24A-BF4E-C64B2E4E38E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8836662" y="813104"/>
            <a:ext cx="4504749" cy="1657766"/>
          </a:xfrm>
          <a:prstGeom prst="rect">
            <a:avLst/>
          </a:prstGeom>
        </p:spPr>
      </p:pic>
      <p:sp>
        <p:nvSpPr>
          <p:cNvPr id="73" name="Freeform 72">
            <a:extLst>
              <a:ext uri="{FF2B5EF4-FFF2-40B4-BE49-F238E27FC236}">
                <a16:creationId xmlns:a16="http://schemas.microsoft.com/office/drawing/2014/main" id="{958F8E9D-060C-9A40-8245-A770DA17C316}"/>
              </a:ext>
            </a:extLst>
          </p:cNvPr>
          <p:cNvSpPr/>
          <p:nvPr userDrawn="1"/>
        </p:nvSpPr>
        <p:spPr>
          <a:xfrm>
            <a:off x="0" y="2"/>
            <a:ext cx="3595752" cy="7372"/>
          </a:xfrm>
          <a:custGeom>
            <a:avLst/>
            <a:gdLst>
              <a:gd name="connsiteX0" fmla="*/ 0 w 3595752"/>
              <a:gd name="connsiteY0" fmla="*/ 0 h 7372"/>
              <a:gd name="connsiteX1" fmla="*/ 3576900 w 3595752"/>
              <a:gd name="connsiteY1" fmla="*/ 0 h 7372"/>
              <a:gd name="connsiteX2" fmla="*/ 3595752 w 3595752"/>
              <a:gd name="connsiteY2" fmla="*/ 7372 h 7372"/>
              <a:gd name="connsiteX3" fmla="*/ 0 w 3595752"/>
              <a:gd name="connsiteY3" fmla="*/ 7372 h 7372"/>
              <a:gd name="connsiteX4" fmla="*/ 0 w 3595752"/>
              <a:gd name="connsiteY4" fmla="*/ 0 h 737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95752" h="7372">
                <a:moveTo>
                  <a:pt x="0" y="0"/>
                </a:moveTo>
                <a:lnTo>
                  <a:pt x="3576900" y="0"/>
                </a:lnTo>
                <a:lnTo>
                  <a:pt x="3595752" y="7372"/>
                </a:lnTo>
                <a:lnTo>
                  <a:pt x="0" y="7372"/>
                </a:lnTo>
                <a:lnTo>
                  <a:pt x="0" y="0"/>
                </a:lnTo>
                <a:close/>
              </a:path>
            </a:pathLst>
          </a:custGeom>
          <a:solidFill>
            <a:schemeClr val="accent1">
              <a:alpha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6" tIns="45723" rIns="91446" bIns="45723" numCol="1" spcCol="0" rtlCol="0" fromWordArt="0" anchor="ctr" anchorCtr="0" forceAA="0" compatLnSpc="1">
            <a:prstTxWarp prst="textNoShape">
              <a:avLst/>
            </a:prstTxWarp>
            <a:noAutofit/>
          </a:bodyPr>
          <a:lstStyle/>
          <a:p>
            <a:pPr algn="ctr"/>
            <a:endParaRPr lang="en-US" sz="2183"/>
          </a:p>
        </p:txBody>
      </p:sp>
      <p:sp>
        <p:nvSpPr>
          <p:cNvPr id="72" name="Freeform 71">
            <a:extLst>
              <a:ext uri="{FF2B5EF4-FFF2-40B4-BE49-F238E27FC236}">
                <a16:creationId xmlns:a16="http://schemas.microsoft.com/office/drawing/2014/main" id="{39E79266-9528-DD43-A25B-14E4743DAC42}"/>
              </a:ext>
            </a:extLst>
          </p:cNvPr>
          <p:cNvSpPr/>
          <p:nvPr userDrawn="1"/>
        </p:nvSpPr>
        <p:spPr>
          <a:xfrm>
            <a:off x="-29534" y="7374"/>
            <a:ext cx="29534" cy="13716000"/>
          </a:xfrm>
          <a:custGeom>
            <a:avLst/>
            <a:gdLst>
              <a:gd name="connsiteX0" fmla="*/ 0 w 29534"/>
              <a:gd name="connsiteY0" fmla="*/ 0 h 13716000"/>
              <a:gd name="connsiteX1" fmla="*/ 29534 w 29534"/>
              <a:gd name="connsiteY1" fmla="*/ 0 h 13716000"/>
              <a:gd name="connsiteX2" fmla="*/ 29534 w 29534"/>
              <a:gd name="connsiteY2" fmla="*/ 13716000 h 13716000"/>
              <a:gd name="connsiteX3" fmla="*/ 0 w 29534"/>
              <a:gd name="connsiteY3" fmla="*/ 13716000 h 13716000"/>
              <a:gd name="connsiteX4" fmla="*/ 0 w 29534"/>
              <a:gd name="connsiteY4" fmla="*/ 0 h 13716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534" h="13716000">
                <a:moveTo>
                  <a:pt x="0" y="0"/>
                </a:moveTo>
                <a:lnTo>
                  <a:pt x="29534" y="0"/>
                </a:lnTo>
                <a:lnTo>
                  <a:pt x="29534" y="13716000"/>
                </a:lnTo>
                <a:lnTo>
                  <a:pt x="0" y="13716000"/>
                </a:lnTo>
                <a:lnTo>
                  <a:pt x="0" y="0"/>
                </a:lnTo>
                <a:close/>
              </a:path>
            </a:pathLst>
          </a:custGeom>
          <a:solidFill>
            <a:schemeClr val="accent1">
              <a:alpha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6" tIns="45723" rIns="91446" bIns="45723" numCol="1" spcCol="0" rtlCol="0" fromWordArt="0" anchor="ctr" anchorCtr="0" forceAA="0" compatLnSpc="1">
            <a:prstTxWarp prst="textNoShape">
              <a:avLst/>
            </a:prstTxWarp>
            <a:noAutofit/>
          </a:bodyPr>
          <a:lstStyle/>
          <a:p>
            <a:pPr algn="ctr"/>
            <a:endParaRPr lang="en-US" sz="2183"/>
          </a:p>
        </p:txBody>
      </p:sp>
      <p:sp>
        <p:nvSpPr>
          <p:cNvPr id="86" name="Text Placeholder 44">
            <a:extLst>
              <a:ext uri="{FF2B5EF4-FFF2-40B4-BE49-F238E27FC236}">
                <a16:creationId xmlns:a16="http://schemas.microsoft.com/office/drawing/2014/main" id="{A6E94390-36E6-E64F-BE2F-23353625F883}"/>
              </a:ext>
            </a:extLst>
          </p:cNvPr>
          <p:cNvSpPr>
            <a:spLocks noGrp="1"/>
          </p:cNvSpPr>
          <p:nvPr>
            <p:ph type="body" sz="quarter" idx="12" hasCustomPrompt="1"/>
          </p:nvPr>
        </p:nvSpPr>
        <p:spPr>
          <a:xfrm>
            <a:off x="1631731" y="5020894"/>
            <a:ext cx="6553627" cy="307777"/>
          </a:xfrm>
        </p:spPr>
        <p:txBody>
          <a:bodyPr/>
          <a:lstStyle>
            <a:lvl1pPr>
              <a:defRPr sz="2000" b="1" i="0">
                <a:solidFill>
                  <a:schemeClr val="bg1"/>
                </a:solidFill>
                <a:latin typeface="Arial" panose="020B0604020202020204" pitchFamily="34" charset="0"/>
                <a:cs typeface="Arial" panose="020B0604020202020204" pitchFamily="34" charset="0"/>
              </a:defRPr>
            </a:lvl1pPr>
          </a:lstStyle>
          <a:p>
            <a:pPr lvl="0"/>
            <a:r>
              <a:rPr lang="en-US" dirty="0"/>
              <a:t>MAKING EVERY WOMAN AND GIRL COUNT</a:t>
            </a:r>
          </a:p>
        </p:txBody>
      </p:sp>
      <p:pic>
        <p:nvPicPr>
          <p:cNvPr id="13" name="Picture 12">
            <a:extLst>
              <a:ext uri="{FF2B5EF4-FFF2-40B4-BE49-F238E27FC236}">
                <a16:creationId xmlns:a16="http://schemas.microsoft.com/office/drawing/2014/main" id="{16C2D315-B06D-BB48-9751-43173E6E5C34}"/>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596483" y="11506200"/>
            <a:ext cx="3894158" cy="1725724"/>
          </a:xfrm>
          <a:prstGeom prst="rect">
            <a:avLst/>
          </a:prstGeom>
        </p:spPr>
      </p:pic>
    </p:spTree>
    <p:extLst>
      <p:ext uri="{BB962C8B-B14F-4D97-AF65-F5344CB8AC3E}">
        <p14:creationId xmlns:p14="http://schemas.microsoft.com/office/powerpoint/2010/main" val="1809500507"/>
      </p:ext>
    </p:extLst>
  </p:cSld>
  <p:clrMapOvr>
    <a:masterClrMapping/>
  </p:clrMapOvr>
  <p:extLst>
    <p:ext uri="{DCECCB84-F9BA-43D5-87BE-67443E8EF086}">
      <p15:sldGuideLst xmlns:p15="http://schemas.microsoft.com/office/powerpoint/2012/main">
        <p15:guide id="1" orient="horz" pos="672">
          <p15:clr>
            <a:srgbClr val="FBAE40"/>
          </p15:clr>
        </p15:guide>
        <p15:guide id="2" pos="1008">
          <p15:clr>
            <a:srgbClr val="FBAE40"/>
          </p15:clr>
        </p15:guide>
        <p15:guide id="3" pos="14400">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Divider Slide 1">
    <p:spTree>
      <p:nvGrpSpPr>
        <p:cNvPr id="1" name=""/>
        <p:cNvGrpSpPr/>
        <p:nvPr/>
      </p:nvGrpSpPr>
      <p:grpSpPr>
        <a:xfrm>
          <a:off x="0" y="0"/>
          <a:ext cx="0" cy="0"/>
          <a:chOff x="0" y="0"/>
          <a:chExt cx="0" cy="0"/>
        </a:xfrm>
      </p:grpSpPr>
      <p:sp>
        <p:nvSpPr>
          <p:cNvPr id="46" name="Rectangle 45">
            <a:extLst>
              <a:ext uri="{FF2B5EF4-FFF2-40B4-BE49-F238E27FC236}">
                <a16:creationId xmlns:a16="http://schemas.microsoft.com/office/drawing/2014/main" id="{2EC1AF14-B671-8D4D-8B24-9FD787AD330B}"/>
              </a:ext>
            </a:extLst>
          </p:cNvPr>
          <p:cNvSpPr/>
          <p:nvPr userDrawn="1"/>
        </p:nvSpPr>
        <p:spPr>
          <a:xfrm>
            <a:off x="1" y="0"/>
            <a:ext cx="24384000" cy="13716000"/>
          </a:xfrm>
          <a:prstGeom prst="rect">
            <a:avLst/>
          </a:prstGeom>
          <a:solidFill>
            <a:srgbClr val="FCC408"/>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6" tIns="45723" rIns="91446" bIns="45723" numCol="1" spcCol="0" rtlCol="0" fromWordArt="0" anchor="ctr" anchorCtr="0" forceAA="0" compatLnSpc="1">
            <a:prstTxWarp prst="textNoShape">
              <a:avLst/>
            </a:prstTxWarp>
            <a:noAutofit/>
          </a:bodyPr>
          <a:lstStyle/>
          <a:p>
            <a:pPr algn="ctr"/>
            <a:endParaRPr lang="en-US" sz="2183" dirty="0"/>
          </a:p>
        </p:txBody>
      </p:sp>
      <p:sp>
        <p:nvSpPr>
          <p:cNvPr id="19" name="Freeform 18">
            <a:extLst>
              <a:ext uri="{FF2B5EF4-FFF2-40B4-BE49-F238E27FC236}">
                <a16:creationId xmlns:a16="http://schemas.microsoft.com/office/drawing/2014/main" id="{33EBB1D2-8FF2-FB49-8D1C-759E0F617E68}"/>
              </a:ext>
            </a:extLst>
          </p:cNvPr>
          <p:cNvSpPr/>
          <p:nvPr userDrawn="1"/>
        </p:nvSpPr>
        <p:spPr>
          <a:xfrm>
            <a:off x="-29534" y="5885793"/>
            <a:ext cx="3077534" cy="1944414"/>
          </a:xfrm>
          <a:custGeom>
            <a:avLst/>
            <a:gdLst>
              <a:gd name="connsiteX0" fmla="*/ 0 w 3077534"/>
              <a:gd name="connsiteY0" fmla="*/ 0 h 1944414"/>
              <a:gd name="connsiteX1" fmla="*/ 2105327 w 3077534"/>
              <a:gd name="connsiteY1" fmla="*/ 0 h 1944414"/>
              <a:gd name="connsiteX2" fmla="*/ 3077534 w 3077534"/>
              <a:gd name="connsiteY2" fmla="*/ 972207 h 1944414"/>
              <a:gd name="connsiteX3" fmla="*/ 2105327 w 3077534"/>
              <a:gd name="connsiteY3" fmla="*/ 1944414 h 1944414"/>
              <a:gd name="connsiteX4" fmla="*/ 0 w 3077534"/>
              <a:gd name="connsiteY4" fmla="*/ 1944414 h 1944414"/>
              <a:gd name="connsiteX5" fmla="*/ 0 w 3077534"/>
              <a:gd name="connsiteY5" fmla="*/ 0 h 19444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077534" h="1944414">
                <a:moveTo>
                  <a:pt x="0" y="0"/>
                </a:moveTo>
                <a:lnTo>
                  <a:pt x="2105327" y="0"/>
                </a:lnTo>
                <a:cubicBezTo>
                  <a:pt x="2642262" y="0"/>
                  <a:pt x="3077534" y="435272"/>
                  <a:pt x="3077534" y="972207"/>
                </a:cubicBezTo>
                <a:cubicBezTo>
                  <a:pt x="3077534" y="1509142"/>
                  <a:pt x="2642262" y="1944414"/>
                  <a:pt x="2105327" y="1944414"/>
                </a:cubicBezTo>
                <a:lnTo>
                  <a:pt x="0" y="1944414"/>
                </a:lnTo>
                <a:lnTo>
                  <a:pt x="0"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Picture Placeholder 31">
            <a:extLst>
              <a:ext uri="{FF2B5EF4-FFF2-40B4-BE49-F238E27FC236}">
                <a16:creationId xmlns:a16="http://schemas.microsoft.com/office/drawing/2014/main" id="{C0E4E067-AA64-1049-B441-A9E0C8EC99F6}"/>
              </a:ext>
            </a:extLst>
          </p:cNvPr>
          <p:cNvSpPr>
            <a:spLocks noGrp="1"/>
          </p:cNvSpPr>
          <p:nvPr>
            <p:ph type="pic" sz="quarter" idx="14"/>
          </p:nvPr>
        </p:nvSpPr>
        <p:spPr>
          <a:xfrm>
            <a:off x="20547633" y="3914102"/>
            <a:ext cx="7110412" cy="10432026"/>
          </a:xfrm>
          <a:custGeom>
            <a:avLst/>
            <a:gdLst>
              <a:gd name="connsiteX0" fmla="*/ 3553000 w 7110412"/>
              <a:gd name="connsiteY0" fmla="*/ 0 h 10432026"/>
              <a:gd name="connsiteX1" fmla="*/ 7101866 w 7110412"/>
              <a:gd name="connsiteY1" fmla="*/ 3202340 h 10432026"/>
              <a:gd name="connsiteX2" fmla="*/ 7110412 w 7110412"/>
              <a:gd name="connsiteY2" fmla="*/ 3314714 h 10432026"/>
              <a:gd name="connsiteX3" fmla="*/ 7110412 w 7110412"/>
              <a:gd name="connsiteY3" fmla="*/ 10432026 h 10432026"/>
              <a:gd name="connsiteX4" fmla="*/ 0 w 7110412"/>
              <a:gd name="connsiteY4" fmla="*/ 10432026 h 10432026"/>
              <a:gd name="connsiteX5" fmla="*/ 0 w 7110412"/>
              <a:gd name="connsiteY5" fmla="*/ 3256747 h 10432026"/>
              <a:gd name="connsiteX6" fmla="*/ 4138 w 7110412"/>
              <a:gd name="connsiteY6" fmla="*/ 3202340 h 10432026"/>
              <a:gd name="connsiteX7" fmla="*/ 3553000 w 7110412"/>
              <a:gd name="connsiteY7" fmla="*/ 0 h 104320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110412" h="10432026">
                <a:moveTo>
                  <a:pt x="3553000" y="0"/>
                </a:moveTo>
                <a:cubicBezTo>
                  <a:pt x="5400022" y="0"/>
                  <a:pt x="6919186" y="1403634"/>
                  <a:pt x="7101866" y="3202340"/>
                </a:cubicBezTo>
                <a:lnTo>
                  <a:pt x="7110412" y="3314714"/>
                </a:lnTo>
                <a:lnTo>
                  <a:pt x="7110412" y="10432026"/>
                </a:lnTo>
                <a:lnTo>
                  <a:pt x="0" y="10432026"/>
                </a:lnTo>
                <a:lnTo>
                  <a:pt x="0" y="3256747"/>
                </a:lnTo>
                <a:lnTo>
                  <a:pt x="4138" y="3202340"/>
                </a:lnTo>
                <a:cubicBezTo>
                  <a:pt x="186818" y="1403634"/>
                  <a:pt x="1705978" y="0"/>
                  <a:pt x="3553000" y="0"/>
                </a:cubicBezTo>
                <a:close/>
              </a:path>
            </a:pathLst>
          </a:custGeom>
          <a:solidFill>
            <a:srgbClr val="DE1267"/>
          </a:solidFill>
        </p:spPr>
        <p:txBody>
          <a:bodyPr wrap="square" anchor="ctr" anchorCtr="1">
            <a:noAutofit/>
          </a:bodyPr>
          <a:lstStyle>
            <a:lvl1pPr>
              <a:defRPr>
                <a:solidFill>
                  <a:schemeClr val="bg1"/>
                </a:solidFill>
              </a:defRPr>
            </a:lvl1pPr>
          </a:lstStyle>
          <a:p>
            <a:endParaRPr lang="en-US"/>
          </a:p>
        </p:txBody>
      </p:sp>
      <p:sp>
        <p:nvSpPr>
          <p:cNvPr id="23" name="Picture Placeholder 22">
            <a:extLst>
              <a:ext uri="{FF2B5EF4-FFF2-40B4-BE49-F238E27FC236}">
                <a16:creationId xmlns:a16="http://schemas.microsoft.com/office/drawing/2014/main" id="{AD0DF86D-51E6-E24F-914C-9DACEDE57431}"/>
              </a:ext>
            </a:extLst>
          </p:cNvPr>
          <p:cNvSpPr>
            <a:spLocks noGrp="1"/>
          </p:cNvSpPr>
          <p:nvPr>
            <p:ph type="pic" sz="quarter" idx="13"/>
          </p:nvPr>
        </p:nvSpPr>
        <p:spPr>
          <a:xfrm>
            <a:off x="13411200" y="0"/>
            <a:ext cx="7111661" cy="9816832"/>
          </a:xfrm>
          <a:custGeom>
            <a:avLst/>
            <a:gdLst>
              <a:gd name="connsiteX0" fmla="*/ 0 w 7111661"/>
              <a:gd name="connsiteY0" fmla="*/ 0 h 9816832"/>
              <a:gd name="connsiteX1" fmla="*/ 7111661 w 7111661"/>
              <a:gd name="connsiteY1" fmla="*/ 0 h 9816832"/>
              <a:gd name="connsiteX2" fmla="*/ 7111659 w 7111661"/>
              <a:gd name="connsiteY2" fmla="*/ 6249782 h 9816832"/>
              <a:gd name="connsiteX3" fmla="*/ 3544377 w 7111661"/>
              <a:gd name="connsiteY3" fmla="*/ 9816832 h 9816832"/>
              <a:gd name="connsiteX4" fmla="*/ 3544378 w 7111661"/>
              <a:gd name="connsiteY4" fmla="*/ 9816831 h 9816832"/>
              <a:gd name="connsiteX5" fmla="*/ 18199 w 7111661"/>
              <a:gd name="connsiteY5" fmla="*/ 6793008 h 9816832"/>
              <a:gd name="connsiteX6" fmla="*/ 0 w 7111661"/>
              <a:gd name="connsiteY6" fmla="*/ 6649796 h 98168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111661" h="9816832">
                <a:moveTo>
                  <a:pt x="0" y="0"/>
                </a:moveTo>
                <a:lnTo>
                  <a:pt x="7111661" y="0"/>
                </a:lnTo>
                <a:lnTo>
                  <a:pt x="7111659" y="6249782"/>
                </a:lnTo>
                <a:cubicBezTo>
                  <a:pt x="7111659" y="8219809"/>
                  <a:pt x="5514532" y="9816832"/>
                  <a:pt x="3544377" y="9816832"/>
                </a:cubicBezTo>
                <a:lnTo>
                  <a:pt x="3544378" y="9816831"/>
                </a:lnTo>
                <a:cubicBezTo>
                  <a:pt x="1758925" y="9816831"/>
                  <a:pt x="279836" y="8505213"/>
                  <a:pt x="18199" y="6793008"/>
                </a:cubicBezTo>
                <a:lnTo>
                  <a:pt x="0" y="6649796"/>
                </a:lnTo>
                <a:close/>
              </a:path>
            </a:pathLst>
          </a:custGeom>
          <a:solidFill>
            <a:srgbClr val="FC9D23"/>
          </a:solidFill>
        </p:spPr>
        <p:txBody>
          <a:bodyPr wrap="square" anchor="ctr" anchorCtr="1">
            <a:noAutofit/>
          </a:bodyPr>
          <a:lstStyle>
            <a:lvl1pPr>
              <a:defRPr>
                <a:solidFill>
                  <a:schemeClr val="bg1"/>
                </a:solidFill>
              </a:defRPr>
            </a:lvl1pPr>
          </a:lstStyle>
          <a:p>
            <a:endParaRPr lang="en-US"/>
          </a:p>
        </p:txBody>
      </p:sp>
      <p:sp>
        <p:nvSpPr>
          <p:cNvPr id="45" name="Text Placeholder 44">
            <a:extLst>
              <a:ext uri="{FF2B5EF4-FFF2-40B4-BE49-F238E27FC236}">
                <a16:creationId xmlns:a16="http://schemas.microsoft.com/office/drawing/2014/main" id="{B042ED95-4302-4E49-994E-49C444AF4A13}"/>
              </a:ext>
            </a:extLst>
          </p:cNvPr>
          <p:cNvSpPr>
            <a:spLocks noGrp="1"/>
          </p:cNvSpPr>
          <p:nvPr userDrawn="1">
            <p:ph type="body" sz="quarter" idx="10" hasCustomPrompt="1"/>
          </p:nvPr>
        </p:nvSpPr>
        <p:spPr>
          <a:xfrm>
            <a:off x="3481550" y="3914103"/>
            <a:ext cx="9243851" cy="5917478"/>
          </a:xfrm>
        </p:spPr>
        <p:txBody>
          <a:bodyPr anchor="ctr" anchorCtr="0"/>
          <a:lstStyle>
            <a:lvl1pPr>
              <a:defRPr sz="6001" b="1" i="0">
                <a:solidFill>
                  <a:schemeClr val="bg1"/>
                </a:solidFill>
                <a:latin typeface="Montserrat" panose="02000505000000020004" pitchFamily="2" charset="77"/>
              </a:defRPr>
            </a:lvl1pPr>
          </a:lstStyle>
          <a:p>
            <a:pPr lvl="0"/>
            <a:r>
              <a:rPr lang="en-US" dirty="0"/>
              <a:t>DIVIDER SLIDE HEADLINE</a:t>
            </a:r>
          </a:p>
        </p:txBody>
      </p:sp>
      <p:sp>
        <p:nvSpPr>
          <p:cNvPr id="64" name="Freeform 63">
            <a:extLst>
              <a:ext uri="{FF2B5EF4-FFF2-40B4-BE49-F238E27FC236}">
                <a16:creationId xmlns:a16="http://schemas.microsoft.com/office/drawing/2014/main" id="{A0B26798-F401-5A48-B35B-8FBA2ABC1520}"/>
              </a:ext>
            </a:extLst>
          </p:cNvPr>
          <p:cNvSpPr/>
          <p:nvPr userDrawn="1"/>
        </p:nvSpPr>
        <p:spPr>
          <a:xfrm>
            <a:off x="13413068" y="9831580"/>
            <a:ext cx="7134565" cy="3891795"/>
          </a:xfrm>
          <a:custGeom>
            <a:avLst/>
            <a:gdLst>
              <a:gd name="connsiteX0" fmla="*/ 3567050 w 7134101"/>
              <a:gd name="connsiteY0" fmla="*/ 0 h 3891795"/>
              <a:gd name="connsiteX1" fmla="*/ 7134101 w 7134101"/>
              <a:gd name="connsiteY1" fmla="*/ 3567050 h 3891795"/>
              <a:gd name="connsiteX2" fmla="*/ 7134101 w 7134101"/>
              <a:gd name="connsiteY2" fmla="*/ 3891795 h 3891795"/>
              <a:gd name="connsiteX3" fmla="*/ 0 w 7134101"/>
              <a:gd name="connsiteY3" fmla="*/ 3891795 h 3891795"/>
              <a:gd name="connsiteX4" fmla="*/ 0 w 7134101"/>
              <a:gd name="connsiteY4" fmla="*/ 3567050 h 3891795"/>
              <a:gd name="connsiteX5" fmla="*/ 3567050 w 7134101"/>
              <a:gd name="connsiteY5" fmla="*/ 0 h 38917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134101" h="3891795">
                <a:moveTo>
                  <a:pt x="3567050" y="0"/>
                </a:moveTo>
                <a:cubicBezTo>
                  <a:pt x="5537077" y="0"/>
                  <a:pt x="7134101" y="1597023"/>
                  <a:pt x="7134101" y="3567050"/>
                </a:cubicBezTo>
                <a:lnTo>
                  <a:pt x="7134101" y="3891795"/>
                </a:lnTo>
                <a:lnTo>
                  <a:pt x="0" y="3891795"/>
                </a:lnTo>
                <a:lnTo>
                  <a:pt x="0" y="3567050"/>
                </a:lnTo>
                <a:cubicBezTo>
                  <a:pt x="0" y="1597023"/>
                  <a:pt x="1597023" y="0"/>
                  <a:pt x="3567050" y="0"/>
                </a:cubicBezTo>
                <a:close/>
              </a:path>
            </a:pathLst>
          </a:custGeom>
          <a:solidFill>
            <a:srgbClr val="FF382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6" tIns="45723" rIns="91446" bIns="45723" numCol="1" spcCol="0" rtlCol="0" fromWordArt="0" anchor="ctr" anchorCtr="0" forceAA="0" compatLnSpc="1">
            <a:prstTxWarp prst="textNoShape">
              <a:avLst/>
            </a:prstTxWarp>
            <a:noAutofit/>
          </a:bodyPr>
          <a:lstStyle/>
          <a:p>
            <a:pPr algn="ctr"/>
            <a:endParaRPr lang="en-US" sz="2183"/>
          </a:p>
        </p:txBody>
      </p:sp>
      <p:sp>
        <p:nvSpPr>
          <p:cNvPr id="73" name="Freeform 72">
            <a:extLst>
              <a:ext uri="{FF2B5EF4-FFF2-40B4-BE49-F238E27FC236}">
                <a16:creationId xmlns:a16="http://schemas.microsoft.com/office/drawing/2014/main" id="{958F8E9D-060C-9A40-8245-A770DA17C316}"/>
              </a:ext>
            </a:extLst>
          </p:cNvPr>
          <p:cNvSpPr/>
          <p:nvPr userDrawn="1"/>
        </p:nvSpPr>
        <p:spPr>
          <a:xfrm>
            <a:off x="0" y="2"/>
            <a:ext cx="3595752" cy="7372"/>
          </a:xfrm>
          <a:custGeom>
            <a:avLst/>
            <a:gdLst>
              <a:gd name="connsiteX0" fmla="*/ 0 w 3595752"/>
              <a:gd name="connsiteY0" fmla="*/ 0 h 7372"/>
              <a:gd name="connsiteX1" fmla="*/ 3576900 w 3595752"/>
              <a:gd name="connsiteY1" fmla="*/ 0 h 7372"/>
              <a:gd name="connsiteX2" fmla="*/ 3595752 w 3595752"/>
              <a:gd name="connsiteY2" fmla="*/ 7372 h 7372"/>
              <a:gd name="connsiteX3" fmla="*/ 0 w 3595752"/>
              <a:gd name="connsiteY3" fmla="*/ 7372 h 7372"/>
              <a:gd name="connsiteX4" fmla="*/ 0 w 3595752"/>
              <a:gd name="connsiteY4" fmla="*/ 0 h 737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95752" h="7372">
                <a:moveTo>
                  <a:pt x="0" y="0"/>
                </a:moveTo>
                <a:lnTo>
                  <a:pt x="3576900" y="0"/>
                </a:lnTo>
                <a:lnTo>
                  <a:pt x="3595752" y="7372"/>
                </a:lnTo>
                <a:lnTo>
                  <a:pt x="0" y="7372"/>
                </a:lnTo>
                <a:lnTo>
                  <a:pt x="0" y="0"/>
                </a:lnTo>
                <a:close/>
              </a:path>
            </a:pathLst>
          </a:custGeom>
          <a:solidFill>
            <a:schemeClr val="accent1">
              <a:alpha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6" tIns="45723" rIns="91446" bIns="45723" numCol="1" spcCol="0" rtlCol="0" fromWordArt="0" anchor="ctr" anchorCtr="0" forceAA="0" compatLnSpc="1">
            <a:prstTxWarp prst="textNoShape">
              <a:avLst/>
            </a:prstTxWarp>
            <a:noAutofit/>
          </a:bodyPr>
          <a:lstStyle/>
          <a:p>
            <a:pPr algn="ctr"/>
            <a:endParaRPr lang="en-US" sz="2183"/>
          </a:p>
        </p:txBody>
      </p:sp>
      <p:sp>
        <p:nvSpPr>
          <p:cNvPr id="72" name="Freeform 71">
            <a:extLst>
              <a:ext uri="{FF2B5EF4-FFF2-40B4-BE49-F238E27FC236}">
                <a16:creationId xmlns:a16="http://schemas.microsoft.com/office/drawing/2014/main" id="{39E79266-9528-DD43-A25B-14E4743DAC42}"/>
              </a:ext>
            </a:extLst>
          </p:cNvPr>
          <p:cNvSpPr/>
          <p:nvPr userDrawn="1"/>
        </p:nvSpPr>
        <p:spPr>
          <a:xfrm>
            <a:off x="-29534" y="7374"/>
            <a:ext cx="29534" cy="13716000"/>
          </a:xfrm>
          <a:custGeom>
            <a:avLst/>
            <a:gdLst>
              <a:gd name="connsiteX0" fmla="*/ 0 w 29534"/>
              <a:gd name="connsiteY0" fmla="*/ 0 h 13716000"/>
              <a:gd name="connsiteX1" fmla="*/ 29534 w 29534"/>
              <a:gd name="connsiteY1" fmla="*/ 0 h 13716000"/>
              <a:gd name="connsiteX2" fmla="*/ 29534 w 29534"/>
              <a:gd name="connsiteY2" fmla="*/ 13716000 h 13716000"/>
              <a:gd name="connsiteX3" fmla="*/ 0 w 29534"/>
              <a:gd name="connsiteY3" fmla="*/ 13716000 h 13716000"/>
              <a:gd name="connsiteX4" fmla="*/ 0 w 29534"/>
              <a:gd name="connsiteY4" fmla="*/ 0 h 13716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534" h="13716000">
                <a:moveTo>
                  <a:pt x="0" y="0"/>
                </a:moveTo>
                <a:lnTo>
                  <a:pt x="29534" y="0"/>
                </a:lnTo>
                <a:lnTo>
                  <a:pt x="29534" y="13716000"/>
                </a:lnTo>
                <a:lnTo>
                  <a:pt x="0" y="13716000"/>
                </a:lnTo>
                <a:lnTo>
                  <a:pt x="0" y="0"/>
                </a:lnTo>
                <a:close/>
              </a:path>
            </a:pathLst>
          </a:custGeom>
          <a:solidFill>
            <a:schemeClr val="accent1">
              <a:alpha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6" tIns="45723" rIns="91446" bIns="45723" numCol="1" spcCol="0" rtlCol="0" fromWordArt="0" anchor="ctr" anchorCtr="0" forceAA="0" compatLnSpc="1">
            <a:prstTxWarp prst="textNoShape">
              <a:avLst/>
            </a:prstTxWarp>
            <a:noAutofit/>
          </a:bodyPr>
          <a:lstStyle/>
          <a:p>
            <a:pPr algn="ctr"/>
            <a:endParaRPr lang="en-US" sz="2183"/>
          </a:p>
        </p:txBody>
      </p:sp>
      <p:sp>
        <p:nvSpPr>
          <p:cNvPr id="13" name="Freeform 12">
            <a:extLst>
              <a:ext uri="{FF2B5EF4-FFF2-40B4-BE49-F238E27FC236}">
                <a16:creationId xmlns:a16="http://schemas.microsoft.com/office/drawing/2014/main" id="{CC8AE72E-8079-3145-875C-1179E84E7399}"/>
              </a:ext>
            </a:extLst>
          </p:cNvPr>
          <p:cNvSpPr/>
          <p:nvPr userDrawn="1"/>
        </p:nvSpPr>
        <p:spPr>
          <a:xfrm rot="10800000">
            <a:off x="20547633" y="0"/>
            <a:ext cx="7134565" cy="3891795"/>
          </a:xfrm>
          <a:custGeom>
            <a:avLst/>
            <a:gdLst>
              <a:gd name="connsiteX0" fmla="*/ 3567050 w 7134101"/>
              <a:gd name="connsiteY0" fmla="*/ 0 h 3891795"/>
              <a:gd name="connsiteX1" fmla="*/ 7134101 w 7134101"/>
              <a:gd name="connsiteY1" fmla="*/ 3567050 h 3891795"/>
              <a:gd name="connsiteX2" fmla="*/ 7134101 w 7134101"/>
              <a:gd name="connsiteY2" fmla="*/ 3891795 h 3891795"/>
              <a:gd name="connsiteX3" fmla="*/ 0 w 7134101"/>
              <a:gd name="connsiteY3" fmla="*/ 3891795 h 3891795"/>
              <a:gd name="connsiteX4" fmla="*/ 0 w 7134101"/>
              <a:gd name="connsiteY4" fmla="*/ 3567050 h 3891795"/>
              <a:gd name="connsiteX5" fmla="*/ 3567050 w 7134101"/>
              <a:gd name="connsiteY5" fmla="*/ 0 h 38917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134101" h="3891795">
                <a:moveTo>
                  <a:pt x="3567050" y="0"/>
                </a:moveTo>
                <a:cubicBezTo>
                  <a:pt x="5537077" y="0"/>
                  <a:pt x="7134101" y="1597023"/>
                  <a:pt x="7134101" y="3567050"/>
                </a:cubicBezTo>
                <a:lnTo>
                  <a:pt x="7134101" y="3891795"/>
                </a:lnTo>
                <a:lnTo>
                  <a:pt x="0" y="3891795"/>
                </a:lnTo>
                <a:lnTo>
                  <a:pt x="0" y="3567050"/>
                </a:lnTo>
                <a:cubicBezTo>
                  <a:pt x="0" y="1597023"/>
                  <a:pt x="1597023" y="0"/>
                  <a:pt x="3567050" y="0"/>
                </a:cubicBezTo>
                <a:close/>
              </a:path>
            </a:pathLst>
          </a:custGeom>
          <a:solidFill>
            <a:srgbClr val="55C02B"/>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6" tIns="45723" rIns="91446" bIns="45723" numCol="1" spcCol="0" rtlCol="0" fromWordArt="0" anchor="ctr" anchorCtr="0" forceAA="0" compatLnSpc="1">
            <a:prstTxWarp prst="textNoShape">
              <a:avLst/>
            </a:prstTxWarp>
            <a:noAutofit/>
          </a:bodyPr>
          <a:lstStyle/>
          <a:p>
            <a:pPr algn="ctr"/>
            <a:endParaRPr lang="en-US" sz="2183"/>
          </a:p>
        </p:txBody>
      </p:sp>
      <p:sp>
        <p:nvSpPr>
          <p:cNvPr id="15" name="Text Placeholder 44">
            <a:extLst>
              <a:ext uri="{FF2B5EF4-FFF2-40B4-BE49-F238E27FC236}">
                <a16:creationId xmlns:a16="http://schemas.microsoft.com/office/drawing/2014/main" id="{412B251C-DB28-474E-9CDB-04C256EC4C5C}"/>
              </a:ext>
            </a:extLst>
          </p:cNvPr>
          <p:cNvSpPr>
            <a:spLocks noGrp="1"/>
          </p:cNvSpPr>
          <p:nvPr>
            <p:ph type="body" sz="quarter" idx="15" hasCustomPrompt="1"/>
          </p:nvPr>
        </p:nvSpPr>
        <p:spPr>
          <a:xfrm>
            <a:off x="24773" y="5885793"/>
            <a:ext cx="2337428" cy="1944413"/>
          </a:xfrm>
        </p:spPr>
        <p:txBody>
          <a:bodyPr anchor="ctr" anchorCtr="0"/>
          <a:lstStyle>
            <a:lvl1pPr algn="r">
              <a:defRPr sz="8800" b="0" i="0">
                <a:solidFill>
                  <a:srgbClr val="FCC408"/>
                </a:solidFill>
                <a:latin typeface="Montserrat" panose="02000505000000020004" pitchFamily="2" charset="77"/>
              </a:defRPr>
            </a:lvl1pPr>
          </a:lstStyle>
          <a:p>
            <a:pPr lvl="0"/>
            <a:r>
              <a:rPr lang="en-US" dirty="0"/>
              <a:t>00</a:t>
            </a:r>
          </a:p>
        </p:txBody>
      </p:sp>
    </p:spTree>
    <p:extLst>
      <p:ext uri="{BB962C8B-B14F-4D97-AF65-F5344CB8AC3E}">
        <p14:creationId xmlns:p14="http://schemas.microsoft.com/office/powerpoint/2010/main" val="2152667923"/>
      </p:ext>
    </p:extLst>
  </p:cSld>
  <p:clrMapOvr>
    <a:masterClrMapping/>
  </p:clrMapOvr>
  <p:extLst>
    <p:ext uri="{DCECCB84-F9BA-43D5-87BE-67443E8EF086}">
      <p15:sldGuideLst xmlns:p15="http://schemas.microsoft.com/office/powerpoint/2012/main">
        <p15:guide id="1" orient="horz" pos="672">
          <p15:clr>
            <a:srgbClr val="FBAE40"/>
          </p15:clr>
        </p15:guide>
        <p15:guide id="2" pos="1008">
          <p15:clr>
            <a:srgbClr val="FBAE40"/>
          </p15:clr>
        </p15:guide>
        <p15:guide id="3" pos="14400">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Divider Slide 2">
    <p:spTree>
      <p:nvGrpSpPr>
        <p:cNvPr id="1" name=""/>
        <p:cNvGrpSpPr/>
        <p:nvPr/>
      </p:nvGrpSpPr>
      <p:grpSpPr>
        <a:xfrm>
          <a:off x="0" y="0"/>
          <a:ext cx="0" cy="0"/>
          <a:chOff x="0" y="0"/>
          <a:chExt cx="0" cy="0"/>
        </a:xfrm>
      </p:grpSpPr>
      <p:sp>
        <p:nvSpPr>
          <p:cNvPr id="46" name="Rectangle 45">
            <a:extLst>
              <a:ext uri="{FF2B5EF4-FFF2-40B4-BE49-F238E27FC236}">
                <a16:creationId xmlns:a16="http://schemas.microsoft.com/office/drawing/2014/main" id="{2EC1AF14-B671-8D4D-8B24-9FD787AD330B}"/>
              </a:ext>
            </a:extLst>
          </p:cNvPr>
          <p:cNvSpPr/>
          <p:nvPr userDrawn="1"/>
        </p:nvSpPr>
        <p:spPr>
          <a:xfrm>
            <a:off x="1" y="0"/>
            <a:ext cx="24384000" cy="13716000"/>
          </a:xfrm>
          <a:prstGeom prst="rect">
            <a:avLst/>
          </a:prstGeom>
          <a:solidFill>
            <a:srgbClr val="18476A"/>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6" tIns="45723" rIns="91446" bIns="45723" numCol="1" spcCol="0" rtlCol="0" fromWordArt="0" anchor="ctr" anchorCtr="0" forceAA="0" compatLnSpc="1">
            <a:prstTxWarp prst="textNoShape">
              <a:avLst/>
            </a:prstTxWarp>
            <a:noAutofit/>
          </a:bodyPr>
          <a:lstStyle/>
          <a:p>
            <a:pPr algn="ctr"/>
            <a:endParaRPr lang="en-US" sz="2183" dirty="0"/>
          </a:p>
        </p:txBody>
      </p:sp>
      <p:sp>
        <p:nvSpPr>
          <p:cNvPr id="12" name="Freeform 11">
            <a:extLst>
              <a:ext uri="{FF2B5EF4-FFF2-40B4-BE49-F238E27FC236}">
                <a16:creationId xmlns:a16="http://schemas.microsoft.com/office/drawing/2014/main" id="{9C005FC8-CBD6-8041-BADD-1262FA294863}"/>
              </a:ext>
            </a:extLst>
          </p:cNvPr>
          <p:cNvSpPr/>
          <p:nvPr userDrawn="1"/>
        </p:nvSpPr>
        <p:spPr>
          <a:xfrm>
            <a:off x="-29534" y="5885793"/>
            <a:ext cx="3077534" cy="1944414"/>
          </a:xfrm>
          <a:custGeom>
            <a:avLst/>
            <a:gdLst>
              <a:gd name="connsiteX0" fmla="*/ 0 w 3077534"/>
              <a:gd name="connsiteY0" fmla="*/ 0 h 1944414"/>
              <a:gd name="connsiteX1" fmla="*/ 2105327 w 3077534"/>
              <a:gd name="connsiteY1" fmla="*/ 0 h 1944414"/>
              <a:gd name="connsiteX2" fmla="*/ 3077534 w 3077534"/>
              <a:gd name="connsiteY2" fmla="*/ 972207 h 1944414"/>
              <a:gd name="connsiteX3" fmla="*/ 2105327 w 3077534"/>
              <a:gd name="connsiteY3" fmla="*/ 1944414 h 1944414"/>
              <a:gd name="connsiteX4" fmla="*/ 0 w 3077534"/>
              <a:gd name="connsiteY4" fmla="*/ 1944414 h 1944414"/>
              <a:gd name="connsiteX5" fmla="*/ 0 w 3077534"/>
              <a:gd name="connsiteY5" fmla="*/ 0 h 19444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077534" h="1944414">
                <a:moveTo>
                  <a:pt x="0" y="0"/>
                </a:moveTo>
                <a:lnTo>
                  <a:pt x="2105327" y="0"/>
                </a:lnTo>
                <a:cubicBezTo>
                  <a:pt x="2642262" y="0"/>
                  <a:pt x="3077534" y="435272"/>
                  <a:pt x="3077534" y="972207"/>
                </a:cubicBezTo>
                <a:cubicBezTo>
                  <a:pt x="3077534" y="1509142"/>
                  <a:pt x="2642262" y="1944414"/>
                  <a:pt x="2105327" y="1944414"/>
                </a:cubicBezTo>
                <a:lnTo>
                  <a:pt x="0" y="1944414"/>
                </a:lnTo>
                <a:lnTo>
                  <a:pt x="0"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Picture Placeholder 31">
            <a:extLst>
              <a:ext uri="{FF2B5EF4-FFF2-40B4-BE49-F238E27FC236}">
                <a16:creationId xmlns:a16="http://schemas.microsoft.com/office/drawing/2014/main" id="{C0E4E067-AA64-1049-B441-A9E0C8EC99F6}"/>
              </a:ext>
            </a:extLst>
          </p:cNvPr>
          <p:cNvSpPr>
            <a:spLocks noGrp="1"/>
          </p:cNvSpPr>
          <p:nvPr>
            <p:ph type="pic" sz="quarter" idx="14"/>
          </p:nvPr>
        </p:nvSpPr>
        <p:spPr>
          <a:xfrm>
            <a:off x="20547633" y="3914102"/>
            <a:ext cx="7110412" cy="10432026"/>
          </a:xfrm>
          <a:custGeom>
            <a:avLst/>
            <a:gdLst>
              <a:gd name="connsiteX0" fmla="*/ 3553000 w 7110412"/>
              <a:gd name="connsiteY0" fmla="*/ 0 h 10432026"/>
              <a:gd name="connsiteX1" fmla="*/ 7101866 w 7110412"/>
              <a:gd name="connsiteY1" fmla="*/ 3202340 h 10432026"/>
              <a:gd name="connsiteX2" fmla="*/ 7110412 w 7110412"/>
              <a:gd name="connsiteY2" fmla="*/ 3314714 h 10432026"/>
              <a:gd name="connsiteX3" fmla="*/ 7110412 w 7110412"/>
              <a:gd name="connsiteY3" fmla="*/ 10432026 h 10432026"/>
              <a:gd name="connsiteX4" fmla="*/ 0 w 7110412"/>
              <a:gd name="connsiteY4" fmla="*/ 10432026 h 10432026"/>
              <a:gd name="connsiteX5" fmla="*/ 0 w 7110412"/>
              <a:gd name="connsiteY5" fmla="*/ 3256747 h 10432026"/>
              <a:gd name="connsiteX6" fmla="*/ 4138 w 7110412"/>
              <a:gd name="connsiteY6" fmla="*/ 3202340 h 10432026"/>
              <a:gd name="connsiteX7" fmla="*/ 3553000 w 7110412"/>
              <a:gd name="connsiteY7" fmla="*/ 0 h 104320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110412" h="10432026">
                <a:moveTo>
                  <a:pt x="3553000" y="0"/>
                </a:moveTo>
                <a:cubicBezTo>
                  <a:pt x="5400022" y="0"/>
                  <a:pt x="6919186" y="1403634"/>
                  <a:pt x="7101866" y="3202340"/>
                </a:cubicBezTo>
                <a:lnTo>
                  <a:pt x="7110412" y="3314714"/>
                </a:lnTo>
                <a:lnTo>
                  <a:pt x="7110412" y="10432026"/>
                </a:lnTo>
                <a:lnTo>
                  <a:pt x="0" y="10432026"/>
                </a:lnTo>
                <a:lnTo>
                  <a:pt x="0" y="3256747"/>
                </a:lnTo>
                <a:lnTo>
                  <a:pt x="4138" y="3202340"/>
                </a:lnTo>
                <a:cubicBezTo>
                  <a:pt x="186818" y="1403634"/>
                  <a:pt x="1705978" y="0"/>
                  <a:pt x="3553000" y="0"/>
                </a:cubicBezTo>
                <a:close/>
              </a:path>
            </a:pathLst>
          </a:custGeom>
          <a:solidFill>
            <a:srgbClr val="FF3820"/>
          </a:solidFill>
        </p:spPr>
        <p:txBody>
          <a:bodyPr wrap="square" anchor="ctr" anchorCtr="1">
            <a:noAutofit/>
          </a:bodyPr>
          <a:lstStyle>
            <a:lvl1pPr>
              <a:defRPr>
                <a:solidFill>
                  <a:schemeClr val="bg1"/>
                </a:solidFill>
              </a:defRPr>
            </a:lvl1pPr>
          </a:lstStyle>
          <a:p>
            <a:endParaRPr lang="en-US"/>
          </a:p>
        </p:txBody>
      </p:sp>
      <p:sp>
        <p:nvSpPr>
          <p:cNvPr id="23" name="Picture Placeholder 22">
            <a:extLst>
              <a:ext uri="{FF2B5EF4-FFF2-40B4-BE49-F238E27FC236}">
                <a16:creationId xmlns:a16="http://schemas.microsoft.com/office/drawing/2014/main" id="{AD0DF86D-51E6-E24F-914C-9DACEDE57431}"/>
              </a:ext>
            </a:extLst>
          </p:cNvPr>
          <p:cNvSpPr>
            <a:spLocks noGrp="1"/>
          </p:cNvSpPr>
          <p:nvPr>
            <p:ph type="pic" sz="quarter" idx="13"/>
          </p:nvPr>
        </p:nvSpPr>
        <p:spPr>
          <a:xfrm>
            <a:off x="13411200" y="0"/>
            <a:ext cx="7111661" cy="9816832"/>
          </a:xfrm>
          <a:custGeom>
            <a:avLst/>
            <a:gdLst>
              <a:gd name="connsiteX0" fmla="*/ 0 w 7111661"/>
              <a:gd name="connsiteY0" fmla="*/ 0 h 9816832"/>
              <a:gd name="connsiteX1" fmla="*/ 7111661 w 7111661"/>
              <a:gd name="connsiteY1" fmla="*/ 0 h 9816832"/>
              <a:gd name="connsiteX2" fmla="*/ 7111659 w 7111661"/>
              <a:gd name="connsiteY2" fmla="*/ 6249782 h 9816832"/>
              <a:gd name="connsiteX3" fmla="*/ 3544377 w 7111661"/>
              <a:gd name="connsiteY3" fmla="*/ 9816832 h 9816832"/>
              <a:gd name="connsiteX4" fmla="*/ 3544378 w 7111661"/>
              <a:gd name="connsiteY4" fmla="*/ 9816831 h 9816832"/>
              <a:gd name="connsiteX5" fmla="*/ 18199 w 7111661"/>
              <a:gd name="connsiteY5" fmla="*/ 6793008 h 9816832"/>
              <a:gd name="connsiteX6" fmla="*/ 0 w 7111661"/>
              <a:gd name="connsiteY6" fmla="*/ 6649796 h 98168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111661" h="9816832">
                <a:moveTo>
                  <a:pt x="0" y="0"/>
                </a:moveTo>
                <a:lnTo>
                  <a:pt x="7111661" y="0"/>
                </a:lnTo>
                <a:lnTo>
                  <a:pt x="7111659" y="6249782"/>
                </a:lnTo>
                <a:cubicBezTo>
                  <a:pt x="7111659" y="8219809"/>
                  <a:pt x="5514532" y="9816832"/>
                  <a:pt x="3544377" y="9816832"/>
                </a:cubicBezTo>
                <a:lnTo>
                  <a:pt x="3544378" y="9816831"/>
                </a:lnTo>
                <a:cubicBezTo>
                  <a:pt x="1758925" y="9816831"/>
                  <a:pt x="279836" y="8505213"/>
                  <a:pt x="18199" y="6793008"/>
                </a:cubicBezTo>
                <a:lnTo>
                  <a:pt x="0" y="6649796"/>
                </a:lnTo>
                <a:close/>
              </a:path>
            </a:pathLst>
          </a:custGeom>
          <a:solidFill>
            <a:srgbClr val="A11841"/>
          </a:solidFill>
        </p:spPr>
        <p:txBody>
          <a:bodyPr wrap="square" anchor="ctr" anchorCtr="1">
            <a:noAutofit/>
          </a:bodyPr>
          <a:lstStyle>
            <a:lvl1pPr>
              <a:defRPr>
                <a:solidFill>
                  <a:schemeClr val="bg1"/>
                </a:solidFill>
              </a:defRPr>
            </a:lvl1pPr>
          </a:lstStyle>
          <a:p>
            <a:endParaRPr lang="en-US"/>
          </a:p>
        </p:txBody>
      </p:sp>
      <p:sp>
        <p:nvSpPr>
          <p:cNvPr id="45" name="Text Placeholder 44">
            <a:extLst>
              <a:ext uri="{FF2B5EF4-FFF2-40B4-BE49-F238E27FC236}">
                <a16:creationId xmlns:a16="http://schemas.microsoft.com/office/drawing/2014/main" id="{B042ED95-4302-4E49-994E-49C444AF4A13}"/>
              </a:ext>
            </a:extLst>
          </p:cNvPr>
          <p:cNvSpPr>
            <a:spLocks noGrp="1"/>
          </p:cNvSpPr>
          <p:nvPr userDrawn="1">
            <p:ph type="body" sz="quarter" idx="10" hasCustomPrompt="1"/>
          </p:nvPr>
        </p:nvSpPr>
        <p:spPr>
          <a:xfrm>
            <a:off x="3481550" y="3914103"/>
            <a:ext cx="9243851" cy="5917478"/>
          </a:xfrm>
        </p:spPr>
        <p:txBody>
          <a:bodyPr anchor="ctr" anchorCtr="0"/>
          <a:lstStyle>
            <a:lvl1pPr>
              <a:defRPr sz="6001" b="1" i="0">
                <a:solidFill>
                  <a:schemeClr val="bg1"/>
                </a:solidFill>
                <a:latin typeface="Montserrat" panose="02000505000000020004" pitchFamily="2" charset="77"/>
              </a:defRPr>
            </a:lvl1pPr>
          </a:lstStyle>
          <a:p>
            <a:pPr lvl="0"/>
            <a:r>
              <a:rPr lang="en-US" dirty="0"/>
              <a:t>DIVIDER SLIDE HEADLINE</a:t>
            </a:r>
          </a:p>
        </p:txBody>
      </p:sp>
      <p:sp>
        <p:nvSpPr>
          <p:cNvPr id="64" name="Freeform 63">
            <a:extLst>
              <a:ext uri="{FF2B5EF4-FFF2-40B4-BE49-F238E27FC236}">
                <a16:creationId xmlns:a16="http://schemas.microsoft.com/office/drawing/2014/main" id="{A0B26798-F401-5A48-B35B-8FBA2ABC1520}"/>
              </a:ext>
            </a:extLst>
          </p:cNvPr>
          <p:cNvSpPr/>
          <p:nvPr userDrawn="1"/>
        </p:nvSpPr>
        <p:spPr>
          <a:xfrm>
            <a:off x="13413068" y="9831580"/>
            <a:ext cx="7134565" cy="3891795"/>
          </a:xfrm>
          <a:custGeom>
            <a:avLst/>
            <a:gdLst>
              <a:gd name="connsiteX0" fmla="*/ 3567050 w 7134101"/>
              <a:gd name="connsiteY0" fmla="*/ 0 h 3891795"/>
              <a:gd name="connsiteX1" fmla="*/ 7134101 w 7134101"/>
              <a:gd name="connsiteY1" fmla="*/ 3567050 h 3891795"/>
              <a:gd name="connsiteX2" fmla="*/ 7134101 w 7134101"/>
              <a:gd name="connsiteY2" fmla="*/ 3891795 h 3891795"/>
              <a:gd name="connsiteX3" fmla="*/ 0 w 7134101"/>
              <a:gd name="connsiteY3" fmla="*/ 3891795 h 3891795"/>
              <a:gd name="connsiteX4" fmla="*/ 0 w 7134101"/>
              <a:gd name="connsiteY4" fmla="*/ 3567050 h 3891795"/>
              <a:gd name="connsiteX5" fmla="*/ 3567050 w 7134101"/>
              <a:gd name="connsiteY5" fmla="*/ 0 h 38917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134101" h="3891795">
                <a:moveTo>
                  <a:pt x="3567050" y="0"/>
                </a:moveTo>
                <a:cubicBezTo>
                  <a:pt x="5537077" y="0"/>
                  <a:pt x="7134101" y="1597023"/>
                  <a:pt x="7134101" y="3567050"/>
                </a:cubicBezTo>
                <a:lnTo>
                  <a:pt x="7134101" y="3891795"/>
                </a:lnTo>
                <a:lnTo>
                  <a:pt x="0" y="3891795"/>
                </a:lnTo>
                <a:lnTo>
                  <a:pt x="0" y="3567050"/>
                </a:lnTo>
                <a:cubicBezTo>
                  <a:pt x="0" y="1597023"/>
                  <a:pt x="1597023" y="0"/>
                  <a:pt x="3567050" y="0"/>
                </a:cubicBezTo>
                <a:close/>
              </a:path>
            </a:pathLst>
          </a:custGeom>
          <a:solidFill>
            <a:srgbClr val="25BCE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6" tIns="45723" rIns="91446" bIns="45723" numCol="1" spcCol="0" rtlCol="0" fromWordArt="0" anchor="ctr" anchorCtr="0" forceAA="0" compatLnSpc="1">
            <a:prstTxWarp prst="textNoShape">
              <a:avLst/>
            </a:prstTxWarp>
            <a:noAutofit/>
          </a:bodyPr>
          <a:lstStyle/>
          <a:p>
            <a:pPr algn="ctr"/>
            <a:endParaRPr lang="en-US" sz="2183"/>
          </a:p>
        </p:txBody>
      </p:sp>
      <p:sp>
        <p:nvSpPr>
          <p:cNvPr id="73" name="Freeform 72">
            <a:extLst>
              <a:ext uri="{FF2B5EF4-FFF2-40B4-BE49-F238E27FC236}">
                <a16:creationId xmlns:a16="http://schemas.microsoft.com/office/drawing/2014/main" id="{958F8E9D-060C-9A40-8245-A770DA17C316}"/>
              </a:ext>
            </a:extLst>
          </p:cNvPr>
          <p:cNvSpPr/>
          <p:nvPr userDrawn="1"/>
        </p:nvSpPr>
        <p:spPr>
          <a:xfrm>
            <a:off x="0" y="2"/>
            <a:ext cx="3595752" cy="7372"/>
          </a:xfrm>
          <a:custGeom>
            <a:avLst/>
            <a:gdLst>
              <a:gd name="connsiteX0" fmla="*/ 0 w 3595752"/>
              <a:gd name="connsiteY0" fmla="*/ 0 h 7372"/>
              <a:gd name="connsiteX1" fmla="*/ 3576900 w 3595752"/>
              <a:gd name="connsiteY1" fmla="*/ 0 h 7372"/>
              <a:gd name="connsiteX2" fmla="*/ 3595752 w 3595752"/>
              <a:gd name="connsiteY2" fmla="*/ 7372 h 7372"/>
              <a:gd name="connsiteX3" fmla="*/ 0 w 3595752"/>
              <a:gd name="connsiteY3" fmla="*/ 7372 h 7372"/>
              <a:gd name="connsiteX4" fmla="*/ 0 w 3595752"/>
              <a:gd name="connsiteY4" fmla="*/ 0 h 737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95752" h="7372">
                <a:moveTo>
                  <a:pt x="0" y="0"/>
                </a:moveTo>
                <a:lnTo>
                  <a:pt x="3576900" y="0"/>
                </a:lnTo>
                <a:lnTo>
                  <a:pt x="3595752" y="7372"/>
                </a:lnTo>
                <a:lnTo>
                  <a:pt x="0" y="7372"/>
                </a:lnTo>
                <a:lnTo>
                  <a:pt x="0" y="0"/>
                </a:lnTo>
                <a:close/>
              </a:path>
            </a:pathLst>
          </a:custGeom>
          <a:solidFill>
            <a:schemeClr val="accent1">
              <a:alpha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6" tIns="45723" rIns="91446" bIns="45723" numCol="1" spcCol="0" rtlCol="0" fromWordArt="0" anchor="ctr" anchorCtr="0" forceAA="0" compatLnSpc="1">
            <a:prstTxWarp prst="textNoShape">
              <a:avLst/>
            </a:prstTxWarp>
            <a:noAutofit/>
          </a:bodyPr>
          <a:lstStyle/>
          <a:p>
            <a:pPr algn="ctr"/>
            <a:endParaRPr lang="en-US" sz="2183"/>
          </a:p>
        </p:txBody>
      </p:sp>
      <p:sp>
        <p:nvSpPr>
          <p:cNvPr id="72" name="Freeform 71">
            <a:extLst>
              <a:ext uri="{FF2B5EF4-FFF2-40B4-BE49-F238E27FC236}">
                <a16:creationId xmlns:a16="http://schemas.microsoft.com/office/drawing/2014/main" id="{39E79266-9528-DD43-A25B-14E4743DAC42}"/>
              </a:ext>
            </a:extLst>
          </p:cNvPr>
          <p:cNvSpPr/>
          <p:nvPr userDrawn="1"/>
        </p:nvSpPr>
        <p:spPr>
          <a:xfrm>
            <a:off x="-29534" y="7374"/>
            <a:ext cx="29534" cy="13716000"/>
          </a:xfrm>
          <a:custGeom>
            <a:avLst/>
            <a:gdLst>
              <a:gd name="connsiteX0" fmla="*/ 0 w 29534"/>
              <a:gd name="connsiteY0" fmla="*/ 0 h 13716000"/>
              <a:gd name="connsiteX1" fmla="*/ 29534 w 29534"/>
              <a:gd name="connsiteY1" fmla="*/ 0 h 13716000"/>
              <a:gd name="connsiteX2" fmla="*/ 29534 w 29534"/>
              <a:gd name="connsiteY2" fmla="*/ 13716000 h 13716000"/>
              <a:gd name="connsiteX3" fmla="*/ 0 w 29534"/>
              <a:gd name="connsiteY3" fmla="*/ 13716000 h 13716000"/>
              <a:gd name="connsiteX4" fmla="*/ 0 w 29534"/>
              <a:gd name="connsiteY4" fmla="*/ 0 h 13716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534" h="13716000">
                <a:moveTo>
                  <a:pt x="0" y="0"/>
                </a:moveTo>
                <a:lnTo>
                  <a:pt x="29534" y="0"/>
                </a:lnTo>
                <a:lnTo>
                  <a:pt x="29534" y="13716000"/>
                </a:lnTo>
                <a:lnTo>
                  <a:pt x="0" y="13716000"/>
                </a:lnTo>
                <a:lnTo>
                  <a:pt x="0" y="0"/>
                </a:lnTo>
                <a:close/>
              </a:path>
            </a:pathLst>
          </a:custGeom>
          <a:solidFill>
            <a:schemeClr val="accent1">
              <a:alpha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6" tIns="45723" rIns="91446" bIns="45723" numCol="1" spcCol="0" rtlCol="0" fromWordArt="0" anchor="ctr" anchorCtr="0" forceAA="0" compatLnSpc="1">
            <a:prstTxWarp prst="textNoShape">
              <a:avLst/>
            </a:prstTxWarp>
            <a:noAutofit/>
          </a:bodyPr>
          <a:lstStyle/>
          <a:p>
            <a:pPr algn="ctr"/>
            <a:endParaRPr lang="en-US" sz="2183"/>
          </a:p>
        </p:txBody>
      </p:sp>
      <p:sp>
        <p:nvSpPr>
          <p:cNvPr id="13" name="Freeform 12">
            <a:extLst>
              <a:ext uri="{FF2B5EF4-FFF2-40B4-BE49-F238E27FC236}">
                <a16:creationId xmlns:a16="http://schemas.microsoft.com/office/drawing/2014/main" id="{CC8AE72E-8079-3145-875C-1179E84E7399}"/>
              </a:ext>
            </a:extLst>
          </p:cNvPr>
          <p:cNvSpPr/>
          <p:nvPr userDrawn="1"/>
        </p:nvSpPr>
        <p:spPr>
          <a:xfrm rot="10800000">
            <a:off x="20547633" y="0"/>
            <a:ext cx="7134565" cy="3891795"/>
          </a:xfrm>
          <a:custGeom>
            <a:avLst/>
            <a:gdLst>
              <a:gd name="connsiteX0" fmla="*/ 3567050 w 7134101"/>
              <a:gd name="connsiteY0" fmla="*/ 0 h 3891795"/>
              <a:gd name="connsiteX1" fmla="*/ 7134101 w 7134101"/>
              <a:gd name="connsiteY1" fmla="*/ 3567050 h 3891795"/>
              <a:gd name="connsiteX2" fmla="*/ 7134101 w 7134101"/>
              <a:gd name="connsiteY2" fmla="*/ 3891795 h 3891795"/>
              <a:gd name="connsiteX3" fmla="*/ 0 w 7134101"/>
              <a:gd name="connsiteY3" fmla="*/ 3891795 h 3891795"/>
              <a:gd name="connsiteX4" fmla="*/ 0 w 7134101"/>
              <a:gd name="connsiteY4" fmla="*/ 3567050 h 3891795"/>
              <a:gd name="connsiteX5" fmla="*/ 3567050 w 7134101"/>
              <a:gd name="connsiteY5" fmla="*/ 0 h 38917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134101" h="3891795">
                <a:moveTo>
                  <a:pt x="3567050" y="0"/>
                </a:moveTo>
                <a:cubicBezTo>
                  <a:pt x="5537077" y="0"/>
                  <a:pt x="7134101" y="1597023"/>
                  <a:pt x="7134101" y="3567050"/>
                </a:cubicBezTo>
                <a:lnTo>
                  <a:pt x="7134101" y="3891795"/>
                </a:lnTo>
                <a:lnTo>
                  <a:pt x="0" y="3891795"/>
                </a:lnTo>
                <a:lnTo>
                  <a:pt x="0" y="3567050"/>
                </a:lnTo>
                <a:cubicBezTo>
                  <a:pt x="0" y="1597023"/>
                  <a:pt x="1597023" y="0"/>
                  <a:pt x="3567050" y="0"/>
                </a:cubicBezTo>
                <a:close/>
              </a:path>
            </a:pathLst>
          </a:custGeom>
          <a:solidFill>
            <a:srgbClr val="FCC408"/>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6" tIns="45723" rIns="91446" bIns="45723" numCol="1" spcCol="0" rtlCol="0" fromWordArt="0" anchor="ctr" anchorCtr="0" forceAA="0" compatLnSpc="1">
            <a:prstTxWarp prst="textNoShape">
              <a:avLst/>
            </a:prstTxWarp>
            <a:noAutofit/>
          </a:bodyPr>
          <a:lstStyle/>
          <a:p>
            <a:pPr algn="ctr"/>
            <a:endParaRPr lang="en-US" sz="2183"/>
          </a:p>
        </p:txBody>
      </p:sp>
      <p:sp>
        <p:nvSpPr>
          <p:cNvPr id="15" name="Text Placeholder 44">
            <a:extLst>
              <a:ext uri="{FF2B5EF4-FFF2-40B4-BE49-F238E27FC236}">
                <a16:creationId xmlns:a16="http://schemas.microsoft.com/office/drawing/2014/main" id="{412B251C-DB28-474E-9CDB-04C256EC4C5C}"/>
              </a:ext>
            </a:extLst>
          </p:cNvPr>
          <p:cNvSpPr>
            <a:spLocks noGrp="1"/>
          </p:cNvSpPr>
          <p:nvPr>
            <p:ph type="body" sz="quarter" idx="15" hasCustomPrompt="1"/>
          </p:nvPr>
        </p:nvSpPr>
        <p:spPr>
          <a:xfrm>
            <a:off x="24773" y="5885793"/>
            <a:ext cx="2337428" cy="1944413"/>
          </a:xfrm>
          <a:noFill/>
        </p:spPr>
        <p:txBody>
          <a:bodyPr anchor="ctr" anchorCtr="0"/>
          <a:lstStyle>
            <a:lvl1pPr algn="r">
              <a:defRPr sz="8800" b="0" i="0">
                <a:solidFill>
                  <a:srgbClr val="18476A"/>
                </a:solidFill>
                <a:latin typeface="Montserrat" panose="02000505000000020004" pitchFamily="2" charset="77"/>
              </a:defRPr>
            </a:lvl1pPr>
          </a:lstStyle>
          <a:p>
            <a:pPr lvl="0"/>
            <a:r>
              <a:rPr lang="en-US" dirty="0"/>
              <a:t>00</a:t>
            </a:r>
          </a:p>
        </p:txBody>
      </p:sp>
    </p:spTree>
    <p:extLst>
      <p:ext uri="{BB962C8B-B14F-4D97-AF65-F5344CB8AC3E}">
        <p14:creationId xmlns:p14="http://schemas.microsoft.com/office/powerpoint/2010/main" val="2164421534"/>
      </p:ext>
    </p:extLst>
  </p:cSld>
  <p:clrMapOvr>
    <a:masterClrMapping/>
  </p:clrMapOvr>
  <p:extLst>
    <p:ext uri="{DCECCB84-F9BA-43D5-87BE-67443E8EF086}">
      <p15:sldGuideLst xmlns:p15="http://schemas.microsoft.com/office/powerpoint/2012/main">
        <p15:guide id="1" orient="horz" pos="672">
          <p15:clr>
            <a:srgbClr val="FBAE40"/>
          </p15:clr>
        </p15:guide>
        <p15:guide id="2" pos="1008">
          <p15:clr>
            <a:srgbClr val="FBAE40"/>
          </p15:clr>
        </p15:guide>
        <p15:guide id="3" pos="14400">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Divider Slide 3">
    <p:spTree>
      <p:nvGrpSpPr>
        <p:cNvPr id="1" name=""/>
        <p:cNvGrpSpPr/>
        <p:nvPr/>
      </p:nvGrpSpPr>
      <p:grpSpPr>
        <a:xfrm>
          <a:off x="0" y="0"/>
          <a:ext cx="0" cy="0"/>
          <a:chOff x="0" y="0"/>
          <a:chExt cx="0" cy="0"/>
        </a:xfrm>
      </p:grpSpPr>
      <p:sp>
        <p:nvSpPr>
          <p:cNvPr id="46" name="Rectangle 45">
            <a:extLst>
              <a:ext uri="{FF2B5EF4-FFF2-40B4-BE49-F238E27FC236}">
                <a16:creationId xmlns:a16="http://schemas.microsoft.com/office/drawing/2014/main" id="{2EC1AF14-B671-8D4D-8B24-9FD787AD330B}"/>
              </a:ext>
            </a:extLst>
          </p:cNvPr>
          <p:cNvSpPr/>
          <p:nvPr userDrawn="1"/>
        </p:nvSpPr>
        <p:spPr>
          <a:xfrm>
            <a:off x="1" y="0"/>
            <a:ext cx="24384000" cy="13716000"/>
          </a:xfrm>
          <a:prstGeom prst="rect">
            <a:avLst/>
          </a:prstGeom>
          <a:solidFill>
            <a:srgbClr val="25BCE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6" tIns="45723" rIns="91446" bIns="45723" numCol="1" spcCol="0" rtlCol="0" fromWordArt="0" anchor="ctr" anchorCtr="0" forceAA="0" compatLnSpc="1">
            <a:prstTxWarp prst="textNoShape">
              <a:avLst/>
            </a:prstTxWarp>
            <a:noAutofit/>
          </a:bodyPr>
          <a:lstStyle/>
          <a:p>
            <a:pPr algn="ctr"/>
            <a:endParaRPr lang="en-US" sz="2183" dirty="0"/>
          </a:p>
        </p:txBody>
      </p:sp>
      <p:sp>
        <p:nvSpPr>
          <p:cNvPr id="12" name="Freeform 11">
            <a:extLst>
              <a:ext uri="{FF2B5EF4-FFF2-40B4-BE49-F238E27FC236}">
                <a16:creationId xmlns:a16="http://schemas.microsoft.com/office/drawing/2014/main" id="{698E4543-37D9-BE4E-9733-AD5B13804681}"/>
              </a:ext>
            </a:extLst>
          </p:cNvPr>
          <p:cNvSpPr/>
          <p:nvPr userDrawn="1"/>
        </p:nvSpPr>
        <p:spPr>
          <a:xfrm>
            <a:off x="-29534" y="5885793"/>
            <a:ext cx="3077534" cy="1944414"/>
          </a:xfrm>
          <a:custGeom>
            <a:avLst/>
            <a:gdLst>
              <a:gd name="connsiteX0" fmla="*/ 0 w 3077534"/>
              <a:gd name="connsiteY0" fmla="*/ 0 h 1944414"/>
              <a:gd name="connsiteX1" fmla="*/ 2105327 w 3077534"/>
              <a:gd name="connsiteY1" fmla="*/ 0 h 1944414"/>
              <a:gd name="connsiteX2" fmla="*/ 3077534 w 3077534"/>
              <a:gd name="connsiteY2" fmla="*/ 972207 h 1944414"/>
              <a:gd name="connsiteX3" fmla="*/ 2105327 w 3077534"/>
              <a:gd name="connsiteY3" fmla="*/ 1944414 h 1944414"/>
              <a:gd name="connsiteX4" fmla="*/ 0 w 3077534"/>
              <a:gd name="connsiteY4" fmla="*/ 1944414 h 1944414"/>
              <a:gd name="connsiteX5" fmla="*/ 0 w 3077534"/>
              <a:gd name="connsiteY5" fmla="*/ 0 h 19444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077534" h="1944414">
                <a:moveTo>
                  <a:pt x="0" y="0"/>
                </a:moveTo>
                <a:lnTo>
                  <a:pt x="2105327" y="0"/>
                </a:lnTo>
                <a:cubicBezTo>
                  <a:pt x="2642262" y="0"/>
                  <a:pt x="3077534" y="435272"/>
                  <a:pt x="3077534" y="972207"/>
                </a:cubicBezTo>
                <a:cubicBezTo>
                  <a:pt x="3077534" y="1509142"/>
                  <a:pt x="2642262" y="1944414"/>
                  <a:pt x="2105327" y="1944414"/>
                </a:cubicBezTo>
                <a:lnTo>
                  <a:pt x="0" y="1944414"/>
                </a:lnTo>
                <a:lnTo>
                  <a:pt x="0"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Picture Placeholder 31">
            <a:extLst>
              <a:ext uri="{FF2B5EF4-FFF2-40B4-BE49-F238E27FC236}">
                <a16:creationId xmlns:a16="http://schemas.microsoft.com/office/drawing/2014/main" id="{C0E4E067-AA64-1049-B441-A9E0C8EC99F6}"/>
              </a:ext>
            </a:extLst>
          </p:cNvPr>
          <p:cNvSpPr>
            <a:spLocks noGrp="1"/>
          </p:cNvSpPr>
          <p:nvPr>
            <p:ph type="pic" sz="quarter" idx="14"/>
          </p:nvPr>
        </p:nvSpPr>
        <p:spPr>
          <a:xfrm>
            <a:off x="20547633" y="3914102"/>
            <a:ext cx="7110412" cy="10432026"/>
          </a:xfrm>
          <a:custGeom>
            <a:avLst/>
            <a:gdLst>
              <a:gd name="connsiteX0" fmla="*/ 3553000 w 7110412"/>
              <a:gd name="connsiteY0" fmla="*/ 0 h 10432026"/>
              <a:gd name="connsiteX1" fmla="*/ 7101866 w 7110412"/>
              <a:gd name="connsiteY1" fmla="*/ 3202340 h 10432026"/>
              <a:gd name="connsiteX2" fmla="*/ 7110412 w 7110412"/>
              <a:gd name="connsiteY2" fmla="*/ 3314714 h 10432026"/>
              <a:gd name="connsiteX3" fmla="*/ 7110412 w 7110412"/>
              <a:gd name="connsiteY3" fmla="*/ 10432026 h 10432026"/>
              <a:gd name="connsiteX4" fmla="*/ 0 w 7110412"/>
              <a:gd name="connsiteY4" fmla="*/ 10432026 h 10432026"/>
              <a:gd name="connsiteX5" fmla="*/ 0 w 7110412"/>
              <a:gd name="connsiteY5" fmla="*/ 3256747 h 10432026"/>
              <a:gd name="connsiteX6" fmla="*/ 4138 w 7110412"/>
              <a:gd name="connsiteY6" fmla="*/ 3202340 h 10432026"/>
              <a:gd name="connsiteX7" fmla="*/ 3553000 w 7110412"/>
              <a:gd name="connsiteY7" fmla="*/ 0 h 104320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110412" h="10432026">
                <a:moveTo>
                  <a:pt x="3553000" y="0"/>
                </a:moveTo>
                <a:cubicBezTo>
                  <a:pt x="5400022" y="0"/>
                  <a:pt x="6919186" y="1403634"/>
                  <a:pt x="7101866" y="3202340"/>
                </a:cubicBezTo>
                <a:lnTo>
                  <a:pt x="7110412" y="3314714"/>
                </a:lnTo>
                <a:lnTo>
                  <a:pt x="7110412" y="10432026"/>
                </a:lnTo>
                <a:lnTo>
                  <a:pt x="0" y="10432026"/>
                </a:lnTo>
                <a:lnTo>
                  <a:pt x="0" y="3256747"/>
                </a:lnTo>
                <a:lnTo>
                  <a:pt x="4138" y="3202340"/>
                </a:lnTo>
                <a:cubicBezTo>
                  <a:pt x="186818" y="1403634"/>
                  <a:pt x="1705978" y="0"/>
                  <a:pt x="3553000" y="0"/>
                </a:cubicBezTo>
                <a:close/>
              </a:path>
            </a:pathLst>
          </a:custGeom>
          <a:solidFill>
            <a:srgbClr val="C00000"/>
          </a:solidFill>
        </p:spPr>
        <p:txBody>
          <a:bodyPr wrap="square" anchor="ctr" anchorCtr="1">
            <a:noAutofit/>
          </a:bodyPr>
          <a:lstStyle>
            <a:lvl1pPr>
              <a:defRPr>
                <a:solidFill>
                  <a:schemeClr val="bg1"/>
                </a:solidFill>
              </a:defRPr>
            </a:lvl1pPr>
          </a:lstStyle>
          <a:p>
            <a:endParaRPr lang="en-US"/>
          </a:p>
        </p:txBody>
      </p:sp>
      <p:sp>
        <p:nvSpPr>
          <p:cNvPr id="23" name="Picture Placeholder 22">
            <a:extLst>
              <a:ext uri="{FF2B5EF4-FFF2-40B4-BE49-F238E27FC236}">
                <a16:creationId xmlns:a16="http://schemas.microsoft.com/office/drawing/2014/main" id="{AD0DF86D-51E6-E24F-914C-9DACEDE57431}"/>
              </a:ext>
            </a:extLst>
          </p:cNvPr>
          <p:cNvSpPr>
            <a:spLocks noGrp="1"/>
          </p:cNvSpPr>
          <p:nvPr>
            <p:ph type="pic" sz="quarter" idx="13"/>
          </p:nvPr>
        </p:nvSpPr>
        <p:spPr>
          <a:xfrm>
            <a:off x="13411200" y="0"/>
            <a:ext cx="7111661" cy="9816832"/>
          </a:xfrm>
          <a:custGeom>
            <a:avLst/>
            <a:gdLst>
              <a:gd name="connsiteX0" fmla="*/ 0 w 7111661"/>
              <a:gd name="connsiteY0" fmla="*/ 0 h 9816832"/>
              <a:gd name="connsiteX1" fmla="*/ 7111661 w 7111661"/>
              <a:gd name="connsiteY1" fmla="*/ 0 h 9816832"/>
              <a:gd name="connsiteX2" fmla="*/ 7111659 w 7111661"/>
              <a:gd name="connsiteY2" fmla="*/ 6249782 h 9816832"/>
              <a:gd name="connsiteX3" fmla="*/ 3544377 w 7111661"/>
              <a:gd name="connsiteY3" fmla="*/ 9816832 h 9816832"/>
              <a:gd name="connsiteX4" fmla="*/ 3544378 w 7111661"/>
              <a:gd name="connsiteY4" fmla="*/ 9816831 h 9816832"/>
              <a:gd name="connsiteX5" fmla="*/ 18199 w 7111661"/>
              <a:gd name="connsiteY5" fmla="*/ 6793008 h 9816832"/>
              <a:gd name="connsiteX6" fmla="*/ 0 w 7111661"/>
              <a:gd name="connsiteY6" fmla="*/ 6649796 h 98168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111661" h="9816832">
                <a:moveTo>
                  <a:pt x="0" y="0"/>
                </a:moveTo>
                <a:lnTo>
                  <a:pt x="7111661" y="0"/>
                </a:lnTo>
                <a:lnTo>
                  <a:pt x="7111659" y="6249782"/>
                </a:lnTo>
                <a:cubicBezTo>
                  <a:pt x="7111659" y="8219809"/>
                  <a:pt x="5514532" y="9816832"/>
                  <a:pt x="3544377" y="9816832"/>
                </a:cubicBezTo>
                <a:lnTo>
                  <a:pt x="3544378" y="9816831"/>
                </a:lnTo>
                <a:cubicBezTo>
                  <a:pt x="1758925" y="9816831"/>
                  <a:pt x="279836" y="8505213"/>
                  <a:pt x="18199" y="6793008"/>
                </a:cubicBezTo>
                <a:lnTo>
                  <a:pt x="0" y="6649796"/>
                </a:lnTo>
                <a:close/>
              </a:path>
            </a:pathLst>
          </a:custGeom>
          <a:solidFill>
            <a:srgbClr val="00689D"/>
          </a:solidFill>
        </p:spPr>
        <p:txBody>
          <a:bodyPr wrap="square" anchor="ctr" anchorCtr="1">
            <a:noAutofit/>
          </a:bodyPr>
          <a:lstStyle>
            <a:lvl1pPr>
              <a:defRPr>
                <a:solidFill>
                  <a:schemeClr val="bg1"/>
                </a:solidFill>
              </a:defRPr>
            </a:lvl1pPr>
          </a:lstStyle>
          <a:p>
            <a:endParaRPr lang="en-US"/>
          </a:p>
        </p:txBody>
      </p:sp>
      <p:sp>
        <p:nvSpPr>
          <p:cNvPr id="45" name="Text Placeholder 44">
            <a:extLst>
              <a:ext uri="{FF2B5EF4-FFF2-40B4-BE49-F238E27FC236}">
                <a16:creationId xmlns:a16="http://schemas.microsoft.com/office/drawing/2014/main" id="{B042ED95-4302-4E49-994E-49C444AF4A13}"/>
              </a:ext>
            </a:extLst>
          </p:cNvPr>
          <p:cNvSpPr>
            <a:spLocks noGrp="1"/>
          </p:cNvSpPr>
          <p:nvPr userDrawn="1">
            <p:ph type="body" sz="quarter" idx="10" hasCustomPrompt="1"/>
          </p:nvPr>
        </p:nvSpPr>
        <p:spPr>
          <a:xfrm>
            <a:off x="3481550" y="3914103"/>
            <a:ext cx="9243851" cy="5917478"/>
          </a:xfrm>
        </p:spPr>
        <p:txBody>
          <a:bodyPr anchor="ctr" anchorCtr="0"/>
          <a:lstStyle>
            <a:lvl1pPr>
              <a:defRPr sz="6001" b="1" i="0">
                <a:solidFill>
                  <a:schemeClr val="bg1"/>
                </a:solidFill>
                <a:latin typeface="Montserrat" panose="02000505000000020004" pitchFamily="2" charset="77"/>
              </a:defRPr>
            </a:lvl1pPr>
          </a:lstStyle>
          <a:p>
            <a:pPr lvl="0"/>
            <a:r>
              <a:rPr lang="en-US" dirty="0"/>
              <a:t>DIVIDER SLIDE HEADLINE</a:t>
            </a:r>
          </a:p>
        </p:txBody>
      </p:sp>
      <p:sp>
        <p:nvSpPr>
          <p:cNvPr id="64" name="Freeform 63">
            <a:extLst>
              <a:ext uri="{FF2B5EF4-FFF2-40B4-BE49-F238E27FC236}">
                <a16:creationId xmlns:a16="http://schemas.microsoft.com/office/drawing/2014/main" id="{A0B26798-F401-5A48-B35B-8FBA2ABC1520}"/>
              </a:ext>
            </a:extLst>
          </p:cNvPr>
          <p:cNvSpPr/>
          <p:nvPr userDrawn="1"/>
        </p:nvSpPr>
        <p:spPr>
          <a:xfrm>
            <a:off x="13413068" y="9831580"/>
            <a:ext cx="7134565" cy="3891795"/>
          </a:xfrm>
          <a:custGeom>
            <a:avLst/>
            <a:gdLst>
              <a:gd name="connsiteX0" fmla="*/ 3567050 w 7134101"/>
              <a:gd name="connsiteY0" fmla="*/ 0 h 3891795"/>
              <a:gd name="connsiteX1" fmla="*/ 7134101 w 7134101"/>
              <a:gd name="connsiteY1" fmla="*/ 3567050 h 3891795"/>
              <a:gd name="connsiteX2" fmla="*/ 7134101 w 7134101"/>
              <a:gd name="connsiteY2" fmla="*/ 3891795 h 3891795"/>
              <a:gd name="connsiteX3" fmla="*/ 0 w 7134101"/>
              <a:gd name="connsiteY3" fmla="*/ 3891795 h 3891795"/>
              <a:gd name="connsiteX4" fmla="*/ 0 w 7134101"/>
              <a:gd name="connsiteY4" fmla="*/ 3567050 h 3891795"/>
              <a:gd name="connsiteX5" fmla="*/ 3567050 w 7134101"/>
              <a:gd name="connsiteY5" fmla="*/ 0 h 38917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134101" h="3891795">
                <a:moveTo>
                  <a:pt x="3567050" y="0"/>
                </a:moveTo>
                <a:cubicBezTo>
                  <a:pt x="5537077" y="0"/>
                  <a:pt x="7134101" y="1597023"/>
                  <a:pt x="7134101" y="3567050"/>
                </a:cubicBezTo>
                <a:lnTo>
                  <a:pt x="7134101" y="3891795"/>
                </a:lnTo>
                <a:lnTo>
                  <a:pt x="0" y="3891795"/>
                </a:lnTo>
                <a:lnTo>
                  <a:pt x="0" y="3567050"/>
                </a:lnTo>
                <a:cubicBezTo>
                  <a:pt x="0" y="1597023"/>
                  <a:pt x="1597023" y="0"/>
                  <a:pt x="3567050" y="0"/>
                </a:cubicBezTo>
                <a:close/>
              </a:path>
            </a:pathLst>
          </a:custGeom>
          <a:solidFill>
            <a:srgbClr val="FD682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6" tIns="45723" rIns="91446" bIns="45723" numCol="1" spcCol="0" rtlCol="0" fromWordArt="0" anchor="ctr" anchorCtr="0" forceAA="0" compatLnSpc="1">
            <a:prstTxWarp prst="textNoShape">
              <a:avLst/>
            </a:prstTxWarp>
            <a:noAutofit/>
          </a:bodyPr>
          <a:lstStyle/>
          <a:p>
            <a:pPr algn="ctr"/>
            <a:endParaRPr lang="en-US" sz="2183"/>
          </a:p>
        </p:txBody>
      </p:sp>
      <p:sp>
        <p:nvSpPr>
          <p:cNvPr id="73" name="Freeform 72">
            <a:extLst>
              <a:ext uri="{FF2B5EF4-FFF2-40B4-BE49-F238E27FC236}">
                <a16:creationId xmlns:a16="http://schemas.microsoft.com/office/drawing/2014/main" id="{958F8E9D-060C-9A40-8245-A770DA17C316}"/>
              </a:ext>
            </a:extLst>
          </p:cNvPr>
          <p:cNvSpPr/>
          <p:nvPr userDrawn="1"/>
        </p:nvSpPr>
        <p:spPr>
          <a:xfrm>
            <a:off x="0" y="2"/>
            <a:ext cx="3595752" cy="7372"/>
          </a:xfrm>
          <a:custGeom>
            <a:avLst/>
            <a:gdLst>
              <a:gd name="connsiteX0" fmla="*/ 0 w 3595752"/>
              <a:gd name="connsiteY0" fmla="*/ 0 h 7372"/>
              <a:gd name="connsiteX1" fmla="*/ 3576900 w 3595752"/>
              <a:gd name="connsiteY1" fmla="*/ 0 h 7372"/>
              <a:gd name="connsiteX2" fmla="*/ 3595752 w 3595752"/>
              <a:gd name="connsiteY2" fmla="*/ 7372 h 7372"/>
              <a:gd name="connsiteX3" fmla="*/ 0 w 3595752"/>
              <a:gd name="connsiteY3" fmla="*/ 7372 h 7372"/>
              <a:gd name="connsiteX4" fmla="*/ 0 w 3595752"/>
              <a:gd name="connsiteY4" fmla="*/ 0 h 737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95752" h="7372">
                <a:moveTo>
                  <a:pt x="0" y="0"/>
                </a:moveTo>
                <a:lnTo>
                  <a:pt x="3576900" y="0"/>
                </a:lnTo>
                <a:lnTo>
                  <a:pt x="3595752" y="7372"/>
                </a:lnTo>
                <a:lnTo>
                  <a:pt x="0" y="7372"/>
                </a:lnTo>
                <a:lnTo>
                  <a:pt x="0" y="0"/>
                </a:lnTo>
                <a:close/>
              </a:path>
            </a:pathLst>
          </a:custGeom>
          <a:solidFill>
            <a:schemeClr val="accent1">
              <a:alpha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6" tIns="45723" rIns="91446" bIns="45723" numCol="1" spcCol="0" rtlCol="0" fromWordArt="0" anchor="ctr" anchorCtr="0" forceAA="0" compatLnSpc="1">
            <a:prstTxWarp prst="textNoShape">
              <a:avLst/>
            </a:prstTxWarp>
            <a:noAutofit/>
          </a:bodyPr>
          <a:lstStyle/>
          <a:p>
            <a:pPr algn="ctr"/>
            <a:endParaRPr lang="en-US" sz="2183"/>
          </a:p>
        </p:txBody>
      </p:sp>
      <p:sp>
        <p:nvSpPr>
          <p:cNvPr id="72" name="Freeform 71">
            <a:extLst>
              <a:ext uri="{FF2B5EF4-FFF2-40B4-BE49-F238E27FC236}">
                <a16:creationId xmlns:a16="http://schemas.microsoft.com/office/drawing/2014/main" id="{39E79266-9528-DD43-A25B-14E4743DAC42}"/>
              </a:ext>
            </a:extLst>
          </p:cNvPr>
          <p:cNvSpPr/>
          <p:nvPr userDrawn="1"/>
        </p:nvSpPr>
        <p:spPr>
          <a:xfrm>
            <a:off x="-29534" y="7374"/>
            <a:ext cx="29534" cy="13716000"/>
          </a:xfrm>
          <a:custGeom>
            <a:avLst/>
            <a:gdLst>
              <a:gd name="connsiteX0" fmla="*/ 0 w 29534"/>
              <a:gd name="connsiteY0" fmla="*/ 0 h 13716000"/>
              <a:gd name="connsiteX1" fmla="*/ 29534 w 29534"/>
              <a:gd name="connsiteY1" fmla="*/ 0 h 13716000"/>
              <a:gd name="connsiteX2" fmla="*/ 29534 w 29534"/>
              <a:gd name="connsiteY2" fmla="*/ 13716000 h 13716000"/>
              <a:gd name="connsiteX3" fmla="*/ 0 w 29534"/>
              <a:gd name="connsiteY3" fmla="*/ 13716000 h 13716000"/>
              <a:gd name="connsiteX4" fmla="*/ 0 w 29534"/>
              <a:gd name="connsiteY4" fmla="*/ 0 h 13716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534" h="13716000">
                <a:moveTo>
                  <a:pt x="0" y="0"/>
                </a:moveTo>
                <a:lnTo>
                  <a:pt x="29534" y="0"/>
                </a:lnTo>
                <a:lnTo>
                  <a:pt x="29534" y="13716000"/>
                </a:lnTo>
                <a:lnTo>
                  <a:pt x="0" y="13716000"/>
                </a:lnTo>
                <a:lnTo>
                  <a:pt x="0" y="0"/>
                </a:lnTo>
                <a:close/>
              </a:path>
            </a:pathLst>
          </a:custGeom>
          <a:solidFill>
            <a:schemeClr val="accent1">
              <a:alpha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6" tIns="45723" rIns="91446" bIns="45723" numCol="1" spcCol="0" rtlCol="0" fromWordArt="0" anchor="ctr" anchorCtr="0" forceAA="0" compatLnSpc="1">
            <a:prstTxWarp prst="textNoShape">
              <a:avLst/>
            </a:prstTxWarp>
            <a:noAutofit/>
          </a:bodyPr>
          <a:lstStyle/>
          <a:p>
            <a:pPr algn="ctr"/>
            <a:endParaRPr lang="en-US" sz="2183"/>
          </a:p>
        </p:txBody>
      </p:sp>
      <p:sp>
        <p:nvSpPr>
          <p:cNvPr id="13" name="Freeform 12">
            <a:extLst>
              <a:ext uri="{FF2B5EF4-FFF2-40B4-BE49-F238E27FC236}">
                <a16:creationId xmlns:a16="http://schemas.microsoft.com/office/drawing/2014/main" id="{CC8AE72E-8079-3145-875C-1179E84E7399}"/>
              </a:ext>
            </a:extLst>
          </p:cNvPr>
          <p:cNvSpPr/>
          <p:nvPr userDrawn="1"/>
        </p:nvSpPr>
        <p:spPr>
          <a:xfrm rot="10800000">
            <a:off x="20547633" y="0"/>
            <a:ext cx="7134565" cy="3891795"/>
          </a:xfrm>
          <a:custGeom>
            <a:avLst/>
            <a:gdLst>
              <a:gd name="connsiteX0" fmla="*/ 3567050 w 7134101"/>
              <a:gd name="connsiteY0" fmla="*/ 0 h 3891795"/>
              <a:gd name="connsiteX1" fmla="*/ 7134101 w 7134101"/>
              <a:gd name="connsiteY1" fmla="*/ 3567050 h 3891795"/>
              <a:gd name="connsiteX2" fmla="*/ 7134101 w 7134101"/>
              <a:gd name="connsiteY2" fmla="*/ 3891795 h 3891795"/>
              <a:gd name="connsiteX3" fmla="*/ 0 w 7134101"/>
              <a:gd name="connsiteY3" fmla="*/ 3891795 h 3891795"/>
              <a:gd name="connsiteX4" fmla="*/ 0 w 7134101"/>
              <a:gd name="connsiteY4" fmla="*/ 3567050 h 3891795"/>
              <a:gd name="connsiteX5" fmla="*/ 3567050 w 7134101"/>
              <a:gd name="connsiteY5" fmla="*/ 0 h 38917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134101" h="3891795">
                <a:moveTo>
                  <a:pt x="3567050" y="0"/>
                </a:moveTo>
                <a:cubicBezTo>
                  <a:pt x="5537077" y="0"/>
                  <a:pt x="7134101" y="1597023"/>
                  <a:pt x="7134101" y="3567050"/>
                </a:cubicBezTo>
                <a:lnTo>
                  <a:pt x="7134101" y="3891795"/>
                </a:lnTo>
                <a:lnTo>
                  <a:pt x="0" y="3891795"/>
                </a:lnTo>
                <a:lnTo>
                  <a:pt x="0" y="3567050"/>
                </a:lnTo>
                <a:cubicBezTo>
                  <a:pt x="0" y="1597023"/>
                  <a:pt x="1597023" y="0"/>
                  <a:pt x="3567050" y="0"/>
                </a:cubicBezTo>
                <a:close/>
              </a:path>
            </a:pathLst>
          </a:custGeom>
          <a:solidFill>
            <a:srgbClr val="DE1267"/>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6" tIns="45723" rIns="91446" bIns="45723" numCol="1" spcCol="0" rtlCol="0" fromWordArt="0" anchor="ctr" anchorCtr="0" forceAA="0" compatLnSpc="1">
            <a:prstTxWarp prst="textNoShape">
              <a:avLst/>
            </a:prstTxWarp>
            <a:noAutofit/>
          </a:bodyPr>
          <a:lstStyle/>
          <a:p>
            <a:pPr algn="ctr"/>
            <a:endParaRPr lang="en-US" sz="2183"/>
          </a:p>
        </p:txBody>
      </p:sp>
      <p:sp>
        <p:nvSpPr>
          <p:cNvPr id="15" name="Text Placeholder 44">
            <a:extLst>
              <a:ext uri="{FF2B5EF4-FFF2-40B4-BE49-F238E27FC236}">
                <a16:creationId xmlns:a16="http://schemas.microsoft.com/office/drawing/2014/main" id="{412B251C-DB28-474E-9CDB-04C256EC4C5C}"/>
              </a:ext>
            </a:extLst>
          </p:cNvPr>
          <p:cNvSpPr>
            <a:spLocks noGrp="1"/>
          </p:cNvSpPr>
          <p:nvPr>
            <p:ph type="body" sz="quarter" idx="15" hasCustomPrompt="1"/>
          </p:nvPr>
        </p:nvSpPr>
        <p:spPr>
          <a:xfrm>
            <a:off x="24773" y="5885793"/>
            <a:ext cx="2337428" cy="1944413"/>
          </a:xfrm>
          <a:noFill/>
        </p:spPr>
        <p:txBody>
          <a:bodyPr anchor="ctr" anchorCtr="0"/>
          <a:lstStyle>
            <a:lvl1pPr algn="r">
              <a:defRPr sz="8800" b="0" i="0">
                <a:solidFill>
                  <a:srgbClr val="25BCE1"/>
                </a:solidFill>
                <a:latin typeface="Montserrat" panose="02000505000000020004" pitchFamily="2" charset="77"/>
              </a:defRPr>
            </a:lvl1pPr>
          </a:lstStyle>
          <a:p>
            <a:pPr lvl="0"/>
            <a:r>
              <a:rPr lang="en-US" dirty="0"/>
              <a:t>00</a:t>
            </a:r>
          </a:p>
        </p:txBody>
      </p:sp>
    </p:spTree>
    <p:extLst>
      <p:ext uri="{BB962C8B-B14F-4D97-AF65-F5344CB8AC3E}">
        <p14:creationId xmlns:p14="http://schemas.microsoft.com/office/powerpoint/2010/main" val="2732203808"/>
      </p:ext>
    </p:extLst>
  </p:cSld>
  <p:clrMapOvr>
    <a:masterClrMapping/>
  </p:clrMapOvr>
  <p:extLst>
    <p:ext uri="{DCECCB84-F9BA-43D5-87BE-67443E8EF086}">
      <p15:sldGuideLst xmlns:p15="http://schemas.microsoft.com/office/powerpoint/2012/main">
        <p15:guide id="1" orient="horz" pos="672">
          <p15:clr>
            <a:srgbClr val="FBAE40"/>
          </p15:clr>
        </p15:guide>
        <p15:guide id="2" pos="1008">
          <p15:clr>
            <a:srgbClr val="FBAE40"/>
          </p15:clr>
        </p15:guide>
        <p15:guide id="3" pos="14400">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Divider Slide 4">
    <p:spTree>
      <p:nvGrpSpPr>
        <p:cNvPr id="1" name=""/>
        <p:cNvGrpSpPr/>
        <p:nvPr/>
      </p:nvGrpSpPr>
      <p:grpSpPr>
        <a:xfrm>
          <a:off x="0" y="0"/>
          <a:ext cx="0" cy="0"/>
          <a:chOff x="0" y="0"/>
          <a:chExt cx="0" cy="0"/>
        </a:xfrm>
      </p:grpSpPr>
      <p:sp>
        <p:nvSpPr>
          <p:cNvPr id="46" name="Rectangle 45">
            <a:extLst>
              <a:ext uri="{FF2B5EF4-FFF2-40B4-BE49-F238E27FC236}">
                <a16:creationId xmlns:a16="http://schemas.microsoft.com/office/drawing/2014/main" id="{2EC1AF14-B671-8D4D-8B24-9FD787AD330B}"/>
              </a:ext>
            </a:extLst>
          </p:cNvPr>
          <p:cNvSpPr/>
          <p:nvPr userDrawn="1"/>
        </p:nvSpPr>
        <p:spPr>
          <a:xfrm>
            <a:off x="1" y="0"/>
            <a:ext cx="24384000" cy="13716000"/>
          </a:xfrm>
          <a:prstGeom prst="rect">
            <a:avLst/>
          </a:prstGeom>
          <a:solidFill>
            <a:srgbClr val="FD682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6" tIns="45723" rIns="91446" bIns="45723" numCol="1" spcCol="0" rtlCol="0" fromWordArt="0" anchor="ctr" anchorCtr="0" forceAA="0" compatLnSpc="1">
            <a:prstTxWarp prst="textNoShape">
              <a:avLst/>
            </a:prstTxWarp>
            <a:noAutofit/>
          </a:bodyPr>
          <a:lstStyle/>
          <a:p>
            <a:pPr algn="ctr"/>
            <a:endParaRPr lang="en-US" sz="2183" dirty="0"/>
          </a:p>
        </p:txBody>
      </p:sp>
      <p:sp>
        <p:nvSpPr>
          <p:cNvPr id="12" name="Freeform 11">
            <a:extLst>
              <a:ext uri="{FF2B5EF4-FFF2-40B4-BE49-F238E27FC236}">
                <a16:creationId xmlns:a16="http://schemas.microsoft.com/office/drawing/2014/main" id="{3B21F7C5-8D75-0241-AC55-8A4E8C33EA03}"/>
              </a:ext>
            </a:extLst>
          </p:cNvPr>
          <p:cNvSpPr/>
          <p:nvPr userDrawn="1"/>
        </p:nvSpPr>
        <p:spPr>
          <a:xfrm>
            <a:off x="-29534" y="5885793"/>
            <a:ext cx="3077534" cy="1944414"/>
          </a:xfrm>
          <a:custGeom>
            <a:avLst/>
            <a:gdLst>
              <a:gd name="connsiteX0" fmla="*/ 0 w 3077534"/>
              <a:gd name="connsiteY0" fmla="*/ 0 h 1944414"/>
              <a:gd name="connsiteX1" fmla="*/ 2105327 w 3077534"/>
              <a:gd name="connsiteY1" fmla="*/ 0 h 1944414"/>
              <a:gd name="connsiteX2" fmla="*/ 3077534 w 3077534"/>
              <a:gd name="connsiteY2" fmla="*/ 972207 h 1944414"/>
              <a:gd name="connsiteX3" fmla="*/ 2105327 w 3077534"/>
              <a:gd name="connsiteY3" fmla="*/ 1944414 h 1944414"/>
              <a:gd name="connsiteX4" fmla="*/ 0 w 3077534"/>
              <a:gd name="connsiteY4" fmla="*/ 1944414 h 1944414"/>
              <a:gd name="connsiteX5" fmla="*/ 0 w 3077534"/>
              <a:gd name="connsiteY5" fmla="*/ 0 h 19444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077534" h="1944414">
                <a:moveTo>
                  <a:pt x="0" y="0"/>
                </a:moveTo>
                <a:lnTo>
                  <a:pt x="2105327" y="0"/>
                </a:lnTo>
                <a:cubicBezTo>
                  <a:pt x="2642262" y="0"/>
                  <a:pt x="3077534" y="435272"/>
                  <a:pt x="3077534" y="972207"/>
                </a:cubicBezTo>
                <a:cubicBezTo>
                  <a:pt x="3077534" y="1509142"/>
                  <a:pt x="2642262" y="1944414"/>
                  <a:pt x="2105327" y="1944414"/>
                </a:cubicBezTo>
                <a:lnTo>
                  <a:pt x="0" y="1944414"/>
                </a:lnTo>
                <a:lnTo>
                  <a:pt x="0"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Picture Placeholder 31">
            <a:extLst>
              <a:ext uri="{FF2B5EF4-FFF2-40B4-BE49-F238E27FC236}">
                <a16:creationId xmlns:a16="http://schemas.microsoft.com/office/drawing/2014/main" id="{C0E4E067-AA64-1049-B441-A9E0C8EC99F6}"/>
              </a:ext>
            </a:extLst>
          </p:cNvPr>
          <p:cNvSpPr>
            <a:spLocks noGrp="1"/>
          </p:cNvSpPr>
          <p:nvPr>
            <p:ph type="pic" sz="quarter" idx="14"/>
          </p:nvPr>
        </p:nvSpPr>
        <p:spPr>
          <a:xfrm>
            <a:off x="20547633" y="3914102"/>
            <a:ext cx="7110412" cy="10432026"/>
          </a:xfrm>
          <a:custGeom>
            <a:avLst/>
            <a:gdLst>
              <a:gd name="connsiteX0" fmla="*/ 3553000 w 7110412"/>
              <a:gd name="connsiteY0" fmla="*/ 0 h 10432026"/>
              <a:gd name="connsiteX1" fmla="*/ 7101866 w 7110412"/>
              <a:gd name="connsiteY1" fmla="*/ 3202340 h 10432026"/>
              <a:gd name="connsiteX2" fmla="*/ 7110412 w 7110412"/>
              <a:gd name="connsiteY2" fmla="*/ 3314714 h 10432026"/>
              <a:gd name="connsiteX3" fmla="*/ 7110412 w 7110412"/>
              <a:gd name="connsiteY3" fmla="*/ 10432026 h 10432026"/>
              <a:gd name="connsiteX4" fmla="*/ 0 w 7110412"/>
              <a:gd name="connsiteY4" fmla="*/ 10432026 h 10432026"/>
              <a:gd name="connsiteX5" fmla="*/ 0 w 7110412"/>
              <a:gd name="connsiteY5" fmla="*/ 3256747 h 10432026"/>
              <a:gd name="connsiteX6" fmla="*/ 4138 w 7110412"/>
              <a:gd name="connsiteY6" fmla="*/ 3202340 h 10432026"/>
              <a:gd name="connsiteX7" fmla="*/ 3553000 w 7110412"/>
              <a:gd name="connsiteY7" fmla="*/ 0 h 104320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110412" h="10432026">
                <a:moveTo>
                  <a:pt x="3553000" y="0"/>
                </a:moveTo>
                <a:cubicBezTo>
                  <a:pt x="5400022" y="0"/>
                  <a:pt x="6919186" y="1403634"/>
                  <a:pt x="7101866" y="3202340"/>
                </a:cubicBezTo>
                <a:lnTo>
                  <a:pt x="7110412" y="3314714"/>
                </a:lnTo>
                <a:lnTo>
                  <a:pt x="7110412" y="10432026"/>
                </a:lnTo>
                <a:lnTo>
                  <a:pt x="0" y="10432026"/>
                </a:lnTo>
                <a:lnTo>
                  <a:pt x="0" y="3256747"/>
                </a:lnTo>
                <a:lnTo>
                  <a:pt x="4138" y="3202340"/>
                </a:lnTo>
                <a:cubicBezTo>
                  <a:pt x="186818" y="1403634"/>
                  <a:pt x="1705978" y="0"/>
                  <a:pt x="3553000" y="0"/>
                </a:cubicBezTo>
                <a:close/>
              </a:path>
            </a:pathLst>
          </a:custGeom>
          <a:solidFill>
            <a:srgbClr val="E4233A"/>
          </a:solidFill>
        </p:spPr>
        <p:txBody>
          <a:bodyPr wrap="square" anchor="ctr" anchorCtr="1">
            <a:noAutofit/>
          </a:bodyPr>
          <a:lstStyle>
            <a:lvl1pPr>
              <a:defRPr>
                <a:solidFill>
                  <a:schemeClr val="bg1"/>
                </a:solidFill>
              </a:defRPr>
            </a:lvl1pPr>
          </a:lstStyle>
          <a:p>
            <a:endParaRPr lang="en-US"/>
          </a:p>
        </p:txBody>
      </p:sp>
      <p:sp>
        <p:nvSpPr>
          <p:cNvPr id="23" name="Picture Placeholder 22">
            <a:extLst>
              <a:ext uri="{FF2B5EF4-FFF2-40B4-BE49-F238E27FC236}">
                <a16:creationId xmlns:a16="http://schemas.microsoft.com/office/drawing/2014/main" id="{AD0DF86D-51E6-E24F-914C-9DACEDE57431}"/>
              </a:ext>
            </a:extLst>
          </p:cNvPr>
          <p:cNvSpPr>
            <a:spLocks noGrp="1"/>
          </p:cNvSpPr>
          <p:nvPr>
            <p:ph type="pic" sz="quarter" idx="13"/>
          </p:nvPr>
        </p:nvSpPr>
        <p:spPr>
          <a:xfrm>
            <a:off x="13411200" y="0"/>
            <a:ext cx="7111661" cy="9816832"/>
          </a:xfrm>
          <a:custGeom>
            <a:avLst/>
            <a:gdLst>
              <a:gd name="connsiteX0" fmla="*/ 0 w 7111661"/>
              <a:gd name="connsiteY0" fmla="*/ 0 h 9816832"/>
              <a:gd name="connsiteX1" fmla="*/ 7111661 w 7111661"/>
              <a:gd name="connsiteY1" fmla="*/ 0 h 9816832"/>
              <a:gd name="connsiteX2" fmla="*/ 7111659 w 7111661"/>
              <a:gd name="connsiteY2" fmla="*/ 6249782 h 9816832"/>
              <a:gd name="connsiteX3" fmla="*/ 3544377 w 7111661"/>
              <a:gd name="connsiteY3" fmla="*/ 9816832 h 9816832"/>
              <a:gd name="connsiteX4" fmla="*/ 3544378 w 7111661"/>
              <a:gd name="connsiteY4" fmla="*/ 9816831 h 9816832"/>
              <a:gd name="connsiteX5" fmla="*/ 18199 w 7111661"/>
              <a:gd name="connsiteY5" fmla="*/ 6793008 h 9816832"/>
              <a:gd name="connsiteX6" fmla="*/ 0 w 7111661"/>
              <a:gd name="connsiteY6" fmla="*/ 6649796 h 98168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111661" h="9816832">
                <a:moveTo>
                  <a:pt x="0" y="0"/>
                </a:moveTo>
                <a:lnTo>
                  <a:pt x="7111661" y="0"/>
                </a:lnTo>
                <a:lnTo>
                  <a:pt x="7111659" y="6249782"/>
                </a:lnTo>
                <a:cubicBezTo>
                  <a:pt x="7111659" y="8219809"/>
                  <a:pt x="5514532" y="9816832"/>
                  <a:pt x="3544377" y="9816832"/>
                </a:cubicBezTo>
                <a:lnTo>
                  <a:pt x="3544378" y="9816831"/>
                </a:lnTo>
                <a:cubicBezTo>
                  <a:pt x="1758925" y="9816831"/>
                  <a:pt x="279836" y="8505213"/>
                  <a:pt x="18199" y="6793008"/>
                </a:cubicBezTo>
                <a:lnTo>
                  <a:pt x="0" y="6649796"/>
                </a:lnTo>
                <a:close/>
              </a:path>
            </a:pathLst>
          </a:custGeom>
          <a:solidFill>
            <a:srgbClr val="25BCE1"/>
          </a:solidFill>
        </p:spPr>
        <p:txBody>
          <a:bodyPr wrap="square" anchor="ctr" anchorCtr="1">
            <a:noAutofit/>
          </a:bodyPr>
          <a:lstStyle>
            <a:lvl1pPr>
              <a:defRPr>
                <a:solidFill>
                  <a:schemeClr val="bg1"/>
                </a:solidFill>
              </a:defRPr>
            </a:lvl1pPr>
          </a:lstStyle>
          <a:p>
            <a:endParaRPr lang="en-US"/>
          </a:p>
        </p:txBody>
      </p:sp>
      <p:sp>
        <p:nvSpPr>
          <p:cNvPr id="45" name="Text Placeholder 44">
            <a:extLst>
              <a:ext uri="{FF2B5EF4-FFF2-40B4-BE49-F238E27FC236}">
                <a16:creationId xmlns:a16="http://schemas.microsoft.com/office/drawing/2014/main" id="{B042ED95-4302-4E49-994E-49C444AF4A13}"/>
              </a:ext>
            </a:extLst>
          </p:cNvPr>
          <p:cNvSpPr>
            <a:spLocks noGrp="1"/>
          </p:cNvSpPr>
          <p:nvPr userDrawn="1">
            <p:ph type="body" sz="quarter" idx="10" hasCustomPrompt="1"/>
          </p:nvPr>
        </p:nvSpPr>
        <p:spPr>
          <a:xfrm>
            <a:off x="3481550" y="3914103"/>
            <a:ext cx="9243851" cy="5917478"/>
          </a:xfrm>
        </p:spPr>
        <p:txBody>
          <a:bodyPr anchor="ctr" anchorCtr="0"/>
          <a:lstStyle>
            <a:lvl1pPr>
              <a:defRPr sz="6001" b="1" i="0">
                <a:solidFill>
                  <a:schemeClr val="bg1"/>
                </a:solidFill>
                <a:latin typeface="Montserrat" panose="02000505000000020004" pitchFamily="2" charset="77"/>
              </a:defRPr>
            </a:lvl1pPr>
          </a:lstStyle>
          <a:p>
            <a:pPr lvl="0"/>
            <a:r>
              <a:rPr lang="en-US" dirty="0"/>
              <a:t>DIVIDER SLIDE HEADLINE</a:t>
            </a:r>
          </a:p>
        </p:txBody>
      </p:sp>
      <p:sp>
        <p:nvSpPr>
          <p:cNvPr id="64" name="Freeform 63">
            <a:extLst>
              <a:ext uri="{FF2B5EF4-FFF2-40B4-BE49-F238E27FC236}">
                <a16:creationId xmlns:a16="http://schemas.microsoft.com/office/drawing/2014/main" id="{A0B26798-F401-5A48-B35B-8FBA2ABC1520}"/>
              </a:ext>
            </a:extLst>
          </p:cNvPr>
          <p:cNvSpPr/>
          <p:nvPr userDrawn="1"/>
        </p:nvSpPr>
        <p:spPr>
          <a:xfrm>
            <a:off x="13413068" y="9831580"/>
            <a:ext cx="7134565" cy="3891795"/>
          </a:xfrm>
          <a:custGeom>
            <a:avLst/>
            <a:gdLst>
              <a:gd name="connsiteX0" fmla="*/ 3567050 w 7134101"/>
              <a:gd name="connsiteY0" fmla="*/ 0 h 3891795"/>
              <a:gd name="connsiteX1" fmla="*/ 7134101 w 7134101"/>
              <a:gd name="connsiteY1" fmla="*/ 3567050 h 3891795"/>
              <a:gd name="connsiteX2" fmla="*/ 7134101 w 7134101"/>
              <a:gd name="connsiteY2" fmla="*/ 3891795 h 3891795"/>
              <a:gd name="connsiteX3" fmla="*/ 0 w 7134101"/>
              <a:gd name="connsiteY3" fmla="*/ 3891795 h 3891795"/>
              <a:gd name="connsiteX4" fmla="*/ 0 w 7134101"/>
              <a:gd name="connsiteY4" fmla="*/ 3567050 h 3891795"/>
              <a:gd name="connsiteX5" fmla="*/ 3567050 w 7134101"/>
              <a:gd name="connsiteY5" fmla="*/ 0 h 38917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134101" h="3891795">
                <a:moveTo>
                  <a:pt x="3567050" y="0"/>
                </a:moveTo>
                <a:cubicBezTo>
                  <a:pt x="5537077" y="0"/>
                  <a:pt x="7134101" y="1597023"/>
                  <a:pt x="7134101" y="3567050"/>
                </a:cubicBezTo>
                <a:lnTo>
                  <a:pt x="7134101" y="3891795"/>
                </a:lnTo>
                <a:lnTo>
                  <a:pt x="0" y="3891795"/>
                </a:lnTo>
                <a:lnTo>
                  <a:pt x="0" y="3567050"/>
                </a:lnTo>
                <a:cubicBezTo>
                  <a:pt x="0" y="1597023"/>
                  <a:pt x="1597023" y="0"/>
                  <a:pt x="3567050" y="0"/>
                </a:cubicBezTo>
                <a:close/>
              </a:path>
            </a:pathLst>
          </a:custGeom>
          <a:solidFill>
            <a:srgbClr val="4B9F37"/>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6" tIns="45723" rIns="91446" bIns="45723" numCol="1" spcCol="0" rtlCol="0" fromWordArt="0" anchor="ctr" anchorCtr="0" forceAA="0" compatLnSpc="1">
            <a:prstTxWarp prst="textNoShape">
              <a:avLst/>
            </a:prstTxWarp>
            <a:noAutofit/>
          </a:bodyPr>
          <a:lstStyle/>
          <a:p>
            <a:pPr algn="ctr"/>
            <a:endParaRPr lang="en-US" sz="2183"/>
          </a:p>
        </p:txBody>
      </p:sp>
      <p:sp>
        <p:nvSpPr>
          <p:cNvPr id="73" name="Freeform 72">
            <a:extLst>
              <a:ext uri="{FF2B5EF4-FFF2-40B4-BE49-F238E27FC236}">
                <a16:creationId xmlns:a16="http://schemas.microsoft.com/office/drawing/2014/main" id="{958F8E9D-060C-9A40-8245-A770DA17C316}"/>
              </a:ext>
            </a:extLst>
          </p:cNvPr>
          <p:cNvSpPr/>
          <p:nvPr userDrawn="1"/>
        </p:nvSpPr>
        <p:spPr>
          <a:xfrm>
            <a:off x="0" y="2"/>
            <a:ext cx="3595752" cy="7372"/>
          </a:xfrm>
          <a:custGeom>
            <a:avLst/>
            <a:gdLst>
              <a:gd name="connsiteX0" fmla="*/ 0 w 3595752"/>
              <a:gd name="connsiteY0" fmla="*/ 0 h 7372"/>
              <a:gd name="connsiteX1" fmla="*/ 3576900 w 3595752"/>
              <a:gd name="connsiteY1" fmla="*/ 0 h 7372"/>
              <a:gd name="connsiteX2" fmla="*/ 3595752 w 3595752"/>
              <a:gd name="connsiteY2" fmla="*/ 7372 h 7372"/>
              <a:gd name="connsiteX3" fmla="*/ 0 w 3595752"/>
              <a:gd name="connsiteY3" fmla="*/ 7372 h 7372"/>
              <a:gd name="connsiteX4" fmla="*/ 0 w 3595752"/>
              <a:gd name="connsiteY4" fmla="*/ 0 h 737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95752" h="7372">
                <a:moveTo>
                  <a:pt x="0" y="0"/>
                </a:moveTo>
                <a:lnTo>
                  <a:pt x="3576900" y="0"/>
                </a:lnTo>
                <a:lnTo>
                  <a:pt x="3595752" y="7372"/>
                </a:lnTo>
                <a:lnTo>
                  <a:pt x="0" y="7372"/>
                </a:lnTo>
                <a:lnTo>
                  <a:pt x="0" y="0"/>
                </a:lnTo>
                <a:close/>
              </a:path>
            </a:pathLst>
          </a:custGeom>
          <a:solidFill>
            <a:schemeClr val="accent1">
              <a:alpha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6" tIns="45723" rIns="91446" bIns="45723" numCol="1" spcCol="0" rtlCol="0" fromWordArt="0" anchor="ctr" anchorCtr="0" forceAA="0" compatLnSpc="1">
            <a:prstTxWarp prst="textNoShape">
              <a:avLst/>
            </a:prstTxWarp>
            <a:noAutofit/>
          </a:bodyPr>
          <a:lstStyle/>
          <a:p>
            <a:pPr algn="ctr"/>
            <a:endParaRPr lang="en-US" sz="2183"/>
          </a:p>
        </p:txBody>
      </p:sp>
      <p:sp>
        <p:nvSpPr>
          <p:cNvPr id="72" name="Freeform 71">
            <a:extLst>
              <a:ext uri="{FF2B5EF4-FFF2-40B4-BE49-F238E27FC236}">
                <a16:creationId xmlns:a16="http://schemas.microsoft.com/office/drawing/2014/main" id="{39E79266-9528-DD43-A25B-14E4743DAC42}"/>
              </a:ext>
            </a:extLst>
          </p:cNvPr>
          <p:cNvSpPr/>
          <p:nvPr userDrawn="1"/>
        </p:nvSpPr>
        <p:spPr>
          <a:xfrm>
            <a:off x="-29534" y="7374"/>
            <a:ext cx="29534" cy="13716000"/>
          </a:xfrm>
          <a:custGeom>
            <a:avLst/>
            <a:gdLst>
              <a:gd name="connsiteX0" fmla="*/ 0 w 29534"/>
              <a:gd name="connsiteY0" fmla="*/ 0 h 13716000"/>
              <a:gd name="connsiteX1" fmla="*/ 29534 w 29534"/>
              <a:gd name="connsiteY1" fmla="*/ 0 h 13716000"/>
              <a:gd name="connsiteX2" fmla="*/ 29534 w 29534"/>
              <a:gd name="connsiteY2" fmla="*/ 13716000 h 13716000"/>
              <a:gd name="connsiteX3" fmla="*/ 0 w 29534"/>
              <a:gd name="connsiteY3" fmla="*/ 13716000 h 13716000"/>
              <a:gd name="connsiteX4" fmla="*/ 0 w 29534"/>
              <a:gd name="connsiteY4" fmla="*/ 0 h 13716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534" h="13716000">
                <a:moveTo>
                  <a:pt x="0" y="0"/>
                </a:moveTo>
                <a:lnTo>
                  <a:pt x="29534" y="0"/>
                </a:lnTo>
                <a:lnTo>
                  <a:pt x="29534" y="13716000"/>
                </a:lnTo>
                <a:lnTo>
                  <a:pt x="0" y="13716000"/>
                </a:lnTo>
                <a:lnTo>
                  <a:pt x="0" y="0"/>
                </a:lnTo>
                <a:close/>
              </a:path>
            </a:pathLst>
          </a:custGeom>
          <a:solidFill>
            <a:schemeClr val="accent1">
              <a:alpha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6" tIns="45723" rIns="91446" bIns="45723" numCol="1" spcCol="0" rtlCol="0" fromWordArt="0" anchor="ctr" anchorCtr="0" forceAA="0" compatLnSpc="1">
            <a:prstTxWarp prst="textNoShape">
              <a:avLst/>
            </a:prstTxWarp>
            <a:noAutofit/>
          </a:bodyPr>
          <a:lstStyle/>
          <a:p>
            <a:pPr algn="ctr"/>
            <a:endParaRPr lang="en-US" sz="2183"/>
          </a:p>
        </p:txBody>
      </p:sp>
      <p:sp>
        <p:nvSpPr>
          <p:cNvPr id="13" name="Freeform 12">
            <a:extLst>
              <a:ext uri="{FF2B5EF4-FFF2-40B4-BE49-F238E27FC236}">
                <a16:creationId xmlns:a16="http://schemas.microsoft.com/office/drawing/2014/main" id="{CC8AE72E-8079-3145-875C-1179E84E7399}"/>
              </a:ext>
            </a:extLst>
          </p:cNvPr>
          <p:cNvSpPr/>
          <p:nvPr userDrawn="1"/>
        </p:nvSpPr>
        <p:spPr>
          <a:xfrm rot="10800000">
            <a:off x="20547633" y="0"/>
            <a:ext cx="7134565" cy="3891795"/>
          </a:xfrm>
          <a:custGeom>
            <a:avLst/>
            <a:gdLst>
              <a:gd name="connsiteX0" fmla="*/ 3567050 w 7134101"/>
              <a:gd name="connsiteY0" fmla="*/ 0 h 3891795"/>
              <a:gd name="connsiteX1" fmla="*/ 7134101 w 7134101"/>
              <a:gd name="connsiteY1" fmla="*/ 3567050 h 3891795"/>
              <a:gd name="connsiteX2" fmla="*/ 7134101 w 7134101"/>
              <a:gd name="connsiteY2" fmla="*/ 3891795 h 3891795"/>
              <a:gd name="connsiteX3" fmla="*/ 0 w 7134101"/>
              <a:gd name="connsiteY3" fmla="*/ 3891795 h 3891795"/>
              <a:gd name="connsiteX4" fmla="*/ 0 w 7134101"/>
              <a:gd name="connsiteY4" fmla="*/ 3567050 h 3891795"/>
              <a:gd name="connsiteX5" fmla="*/ 3567050 w 7134101"/>
              <a:gd name="connsiteY5" fmla="*/ 0 h 38917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134101" h="3891795">
                <a:moveTo>
                  <a:pt x="3567050" y="0"/>
                </a:moveTo>
                <a:cubicBezTo>
                  <a:pt x="5537077" y="0"/>
                  <a:pt x="7134101" y="1597023"/>
                  <a:pt x="7134101" y="3567050"/>
                </a:cubicBezTo>
                <a:lnTo>
                  <a:pt x="7134101" y="3891795"/>
                </a:lnTo>
                <a:lnTo>
                  <a:pt x="0" y="3891795"/>
                </a:lnTo>
                <a:lnTo>
                  <a:pt x="0" y="3567050"/>
                </a:lnTo>
                <a:cubicBezTo>
                  <a:pt x="0" y="1597023"/>
                  <a:pt x="1597023" y="0"/>
                  <a:pt x="3567050" y="0"/>
                </a:cubicBezTo>
                <a:close/>
              </a:path>
            </a:pathLst>
          </a:custGeom>
          <a:solidFill>
            <a:srgbClr val="FCC408"/>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6" tIns="45723" rIns="91446" bIns="45723" numCol="1" spcCol="0" rtlCol="0" fromWordArt="0" anchor="ctr" anchorCtr="0" forceAA="0" compatLnSpc="1">
            <a:prstTxWarp prst="textNoShape">
              <a:avLst/>
            </a:prstTxWarp>
            <a:noAutofit/>
          </a:bodyPr>
          <a:lstStyle/>
          <a:p>
            <a:pPr algn="ctr"/>
            <a:endParaRPr lang="en-US" sz="2183"/>
          </a:p>
        </p:txBody>
      </p:sp>
      <p:sp>
        <p:nvSpPr>
          <p:cNvPr id="15" name="Text Placeholder 44">
            <a:extLst>
              <a:ext uri="{FF2B5EF4-FFF2-40B4-BE49-F238E27FC236}">
                <a16:creationId xmlns:a16="http://schemas.microsoft.com/office/drawing/2014/main" id="{412B251C-DB28-474E-9CDB-04C256EC4C5C}"/>
              </a:ext>
            </a:extLst>
          </p:cNvPr>
          <p:cNvSpPr>
            <a:spLocks noGrp="1"/>
          </p:cNvSpPr>
          <p:nvPr>
            <p:ph type="body" sz="quarter" idx="15" hasCustomPrompt="1"/>
          </p:nvPr>
        </p:nvSpPr>
        <p:spPr>
          <a:xfrm>
            <a:off x="58931" y="5878419"/>
            <a:ext cx="2337428" cy="1951788"/>
          </a:xfrm>
          <a:noFill/>
        </p:spPr>
        <p:txBody>
          <a:bodyPr anchor="ctr" anchorCtr="0"/>
          <a:lstStyle>
            <a:lvl1pPr algn="r">
              <a:defRPr sz="8800" b="0" i="0">
                <a:solidFill>
                  <a:srgbClr val="FD6824"/>
                </a:solidFill>
                <a:latin typeface="Montserrat" panose="02000505000000020004" pitchFamily="2" charset="77"/>
              </a:defRPr>
            </a:lvl1pPr>
          </a:lstStyle>
          <a:p>
            <a:pPr lvl="0"/>
            <a:r>
              <a:rPr lang="en-US" dirty="0"/>
              <a:t>00</a:t>
            </a:r>
          </a:p>
        </p:txBody>
      </p:sp>
    </p:spTree>
    <p:extLst>
      <p:ext uri="{BB962C8B-B14F-4D97-AF65-F5344CB8AC3E}">
        <p14:creationId xmlns:p14="http://schemas.microsoft.com/office/powerpoint/2010/main" val="2725749607"/>
      </p:ext>
    </p:extLst>
  </p:cSld>
  <p:clrMapOvr>
    <a:masterClrMapping/>
  </p:clrMapOvr>
  <p:extLst>
    <p:ext uri="{DCECCB84-F9BA-43D5-87BE-67443E8EF086}">
      <p15:sldGuideLst xmlns:p15="http://schemas.microsoft.com/office/powerpoint/2012/main">
        <p15:guide id="1" orient="horz" pos="672">
          <p15:clr>
            <a:srgbClr val="FBAE40"/>
          </p15:clr>
        </p15:guide>
        <p15:guide id="2" pos="1008">
          <p15:clr>
            <a:srgbClr val="FBAE40"/>
          </p15:clr>
        </p15:guide>
        <p15:guide id="3" pos="14400">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Divider Slide 5">
    <p:spTree>
      <p:nvGrpSpPr>
        <p:cNvPr id="1" name=""/>
        <p:cNvGrpSpPr/>
        <p:nvPr/>
      </p:nvGrpSpPr>
      <p:grpSpPr>
        <a:xfrm>
          <a:off x="0" y="0"/>
          <a:ext cx="0" cy="0"/>
          <a:chOff x="0" y="0"/>
          <a:chExt cx="0" cy="0"/>
        </a:xfrm>
      </p:grpSpPr>
      <p:sp>
        <p:nvSpPr>
          <p:cNvPr id="46" name="Rectangle 45">
            <a:extLst>
              <a:ext uri="{FF2B5EF4-FFF2-40B4-BE49-F238E27FC236}">
                <a16:creationId xmlns:a16="http://schemas.microsoft.com/office/drawing/2014/main" id="{2EC1AF14-B671-8D4D-8B24-9FD787AD330B}"/>
              </a:ext>
            </a:extLst>
          </p:cNvPr>
          <p:cNvSpPr/>
          <p:nvPr userDrawn="1"/>
        </p:nvSpPr>
        <p:spPr>
          <a:xfrm>
            <a:off x="1" y="0"/>
            <a:ext cx="24384000" cy="13716000"/>
          </a:xfrm>
          <a:prstGeom prst="rect">
            <a:avLst/>
          </a:prstGeom>
          <a:solidFill>
            <a:srgbClr val="55C02B"/>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6" tIns="45723" rIns="91446" bIns="45723" numCol="1" spcCol="0" rtlCol="0" fromWordArt="0" anchor="ctr" anchorCtr="0" forceAA="0" compatLnSpc="1">
            <a:prstTxWarp prst="textNoShape">
              <a:avLst/>
            </a:prstTxWarp>
            <a:noAutofit/>
          </a:bodyPr>
          <a:lstStyle/>
          <a:p>
            <a:pPr algn="ctr"/>
            <a:endParaRPr lang="en-US" sz="2183" dirty="0"/>
          </a:p>
        </p:txBody>
      </p:sp>
      <p:sp>
        <p:nvSpPr>
          <p:cNvPr id="12" name="Freeform 11">
            <a:extLst>
              <a:ext uri="{FF2B5EF4-FFF2-40B4-BE49-F238E27FC236}">
                <a16:creationId xmlns:a16="http://schemas.microsoft.com/office/drawing/2014/main" id="{A3889FB7-AAD8-1A4D-9418-79EF8DFED551}"/>
              </a:ext>
            </a:extLst>
          </p:cNvPr>
          <p:cNvSpPr/>
          <p:nvPr userDrawn="1"/>
        </p:nvSpPr>
        <p:spPr>
          <a:xfrm>
            <a:off x="-29534" y="5885793"/>
            <a:ext cx="3077534" cy="1944414"/>
          </a:xfrm>
          <a:custGeom>
            <a:avLst/>
            <a:gdLst>
              <a:gd name="connsiteX0" fmla="*/ 0 w 3077534"/>
              <a:gd name="connsiteY0" fmla="*/ 0 h 1944414"/>
              <a:gd name="connsiteX1" fmla="*/ 2105327 w 3077534"/>
              <a:gd name="connsiteY1" fmla="*/ 0 h 1944414"/>
              <a:gd name="connsiteX2" fmla="*/ 3077534 w 3077534"/>
              <a:gd name="connsiteY2" fmla="*/ 972207 h 1944414"/>
              <a:gd name="connsiteX3" fmla="*/ 2105327 w 3077534"/>
              <a:gd name="connsiteY3" fmla="*/ 1944414 h 1944414"/>
              <a:gd name="connsiteX4" fmla="*/ 0 w 3077534"/>
              <a:gd name="connsiteY4" fmla="*/ 1944414 h 1944414"/>
              <a:gd name="connsiteX5" fmla="*/ 0 w 3077534"/>
              <a:gd name="connsiteY5" fmla="*/ 0 h 19444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077534" h="1944414">
                <a:moveTo>
                  <a:pt x="0" y="0"/>
                </a:moveTo>
                <a:lnTo>
                  <a:pt x="2105327" y="0"/>
                </a:lnTo>
                <a:cubicBezTo>
                  <a:pt x="2642262" y="0"/>
                  <a:pt x="3077534" y="435272"/>
                  <a:pt x="3077534" y="972207"/>
                </a:cubicBezTo>
                <a:cubicBezTo>
                  <a:pt x="3077534" y="1509142"/>
                  <a:pt x="2642262" y="1944414"/>
                  <a:pt x="2105327" y="1944414"/>
                </a:cubicBezTo>
                <a:lnTo>
                  <a:pt x="0" y="1944414"/>
                </a:lnTo>
                <a:lnTo>
                  <a:pt x="0"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Picture Placeholder 31">
            <a:extLst>
              <a:ext uri="{FF2B5EF4-FFF2-40B4-BE49-F238E27FC236}">
                <a16:creationId xmlns:a16="http://schemas.microsoft.com/office/drawing/2014/main" id="{C0E4E067-AA64-1049-B441-A9E0C8EC99F6}"/>
              </a:ext>
            </a:extLst>
          </p:cNvPr>
          <p:cNvSpPr>
            <a:spLocks noGrp="1"/>
          </p:cNvSpPr>
          <p:nvPr>
            <p:ph type="pic" sz="quarter" idx="14"/>
          </p:nvPr>
        </p:nvSpPr>
        <p:spPr>
          <a:xfrm>
            <a:off x="20547633" y="3914102"/>
            <a:ext cx="7110412" cy="10432026"/>
          </a:xfrm>
          <a:custGeom>
            <a:avLst/>
            <a:gdLst>
              <a:gd name="connsiteX0" fmla="*/ 3553000 w 7110412"/>
              <a:gd name="connsiteY0" fmla="*/ 0 h 10432026"/>
              <a:gd name="connsiteX1" fmla="*/ 7101866 w 7110412"/>
              <a:gd name="connsiteY1" fmla="*/ 3202340 h 10432026"/>
              <a:gd name="connsiteX2" fmla="*/ 7110412 w 7110412"/>
              <a:gd name="connsiteY2" fmla="*/ 3314714 h 10432026"/>
              <a:gd name="connsiteX3" fmla="*/ 7110412 w 7110412"/>
              <a:gd name="connsiteY3" fmla="*/ 10432026 h 10432026"/>
              <a:gd name="connsiteX4" fmla="*/ 0 w 7110412"/>
              <a:gd name="connsiteY4" fmla="*/ 10432026 h 10432026"/>
              <a:gd name="connsiteX5" fmla="*/ 0 w 7110412"/>
              <a:gd name="connsiteY5" fmla="*/ 3256747 h 10432026"/>
              <a:gd name="connsiteX6" fmla="*/ 4138 w 7110412"/>
              <a:gd name="connsiteY6" fmla="*/ 3202340 h 10432026"/>
              <a:gd name="connsiteX7" fmla="*/ 3553000 w 7110412"/>
              <a:gd name="connsiteY7" fmla="*/ 0 h 104320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110412" h="10432026">
                <a:moveTo>
                  <a:pt x="3553000" y="0"/>
                </a:moveTo>
                <a:cubicBezTo>
                  <a:pt x="5400022" y="0"/>
                  <a:pt x="6919186" y="1403634"/>
                  <a:pt x="7101866" y="3202340"/>
                </a:cubicBezTo>
                <a:lnTo>
                  <a:pt x="7110412" y="3314714"/>
                </a:lnTo>
                <a:lnTo>
                  <a:pt x="7110412" y="10432026"/>
                </a:lnTo>
                <a:lnTo>
                  <a:pt x="0" y="10432026"/>
                </a:lnTo>
                <a:lnTo>
                  <a:pt x="0" y="3256747"/>
                </a:lnTo>
                <a:lnTo>
                  <a:pt x="4138" y="3202340"/>
                </a:lnTo>
                <a:cubicBezTo>
                  <a:pt x="186818" y="1403634"/>
                  <a:pt x="1705978" y="0"/>
                  <a:pt x="3553000" y="0"/>
                </a:cubicBezTo>
                <a:close/>
              </a:path>
            </a:pathLst>
          </a:custGeom>
          <a:solidFill>
            <a:srgbClr val="00689D"/>
          </a:solidFill>
        </p:spPr>
        <p:txBody>
          <a:bodyPr wrap="square" anchor="ctr" anchorCtr="1">
            <a:noAutofit/>
          </a:bodyPr>
          <a:lstStyle>
            <a:lvl1pPr>
              <a:defRPr>
                <a:solidFill>
                  <a:schemeClr val="bg1"/>
                </a:solidFill>
              </a:defRPr>
            </a:lvl1pPr>
          </a:lstStyle>
          <a:p>
            <a:endParaRPr lang="en-US"/>
          </a:p>
        </p:txBody>
      </p:sp>
      <p:sp>
        <p:nvSpPr>
          <p:cNvPr id="23" name="Picture Placeholder 22">
            <a:extLst>
              <a:ext uri="{FF2B5EF4-FFF2-40B4-BE49-F238E27FC236}">
                <a16:creationId xmlns:a16="http://schemas.microsoft.com/office/drawing/2014/main" id="{AD0DF86D-51E6-E24F-914C-9DACEDE57431}"/>
              </a:ext>
            </a:extLst>
          </p:cNvPr>
          <p:cNvSpPr>
            <a:spLocks noGrp="1"/>
          </p:cNvSpPr>
          <p:nvPr>
            <p:ph type="pic" sz="quarter" idx="13"/>
          </p:nvPr>
        </p:nvSpPr>
        <p:spPr>
          <a:xfrm>
            <a:off x="13411200" y="0"/>
            <a:ext cx="7111661" cy="9816832"/>
          </a:xfrm>
          <a:custGeom>
            <a:avLst/>
            <a:gdLst>
              <a:gd name="connsiteX0" fmla="*/ 0 w 7111661"/>
              <a:gd name="connsiteY0" fmla="*/ 0 h 9816832"/>
              <a:gd name="connsiteX1" fmla="*/ 7111661 w 7111661"/>
              <a:gd name="connsiteY1" fmla="*/ 0 h 9816832"/>
              <a:gd name="connsiteX2" fmla="*/ 7111659 w 7111661"/>
              <a:gd name="connsiteY2" fmla="*/ 6249782 h 9816832"/>
              <a:gd name="connsiteX3" fmla="*/ 3544377 w 7111661"/>
              <a:gd name="connsiteY3" fmla="*/ 9816832 h 9816832"/>
              <a:gd name="connsiteX4" fmla="*/ 3544378 w 7111661"/>
              <a:gd name="connsiteY4" fmla="*/ 9816831 h 9816832"/>
              <a:gd name="connsiteX5" fmla="*/ 18199 w 7111661"/>
              <a:gd name="connsiteY5" fmla="*/ 6793008 h 9816832"/>
              <a:gd name="connsiteX6" fmla="*/ 0 w 7111661"/>
              <a:gd name="connsiteY6" fmla="*/ 6649796 h 98168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111661" h="9816832">
                <a:moveTo>
                  <a:pt x="0" y="0"/>
                </a:moveTo>
                <a:lnTo>
                  <a:pt x="7111661" y="0"/>
                </a:lnTo>
                <a:lnTo>
                  <a:pt x="7111659" y="6249782"/>
                </a:lnTo>
                <a:cubicBezTo>
                  <a:pt x="7111659" y="8219809"/>
                  <a:pt x="5514532" y="9816832"/>
                  <a:pt x="3544377" y="9816832"/>
                </a:cubicBezTo>
                <a:lnTo>
                  <a:pt x="3544378" y="9816831"/>
                </a:lnTo>
                <a:cubicBezTo>
                  <a:pt x="1758925" y="9816831"/>
                  <a:pt x="279836" y="8505213"/>
                  <a:pt x="18199" y="6793008"/>
                </a:cubicBezTo>
                <a:lnTo>
                  <a:pt x="0" y="6649796"/>
                </a:lnTo>
                <a:close/>
              </a:path>
            </a:pathLst>
          </a:custGeom>
          <a:solidFill>
            <a:srgbClr val="FCC408"/>
          </a:solidFill>
        </p:spPr>
        <p:txBody>
          <a:bodyPr wrap="square" anchor="ctr" anchorCtr="1">
            <a:noAutofit/>
          </a:bodyPr>
          <a:lstStyle>
            <a:lvl1pPr>
              <a:defRPr>
                <a:solidFill>
                  <a:schemeClr val="bg1"/>
                </a:solidFill>
              </a:defRPr>
            </a:lvl1pPr>
          </a:lstStyle>
          <a:p>
            <a:endParaRPr lang="en-US"/>
          </a:p>
        </p:txBody>
      </p:sp>
      <p:sp>
        <p:nvSpPr>
          <p:cNvPr id="45" name="Text Placeholder 44">
            <a:extLst>
              <a:ext uri="{FF2B5EF4-FFF2-40B4-BE49-F238E27FC236}">
                <a16:creationId xmlns:a16="http://schemas.microsoft.com/office/drawing/2014/main" id="{B042ED95-4302-4E49-994E-49C444AF4A13}"/>
              </a:ext>
            </a:extLst>
          </p:cNvPr>
          <p:cNvSpPr>
            <a:spLocks noGrp="1"/>
          </p:cNvSpPr>
          <p:nvPr userDrawn="1">
            <p:ph type="body" sz="quarter" idx="10" hasCustomPrompt="1"/>
          </p:nvPr>
        </p:nvSpPr>
        <p:spPr>
          <a:xfrm>
            <a:off x="3481550" y="3914103"/>
            <a:ext cx="9243851" cy="5917478"/>
          </a:xfrm>
        </p:spPr>
        <p:txBody>
          <a:bodyPr anchor="ctr" anchorCtr="0"/>
          <a:lstStyle>
            <a:lvl1pPr>
              <a:defRPr sz="6001" b="1" i="0">
                <a:solidFill>
                  <a:schemeClr val="bg1"/>
                </a:solidFill>
                <a:latin typeface="Montserrat" panose="02000505000000020004" pitchFamily="2" charset="77"/>
              </a:defRPr>
            </a:lvl1pPr>
          </a:lstStyle>
          <a:p>
            <a:pPr lvl="0"/>
            <a:r>
              <a:rPr lang="en-US" dirty="0"/>
              <a:t>DIVIDER SLIDE HEADLINE</a:t>
            </a:r>
          </a:p>
        </p:txBody>
      </p:sp>
      <p:sp>
        <p:nvSpPr>
          <p:cNvPr id="64" name="Freeform 63">
            <a:extLst>
              <a:ext uri="{FF2B5EF4-FFF2-40B4-BE49-F238E27FC236}">
                <a16:creationId xmlns:a16="http://schemas.microsoft.com/office/drawing/2014/main" id="{A0B26798-F401-5A48-B35B-8FBA2ABC1520}"/>
              </a:ext>
            </a:extLst>
          </p:cNvPr>
          <p:cNvSpPr/>
          <p:nvPr userDrawn="1"/>
        </p:nvSpPr>
        <p:spPr>
          <a:xfrm>
            <a:off x="13413068" y="9831580"/>
            <a:ext cx="7134565" cy="3891795"/>
          </a:xfrm>
          <a:custGeom>
            <a:avLst/>
            <a:gdLst>
              <a:gd name="connsiteX0" fmla="*/ 3567050 w 7134101"/>
              <a:gd name="connsiteY0" fmla="*/ 0 h 3891795"/>
              <a:gd name="connsiteX1" fmla="*/ 7134101 w 7134101"/>
              <a:gd name="connsiteY1" fmla="*/ 3567050 h 3891795"/>
              <a:gd name="connsiteX2" fmla="*/ 7134101 w 7134101"/>
              <a:gd name="connsiteY2" fmla="*/ 3891795 h 3891795"/>
              <a:gd name="connsiteX3" fmla="*/ 0 w 7134101"/>
              <a:gd name="connsiteY3" fmla="*/ 3891795 h 3891795"/>
              <a:gd name="connsiteX4" fmla="*/ 0 w 7134101"/>
              <a:gd name="connsiteY4" fmla="*/ 3567050 h 3891795"/>
              <a:gd name="connsiteX5" fmla="*/ 3567050 w 7134101"/>
              <a:gd name="connsiteY5" fmla="*/ 0 h 38917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134101" h="3891795">
                <a:moveTo>
                  <a:pt x="3567050" y="0"/>
                </a:moveTo>
                <a:cubicBezTo>
                  <a:pt x="5537077" y="0"/>
                  <a:pt x="7134101" y="1597023"/>
                  <a:pt x="7134101" y="3567050"/>
                </a:cubicBezTo>
                <a:lnTo>
                  <a:pt x="7134101" y="3891795"/>
                </a:lnTo>
                <a:lnTo>
                  <a:pt x="0" y="3891795"/>
                </a:lnTo>
                <a:lnTo>
                  <a:pt x="0" y="3567050"/>
                </a:lnTo>
                <a:cubicBezTo>
                  <a:pt x="0" y="1597023"/>
                  <a:pt x="1597023" y="0"/>
                  <a:pt x="3567050" y="0"/>
                </a:cubicBezTo>
                <a:close/>
              </a:path>
            </a:pathLst>
          </a:custGeom>
          <a:solidFill>
            <a:srgbClr val="FD682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6" tIns="45723" rIns="91446" bIns="45723" numCol="1" spcCol="0" rtlCol="0" fromWordArt="0" anchor="ctr" anchorCtr="0" forceAA="0" compatLnSpc="1">
            <a:prstTxWarp prst="textNoShape">
              <a:avLst/>
            </a:prstTxWarp>
            <a:noAutofit/>
          </a:bodyPr>
          <a:lstStyle/>
          <a:p>
            <a:pPr algn="ctr"/>
            <a:endParaRPr lang="en-US" sz="2183"/>
          </a:p>
        </p:txBody>
      </p:sp>
      <p:sp>
        <p:nvSpPr>
          <p:cNvPr id="73" name="Freeform 72">
            <a:extLst>
              <a:ext uri="{FF2B5EF4-FFF2-40B4-BE49-F238E27FC236}">
                <a16:creationId xmlns:a16="http://schemas.microsoft.com/office/drawing/2014/main" id="{958F8E9D-060C-9A40-8245-A770DA17C316}"/>
              </a:ext>
            </a:extLst>
          </p:cNvPr>
          <p:cNvSpPr/>
          <p:nvPr userDrawn="1"/>
        </p:nvSpPr>
        <p:spPr>
          <a:xfrm>
            <a:off x="0" y="2"/>
            <a:ext cx="3595752" cy="7372"/>
          </a:xfrm>
          <a:custGeom>
            <a:avLst/>
            <a:gdLst>
              <a:gd name="connsiteX0" fmla="*/ 0 w 3595752"/>
              <a:gd name="connsiteY0" fmla="*/ 0 h 7372"/>
              <a:gd name="connsiteX1" fmla="*/ 3576900 w 3595752"/>
              <a:gd name="connsiteY1" fmla="*/ 0 h 7372"/>
              <a:gd name="connsiteX2" fmla="*/ 3595752 w 3595752"/>
              <a:gd name="connsiteY2" fmla="*/ 7372 h 7372"/>
              <a:gd name="connsiteX3" fmla="*/ 0 w 3595752"/>
              <a:gd name="connsiteY3" fmla="*/ 7372 h 7372"/>
              <a:gd name="connsiteX4" fmla="*/ 0 w 3595752"/>
              <a:gd name="connsiteY4" fmla="*/ 0 h 737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95752" h="7372">
                <a:moveTo>
                  <a:pt x="0" y="0"/>
                </a:moveTo>
                <a:lnTo>
                  <a:pt x="3576900" y="0"/>
                </a:lnTo>
                <a:lnTo>
                  <a:pt x="3595752" y="7372"/>
                </a:lnTo>
                <a:lnTo>
                  <a:pt x="0" y="7372"/>
                </a:lnTo>
                <a:lnTo>
                  <a:pt x="0" y="0"/>
                </a:lnTo>
                <a:close/>
              </a:path>
            </a:pathLst>
          </a:custGeom>
          <a:solidFill>
            <a:schemeClr val="accent1">
              <a:alpha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6" tIns="45723" rIns="91446" bIns="45723" numCol="1" spcCol="0" rtlCol="0" fromWordArt="0" anchor="ctr" anchorCtr="0" forceAA="0" compatLnSpc="1">
            <a:prstTxWarp prst="textNoShape">
              <a:avLst/>
            </a:prstTxWarp>
            <a:noAutofit/>
          </a:bodyPr>
          <a:lstStyle/>
          <a:p>
            <a:pPr algn="ctr"/>
            <a:endParaRPr lang="en-US" sz="2183"/>
          </a:p>
        </p:txBody>
      </p:sp>
      <p:sp>
        <p:nvSpPr>
          <p:cNvPr id="72" name="Freeform 71">
            <a:extLst>
              <a:ext uri="{FF2B5EF4-FFF2-40B4-BE49-F238E27FC236}">
                <a16:creationId xmlns:a16="http://schemas.microsoft.com/office/drawing/2014/main" id="{39E79266-9528-DD43-A25B-14E4743DAC42}"/>
              </a:ext>
            </a:extLst>
          </p:cNvPr>
          <p:cNvSpPr/>
          <p:nvPr userDrawn="1"/>
        </p:nvSpPr>
        <p:spPr>
          <a:xfrm>
            <a:off x="-29534" y="7374"/>
            <a:ext cx="29534" cy="13716000"/>
          </a:xfrm>
          <a:custGeom>
            <a:avLst/>
            <a:gdLst>
              <a:gd name="connsiteX0" fmla="*/ 0 w 29534"/>
              <a:gd name="connsiteY0" fmla="*/ 0 h 13716000"/>
              <a:gd name="connsiteX1" fmla="*/ 29534 w 29534"/>
              <a:gd name="connsiteY1" fmla="*/ 0 h 13716000"/>
              <a:gd name="connsiteX2" fmla="*/ 29534 w 29534"/>
              <a:gd name="connsiteY2" fmla="*/ 13716000 h 13716000"/>
              <a:gd name="connsiteX3" fmla="*/ 0 w 29534"/>
              <a:gd name="connsiteY3" fmla="*/ 13716000 h 13716000"/>
              <a:gd name="connsiteX4" fmla="*/ 0 w 29534"/>
              <a:gd name="connsiteY4" fmla="*/ 0 h 13716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534" h="13716000">
                <a:moveTo>
                  <a:pt x="0" y="0"/>
                </a:moveTo>
                <a:lnTo>
                  <a:pt x="29534" y="0"/>
                </a:lnTo>
                <a:lnTo>
                  <a:pt x="29534" y="13716000"/>
                </a:lnTo>
                <a:lnTo>
                  <a:pt x="0" y="13716000"/>
                </a:lnTo>
                <a:lnTo>
                  <a:pt x="0" y="0"/>
                </a:lnTo>
                <a:close/>
              </a:path>
            </a:pathLst>
          </a:custGeom>
          <a:solidFill>
            <a:schemeClr val="accent1">
              <a:alpha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6" tIns="45723" rIns="91446" bIns="45723" numCol="1" spcCol="0" rtlCol="0" fromWordArt="0" anchor="ctr" anchorCtr="0" forceAA="0" compatLnSpc="1">
            <a:prstTxWarp prst="textNoShape">
              <a:avLst/>
            </a:prstTxWarp>
            <a:noAutofit/>
          </a:bodyPr>
          <a:lstStyle/>
          <a:p>
            <a:pPr algn="ctr"/>
            <a:endParaRPr lang="en-US" sz="2183"/>
          </a:p>
        </p:txBody>
      </p:sp>
      <p:sp>
        <p:nvSpPr>
          <p:cNvPr id="13" name="Freeform 12">
            <a:extLst>
              <a:ext uri="{FF2B5EF4-FFF2-40B4-BE49-F238E27FC236}">
                <a16:creationId xmlns:a16="http://schemas.microsoft.com/office/drawing/2014/main" id="{CC8AE72E-8079-3145-875C-1179E84E7399}"/>
              </a:ext>
            </a:extLst>
          </p:cNvPr>
          <p:cNvSpPr/>
          <p:nvPr userDrawn="1"/>
        </p:nvSpPr>
        <p:spPr>
          <a:xfrm rot="10800000">
            <a:off x="20547633" y="0"/>
            <a:ext cx="7134565" cy="3891795"/>
          </a:xfrm>
          <a:custGeom>
            <a:avLst/>
            <a:gdLst>
              <a:gd name="connsiteX0" fmla="*/ 3567050 w 7134101"/>
              <a:gd name="connsiteY0" fmla="*/ 0 h 3891795"/>
              <a:gd name="connsiteX1" fmla="*/ 7134101 w 7134101"/>
              <a:gd name="connsiteY1" fmla="*/ 3567050 h 3891795"/>
              <a:gd name="connsiteX2" fmla="*/ 7134101 w 7134101"/>
              <a:gd name="connsiteY2" fmla="*/ 3891795 h 3891795"/>
              <a:gd name="connsiteX3" fmla="*/ 0 w 7134101"/>
              <a:gd name="connsiteY3" fmla="*/ 3891795 h 3891795"/>
              <a:gd name="connsiteX4" fmla="*/ 0 w 7134101"/>
              <a:gd name="connsiteY4" fmla="*/ 3567050 h 3891795"/>
              <a:gd name="connsiteX5" fmla="*/ 3567050 w 7134101"/>
              <a:gd name="connsiteY5" fmla="*/ 0 h 38917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134101" h="3891795">
                <a:moveTo>
                  <a:pt x="3567050" y="0"/>
                </a:moveTo>
                <a:cubicBezTo>
                  <a:pt x="5537077" y="0"/>
                  <a:pt x="7134101" y="1597023"/>
                  <a:pt x="7134101" y="3567050"/>
                </a:cubicBezTo>
                <a:lnTo>
                  <a:pt x="7134101" y="3891795"/>
                </a:lnTo>
                <a:lnTo>
                  <a:pt x="0" y="3891795"/>
                </a:lnTo>
                <a:lnTo>
                  <a:pt x="0" y="3567050"/>
                </a:lnTo>
                <a:cubicBezTo>
                  <a:pt x="0" y="1597023"/>
                  <a:pt x="1597023" y="0"/>
                  <a:pt x="3567050" y="0"/>
                </a:cubicBezTo>
                <a:close/>
              </a:path>
            </a:pathLst>
          </a:custGeom>
          <a:solidFill>
            <a:srgbClr val="3D7D4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6" tIns="45723" rIns="91446" bIns="45723" numCol="1" spcCol="0" rtlCol="0" fromWordArt="0" anchor="ctr" anchorCtr="0" forceAA="0" compatLnSpc="1">
            <a:prstTxWarp prst="textNoShape">
              <a:avLst/>
            </a:prstTxWarp>
            <a:noAutofit/>
          </a:bodyPr>
          <a:lstStyle/>
          <a:p>
            <a:pPr algn="ctr"/>
            <a:endParaRPr lang="en-US" sz="2183"/>
          </a:p>
        </p:txBody>
      </p:sp>
      <p:sp>
        <p:nvSpPr>
          <p:cNvPr id="15" name="Text Placeholder 44">
            <a:extLst>
              <a:ext uri="{FF2B5EF4-FFF2-40B4-BE49-F238E27FC236}">
                <a16:creationId xmlns:a16="http://schemas.microsoft.com/office/drawing/2014/main" id="{412B251C-DB28-474E-9CDB-04C256EC4C5C}"/>
              </a:ext>
            </a:extLst>
          </p:cNvPr>
          <p:cNvSpPr>
            <a:spLocks noGrp="1"/>
          </p:cNvSpPr>
          <p:nvPr>
            <p:ph type="body" sz="quarter" idx="15" hasCustomPrompt="1"/>
          </p:nvPr>
        </p:nvSpPr>
        <p:spPr>
          <a:xfrm>
            <a:off x="24773" y="5885793"/>
            <a:ext cx="2337428" cy="1944413"/>
          </a:xfrm>
          <a:noFill/>
        </p:spPr>
        <p:txBody>
          <a:bodyPr anchor="ctr" anchorCtr="0">
            <a:noAutofit/>
          </a:bodyPr>
          <a:lstStyle>
            <a:lvl1pPr algn="r">
              <a:defRPr sz="8800" b="0" i="0">
                <a:solidFill>
                  <a:srgbClr val="55C02B"/>
                </a:solidFill>
                <a:latin typeface="Montserrat" panose="02000505000000020004" pitchFamily="2" charset="77"/>
              </a:defRPr>
            </a:lvl1pPr>
          </a:lstStyle>
          <a:p>
            <a:pPr lvl="0"/>
            <a:r>
              <a:rPr lang="en-US" dirty="0"/>
              <a:t>00</a:t>
            </a:r>
          </a:p>
        </p:txBody>
      </p:sp>
    </p:spTree>
    <p:extLst>
      <p:ext uri="{BB962C8B-B14F-4D97-AF65-F5344CB8AC3E}">
        <p14:creationId xmlns:p14="http://schemas.microsoft.com/office/powerpoint/2010/main" val="75332193"/>
      </p:ext>
    </p:extLst>
  </p:cSld>
  <p:clrMapOvr>
    <a:masterClrMapping/>
  </p:clrMapOvr>
  <p:extLst>
    <p:ext uri="{DCECCB84-F9BA-43D5-87BE-67443E8EF086}">
      <p15:sldGuideLst xmlns:p15="http://schemas.microsoft.com/office/powerpoint/2012/main">
        <p15:guide id="1" orient="horz" pos="672">
          <p15:clr>
            <a:srgbClr val="FBAE40"/>
          </p15:clr>
        </p15:guide>
        <p15:guide id="2" pos="1008">
          <p15:clr>
            <a:srgbClr val="FBAE40"/>
          </p15:clr>
        </p15:guide>
        <p15:guide id="3" pos="14400">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Divider Slide 6">
    <p:bg>
      <p:bgPr>
        <a:solidFill>
          <a:schemeClr val="bg1"/>
        </a:solidFill>
        <a:effectLst/>
      </p:bgPr>
    </p:bg>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22A27C36-E27C-2F4F-A088-A56664D31970}"/>
              </a:ext>
            </a:extLst>
          </p:cNvPr>
          <p:cNvPicPr>
            <a:picLocks noChangeAspect="1"/>
          </p:cNvPicPr>
          <p:nvPr userDrawn="1"/>
        </p:nvPicPr>
        <p:blipFill rotWithShape="1">
          <a:blip r:embed="rId2"/>
          <a:srcRect l="5600" t="1978" r="23611" b="51517"/>
          <a:stretch/>
        </p:blipFill>
        <p:spPr>
          <a:xfrm>
            <a:off x="0" y="-26276"/>
            <a:ext cx="24384000" cy="13742276"/>
          </a:xfrm>
          <a:prstGeom prst="rect">
            <a:avLst/>
          </a:prstGeom>
        </p:spPr>
      </p:pic>
      <p:sp>
        <p:nvSpPr>
          <p:cNvPr id="8" name="Freeform 7">
            <a:extLst>
              <a:ext uri="{FF2B5EF4-FFF2-40B4-BE49-F238E27FC236}">
                <a16:creationId xmlns:a16="http://schemas.microsoft.com/office/drawing/2014/main" id="{D82651DA-9416-B148-9CC1-548590E104E3}"/>
              </a:ext>
            </a:extLst>
          </p:cNvPr>
          <p:cNvSpPr/>
          <p:nvPr userDrawn="1"/>
        </p:nvSpPr>
        <p:spPr>
          <a:xfrm>
            <a:off x="-29534" y="5885793"/>
            <a:ext cx="3077534" cy="1944414"/>
          </a:xfrm>
          <a:custGeom>
            <a:avLst/>
            <a:gdLst>
              <a:gd name="connsiteX0" fmla="*/ 0 w 3077534"/>
              <a:gd name="connsiteY0" fmla="*/ 0 h 1944414"/>
              <a:gd name="connsiteX1" fmla="*/ 2105327 w 3077534"/>
              <a:gd name="connsiteY1" fmla="*/ 0 h 1944414"/>
              <a:gd name="connsiteX2" fmla="*/ 3077534 w 3077534"/>
              <a:gd name="connsiteY2" fmla="*/ 972207 h 1944414"/>
              <a:gd name="connsiteX3" fmla="*/ 2105327 w 3077534"/>
              <a:gd name="connsiteY3" fmla="*/ 1944414 h 1944414"/>
              <a:gd name="connsiteX4" fmla="*/ 0 w 3077534"/>
              <a:gd name="connsiteY4" fmla="*/ 1944414 h 1944414"/>
              <a:gd name="connsiteX5" fmla="*/ 0 w 3077534"/>
              <a:gd name="connsiteY5" fmla="*/ 0 h 19444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077534" h="1944414">
                <a:moveTo>
                  <a:pt x="0" y="0"/>
                </a:moveTo>
                <a:lnTo>
                  <a:pt x="2105327" y="0"/>
                </a:lnTo>
                <a:cubicBezTo>
                  <a:pt x="2642262" y="0"/>
                  <a:pt x="3077534" y="435272"/>
                  <a:pt x="3077534" y="972207"/>
                </a:cubicBezTo>
                <a:cubicBezTo>
                  <a:pt x="3077534" y="1509142"/>
                  <a:pt x="2642262" y="1944414"/>
                  <a:pt x="2105327" y="1944414"/>
                </a:cubicBezTo>
                <a:lnTo>
                  <a:pt x="0" y="1944414"/>
                </a:lnTo>
                <a:lnTo>
                  <a:pt x="0"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 Placeholder 44">
            <a:extLst>
              <a:ext uri="{FF2B5EF4-FFF2-40B4-BE49-F238E27FC236}">
                <a16:creationId xmlns:a16="http://schemas.microsoft.com/office/drawing/2014/main" id="{6C7847BA-1138-7448-A7F6-486DBCB1CE50}"/>
              </a:ext>
            </a:extLst>
          </p:cNvPr>
          <p:cNvSpPr>
            <a:spLocks noGrp="1"/>
          </p:cNvSpPr>
          <p:nvPr>
            <p:ph type="body" sz="quarter" idx="11" hasCustomPrompt="1"/>
          </p:nvPr>
        </p:nvSpPr>
        <p:spPr>
          <a:xfrm>
            <a:off x="3481550" y="3914103"/>
            <a:ext cx="9243851" cy="5917478"/>
          </a:xfrm>
        </p:spPr>
        <p:txBody>
          <a:bodyPr anchor="ctr" anchorCtr="0"/>
          <a:lstStyle>
            <a:lvl1pPr>
              <a:defRPr sz="6001" b="1" i="0">
                <a:solidFill>
                  <a:schemeClr val="bg1"/>
                </a:solidFill>
                <a:latin typeface="Montserrat" panose="02000505000000020004" pitchFamily="2" charset="77"/>
              </a:defRPr>
            </a:lvl1pPr>
          </a:lstStyle>
          <a:p>
            <a:pPr lvl="0"/>
            <a:r>
              <a:rPr lang="en-US" dirty="0"/>
              <a:t>DIVIDER SLIDE HEADLINE</a:t>
            </a:r>
          </a:p>
        </p:txBody>
      </p:sp>
      <p:sp>
        <p:nvSpPr>
          <p:cNvPr id="7" name="Text Placeholder 44">
            <a:extLst>
              <a:ext uri="{FF2B5EF4-FFF2-40B4-BE49-F238E27FC236}">
                <a16:creationId xmlns:a16="http://schemas.microsoft.com/office/drawing/2014/main" id="{8680F977-4DC9-1044-9230-F07BB4612646}"/>
              </a:ext>
            </a:extLst>
          </p:cNvPr>
          <p:cNvSpPr>
            <a:spLocks noGrp="1"/>
          </p:cNvSpPr>
          <p:nvPr>
            <p:ph type="body" sz="quarter" idx="15" hasCustomPrompt="1"/>
          </p:nvPr>
        </p:nvSpPr>
        <p:spPr>
          <a:xfrm>
            <a:off x="24773" y="5885793"/>
            <a:ext cx="2337428" cy="1944413"/>
          </a:xfrm>
          <a:noFill/>
        </p:spPr>
        <p:txBody>
          <a:bodyPr anchor="ctr" anchorCtr="0"/>
          <a:lstStyle>
            <a:lvl1pPr algn="r">
              <a:defRPr sz="8800" b="0" i="0">
                <a:solidFill>
                  <a:schemeClr val="tx1"/>
                </a:solidFill>
                <a:latin typeface="Montserrat" panose="02000505000000020004" pitchFamily="2" charset="77"/>
              </a:defRPr>
            </a:lvl1pPr>
          </a:lstStyle>
          <a:p>
            <a:pPr lvl="0"/>
            <a:r>
              <a:rPr lang="en-US" dirty="0"/>
              <a:t>00</a:t>
            </a:r>
          </a:p>
        </p:txBody>
      </p:sp>
    </p:spTree>
    <p:extLst>
      <p:ext uri="{BB962C8B-B14F-4D97-AF65-F5344CB8AC3E}">
        <p14:creationId xmlns:p14="http://schemas.microsoft.com/office/powerpoint/2010/main" val="227084022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5.xml"/><Relationship Id="rId3" Type="http://schemas.openxmlformats.org/officeDocument/2006/relationships/slideLayout" Target="../slideLayouts/slideLayout20.xml"/><Relationship Id="rId7" Type="http://schemas.openxmlformats.org/officeDocument/2006/relationships/slideLayout" Target="../slideLayouts/slideLayout24.xml"/><Relationship Id="rId12" Type="http://schemas.openxmlformats.org/officeDocument/2006/relationships/theme" Target="../theme/theme2.xml"/><Relationship Id="rId2" Type="http://schemas.openxmlformats.org/officeDocument/2006/relationships/slideLayout" Target="../slideLayouts/slideLayout19.xml"/><Relationship Id="rId1" Type="http://schemas.openxmlformats.org/officeDocument/2006/relationships/slideLayout" Target="../slideLayouts/slideLayout18.xml"/><Relationship Id="rId6" Type="http://schemas.openxmlformats.org/officeDocument/2006/relationships/slideLayout" Target="../slideLayouts/slideLayout23.xml"/><Relationship Id="rId11" Type="http://schemas.openxmlformats.org/officeDocument/2006/relationships/slideLayout" Target="../slideLayouts/slideLayout28.xml"/><Relationship Id="rId5" Type="http://schemas.openxmlformats.org/officeDocument/2006/relationships/slideLayout" Target="../slideLayouts/slideLayout22.xml"/><Relationship Id="rId10" Type="http://schemas.openxmlformats.org/officeDocument/2006/relationships/slideLayout" Target="../slideLayouts/slideLayout27.xml"/><Relationship Id="rId4" Type="http://schemas.openxmlformats.org/officeDocument/2006/relationships/slideLayout" Target="../slideLayouts/slideLayout21.xml"/><Relationship Id="rId9" Type="http://schemas.openxmlformats.org/officeDocument/2006/relationships/slideLayout" Target="../slideLayouts/slideLayout2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older 2"/>
          <p:cNvSpPr>
            <a:spLocks noGrp="1"/>
          </p:cNvSpPr>
          <p:nvPr>
            <p:ph type="title"/>
          </p:nvPr>
        </p:nvSpPr>
        <p:spPr>
          <a:xfrm>
            <a:off x="1585998" y="1181448"/>
            <a:ext cx="21212006" cy="438582"/>
          </a:xfrm>
          <a:prstGeom prst="rect">
            <a:avLst/>
          </a:prstGeom>
        </p:spPr>
        <p:txBody>
          <a:bodyPr wrap="square" lIns="0" tIns="0" rIns="0" bIns="0">
            <a:spAutoFit/>
          </a:bodyPr>
          <a:lstStyle>
            <a:lvl1pPr>
              <a:defRPr sz="2850" b="1" i="0">
                <a:solidFill>
                  <a:schemeClr val="bg1"/>
                </a:solidFill>
                <a:latin typeface="Montserrat"/>
                <a:cs typeface="Montserrat"/>
              </a:defRPr>
            </a:lvl1pPr>
          </a:lstStyle>
          <a:p>
            <a:pPr rtl="0"/>
            <a:endParaRPr dirty="0"/>
          </a:p>
        </p:txBody>
      </p:sp>
      <p:sp>
        <p:nvSpPr>
          <p:cNvPr id="3" name="Holder 3"/>
          <p:cNvSpPr>
            <a:spLocks noGrp="1"/>
          </p:cNvSpPr>
          <p:nvPr>
            <p:ph type="body" idx="1"/>
          </p:nvPr>
        </p:nvSpPr>
        <p:spPr>
          <a:xfrm>
            <a:off x="1585998" y="3154681"/>
            <a:ext cx="21212006" cy="276999"/>
          </a:xfrm>
          <a:prstGeom prst="rect">
            <a:avLst/>
          </a:prstGeom>
        </p:spPr>
        <p:txBody>
          <a:bodyPr wrap="square" lIns="0" tIns="0" rIns="0" bIns="0">
            <a:spAutoFit/>
          </a:bodyPr>
          <a:lstStyle>
            <a:lvl1pPr>
              <a:defRPr/>
            </a:lvl1pPr>
          </a:lstStyle>
          <a:p>
            <a:pPr marL="0" algn="l" rtl="0"/>
            <a:endParaRPr dirty="0"/>
          </a:p>
        </p:txBody>
      </p:sp>
    </p:spTree>
  </p:cSld>
  <p:clrMap bg1="lt1" tx1="dk1" bg2="lt2" tx2="dk2" accent1="accent1" accent2="accent2" accent3="accent3" accent4="accent4" accent5="accent5" accent6="accent6" hlink="hlink" folHlink="folHlink"/>
  <p:sldLayoutIdLst>
    <p:sldLayoutId id="2147483662" r:id="rId1"/>
    <p:sldLayoutId id="2147483677" r:id="rId2"/>
    <p:sldLayoutId id="2147483668" r:id="rId3"/>
    <p:sldLayoutId id="2147483669" r:id="rId4"/>
    <p:sldLayoutId id="2147483670" r:id="rId5"/>
    <p:sldLayoutId id="2147483671" r:id="rId6"/>
    <p:sldLayoutId id="2147483672" r:id="rId7"/>
    <p:sldLayoutId id="2147483673" r:id="rId8"/>
    <p:sldLayoutId id="2147483674" r:id="rId9"/>
    <p:sldLayoutId id="2147483675" r:id="rId10"/>
    <p:sldLayoutId id="2147483665" r:id="rId11"/>
    <p:sldLayoutId id="2147483664" r:id="rId12"/>
    <p:sldLayoutId id="2147483666" r:id="rId13"/>
    <p:sldLayoutId id="2147483678" r:id="rId14"/>
    <p:sldLayoutId id="2147483667" r:id="rId15"/>
    <p:sldLayoutId id="2147483676" r:id="rId16"/>
    <p:sldLayoutId id="2147483663" r:id="rId17"/>
  </p:sldLayoutIdLst>
  <p:hf sldNum="0" hdr="0" ftr="0"/>
  <p:txStyles>
    <p:titleStyle>
      <a:lvl1pPr>
        <a:defRPr sz="3881">
          <a:latin typeface="+mj-lt"/>
          <a:ea typeface="+mj-ea"/>
          <a:cs typeface="+mj-cs"/>
        </a:defRPr>
      </a:lvl1pPr>
    </p:titleStyle>
    <p:bodyStyle>
      <a:lvl1pPr marL="0" algn="l" rtl="0">
        <a:defRPr>
          <a:latin typeface="Arial" panose="020B0604020202020204" pitchFamily="34" charset="0"/>
          <a:ea typeface="+mn-ea"/>
          <a:cs typeface="Arial" panose="020B0604020202020204" pitchFamily="34" charset="0"/>
        </a:defRPr>
      </a:lvl1pPr>
      <a:lvl2pPr marL="554547">
        <a:defRPr>
          <a:latin typeface="+mn-lt"/>
          <a:ea typeface="+mn-ea"/>
          <a:cs typeface="+mn-cs"/>
        </a:defRPr>
      </a:lvl2pPr>
      <a:lvl3pPr marL="1109095">
        <a:defRPr>
          <a:latin typeface="+mn-lt"/>
          <a:ea typeface="+mn-ea"/>
          <a:cs typeface="+mn-cs"/>
        </a:defRPr>
      </a:lvl3pPr>
      <a:lvl4pPr marL="1663642">
        <a:defRPr>
          <a:latin typeface="+mn-lt"/>
          <a:ea typeface="+mn-ea"/>
          <a:cs typeface="+mn-cs"/>
        </a:defRPr>
      </a:lvl4pPr>
      <a:lvl5pPr marL="2218191">
        <a:defRPr>
          <a:latin typeface="+mn-lt"/>
          <a:ea typeface="+mn-ea"/>
          <a:cs typeface="+mn-cs"/>
        </a:defRPr>
      </a:lvl5pPr>
      <a:lvl6pPr marL="2772738">
        <a:defRPr>
          <a:latin typeface="+mn-lt"/>
          <a:ea typeface="+mn-ea"/>
          <a:cs typeface="+mn-cs"/>
        </a:defRPr>
      </a:lvl6pPr>
      <a:lvl7pPr marL="3327286">
        <a:defRPr>
          <a:latin typeface="+mn-lt"/>
          <a:ea typeface="+mn-ea"/>
          <a:cs typeface="+mn-cs"/>
        </a:defRPr>
      </a:lvl7pPr>
      <a:lvl8pPr marL="3881833">
        <a:defRPr>
          <a:latin typeface="+mn-lt"/>
          <a:ea typeface="+mn-ea"/>
          <a:cs typeface="+mn-cs"/>
        </a:defRPr>
      </a:lvl8pPr>
      <a:lvl9pPr marL="4436381">
        <a:defRPr>
          <a:latin typeface="+mn-lt"/>
          <a:ea typeface="+mn-ea"/>
          <a:cs typeface="+mn-cs"/>
        </a:defRPr>
      </a:lvl9pPr>
    </p:bodyStyle>
    <p:otherStyle>
      <a:lvl1pPr marL="0">
        <a:defRPr>
          <a:latin typeface="+mn-lt"/>
          <a:ea typeface="+mn-ea"/>
          <a:cs typeface="+mn-cs"/>
        </a:defRPr>
      </a:lvl1pPr>
      <a:lvl2pPr marL="554547">
        <a:defRPr>
          <a:latin typeface="+mn-lt"/>
          <a:ea typeface="+mn-ea"/>
          <a:cs typeface="+mn-cs"/>
        </a:defRPr>
      </a:lvl2pPr>
      <a:lvl3pPr marL="1109095">
        <a:defRPr>
          <a:latin typeface="+mn-lt"/>
          <a:ea typeface="+mn-ea"/>
          <a:cs typeface="+mn-cs"/>
        </a:defRPr>
      </a:lvl3pPr>
      <a:lvl4pPr marL="1663642">
        <a:defRPr>
          <a:latin typeface="+mn-lt"/>
          <a:ea typeface="+mn-ea"/>
          <a:cs typeface="+mn-cs"/>
        </a:defRPr>
      </a:lvl4pPr>
      <a:lvl5pPr marL="2218191">
        <a:defRPr>
          <a:latin typeface="+mn-lt"/>
          <a:ea typeface="+mn-ea"/>
          <a:cs typeface="+mn-cs"/>
        </a:defRPr>
      </a:lvl5pPr>
      <a:lvl6pPr marL="2772738">
        <a:defRPr>
          <a:latin typeface="+mn-lt"/>
          <a:ea typeface="+mn-ea"/>
          <a:cs typeface="+mn-cs"/>
        </a:defRPr>
      </a:lvl6pPr>
      <a:lvl7pPr marL="3327286">
        <a:defRPr>
          <a:latin typeface="+mn-lt"/>
          <a:ea typeface="+mn-ea"/>
          <a:cs typeface="+mn-cs"/>
        </a:defRPr>
      </a:lvl7pPr>
      <a:lvl8pPr marL="3881833">
        <a:defRPr>
          <a:latin typeface="+mn-lt"/>
          <a:ea typeface="+mn-ea"/>
          <a:cs typeface="+mn-cs"/>
        </a:defRPr>
      </a:lvl8pPr>
      <a:lvl9pPr marL="4436381">
        <a:defRPr>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66C0E159-D1F1-AB23-F71A-0DD94BB7FBC7}"/>
              </a:ext>
            </a:extLst>
          </p:cNvPr>
          <p:cNvSpPr>
            <a:spLocks noGrp="1"/>
          </p:cNvSpPr>
          <p:nvPr>
            <p:ph type="title"/>
          </p:nvPr>
        </p:nvSpPr>
        <p:spPr>
          <a:xfrm>
            <a:off x="1676400" y="730250"/>
            <a:ext cx="21031200" cy="2651125"/>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A5F83C2D-46AD-A9C0-9E5C-AD8FA3B0AD7D}"/>
              </a:ext>
            </a:extLst>
          </p:cNvPr>
          <p:cNvSpPr>
            <a:spLocks noGrp="1"/>
          </p:cNvSpPr>
          <p:nvPr>
            <p:ph type="body" idx="1"/>
          </p:nvPr>
        </p:nvSpPr>
        <p:spPr>
          <a:xfrm>
            <a:off x="1676400" y="3651250"/>
            <a:ext cx="21031200" cy="8702675"/>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4822996-3D32-23BE-40CF-1E417C542D76}"/>
              </a:ext>
            </a:extLst>
          </p:cNvPr>
          <p:cNvSpPr>
            <a:spLocks noGrp="1"/>
          </p:cNvSpPr>
          <p:nvPr>
            <p:ph type="dt" sz="half" idx="2"/>
          </p:nvPr>
        </p:nvSpPr>
        <p:spPr>
          <a:xfrm>
            <a:off x="1676400" y="12712700"/>
            <a:ext cx="5486400" cy="730250"/>
          </a:xfrm>
          <a:prstGeom prst="rect">
            <a:avLst/>
          </a:prstGeom>
        </p:spPr>
        <p:txBody>
          <a:bodyPr vert="horz" lIns="91440" tIns="45720" rIns="91440" bIns="45720" rtlCol="0" anchor="ctr"/>
          <a:lstStyle>
            <a:lvl1pPr algn="l">
              <a:defRPr sz="1200">
                <a:solidFill>
                  <a:schemeClr val="tx1">
                    <a:tint val="75000"/>
                  </a:schemeClr>
                </a:solidFill>
              </a:defRPr>
            </a:lvl1pPr>
          </a:lstStyle>
          <a:p>
            <a:fld id="{CAF34A97-2ED1-4A2C-99B1-67C40EA76516}" type="datetimeFigureOut">
              <a:rPr lang="en-US" smtClean="0"/>
              <a:t>9/27/2024</a:t>
            </a:fld>
            <a:endParaRPr lang="en-US"/>
          </a:p>
        </p:txBody>
      </p:sp>
      <p:sp>
        <p:nvSpPr>
          <p:cNvPr id="5" name="Footer Placeholder 4">
            <a:extLst>
              <a:ext uri="{FF2B5EF4-FFF2-40B4-BE49-F238E27FC236}">
                <a16:creationId xmlns:a16="http://schemas.microsoft.com/office/drawing/2014/main" id="{8B34A490-9211-D936-CFE5-1412229B2C3F}"/>
              </a:ext>
            </a:extLst>
          </p:cNvPr>
          <p:cNvSpPr>
            <a:spLocks noGrp="1"/>
          </p:cNvSpPr>
          <p:nvPr>
            <p:ph type="ftr" sz="quarter" idx="3"/>
          </p:nvPr>
        </p:nvSpPr>
        <p:spPr>
          <a:xfrm>
            <a:off x="8077200" y="12712700"/>
            <a:ext cx="8229600" cy="730250"/>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064DF800-7D08-07D3-46B2-4DCBB52B9910}"/>
              </a:ext>
            </a:extLst>
          </p:cNvPr>
          <p:cNvSpPr>
            <a:spLocks noGrp="1"/>
          </p:cNvSpPr>
          <p:nvPr>
            <p:ph type="sldNum" sz="quarter" idx="4"/>
          </p:nvPr>
        </p:nvSpPr>
        <p:spPr>
          <a:xfrm>
            <a:off x="17221200" y="12712700"/>
            <a:ext cx="5486400" cy="730250"/>
          </a:xfrm>
          <a:prstGeom prst="rect">
            <a:avLst/>
          </a:prstGeom>
        </p:spPr>
        <p:txBody>
          <a:bodyPr vert="horz" lIns="91440" tIns="45720" rIns="91440" bIns="45720" rtlCol="0" anchor="ctr"/>
          <a:lstStyle>
            <a:lvl1pPr algn="r">
              <a:defRPr sz="1200">
                <a:solidFill>
                  <a:schemeClr val="tx1">
                    <a:tint val="75000"/>
                  </a:schemeClr>
                </a:solidFill>
              </a:defRPr>
            </a:lvl1pPr>
          </a:lstStyle>
          <a:p>
            <a:fld id="{CCDB8459-1AE2-4629-8443-3A7E30FA8468}" type="slidenum">
              <a:rPr lang="en-US" smtClean="0"/>
              <a:t>‹#›</a:t>
            </a:fld>
            <a:endParaRPr lang="en-US"/>
          </a:p>
        </p:txBody>
      </p:sp>
    </p:spTree>
    <p:extLst>
      <p:ext uri="{BB962C8B-B14F-4D97-AF65-F5344CB8AC3E}">
        <p14:creationId xmlns:p14="http://schemas.microsoft.com/office/powerpoint/2010/main" val="807416150"/>
      </p:ext>
    </p:extLst>
  </p:cSld>
  <p:clrMap bg1="lt1" tx1="dk1" bg2="lt2" tx2="dk2" accent1="accent1" accent2="accent2" accent3="accent3" accent4="accent4" accent5="accent5" accent6="accent6" hlink="hlink" folHlink="folHlink"/>
  <p:sldLayoutIdLst>
    <p:sldLayoutId id="2147483680" r:id="rId1"/>
    <p:sldLayoutId id="2147483681" r:id="rId2"/>
    <p:sldLayoutId id="2147483682" r:id="rId3"/>
    <p:sldLayoutId id="2147483683" r:id="rId4"/>
    <p:sldLayoutId id="2147483684" r:id="rId5"/>
    <p:sldLayoutId id="2147483685" r:id="rId6"/>
    <p:sldLayoutId id="2147483686" r:id="rId7"/>
    <p:sldLayoutId id="2147483687" r:id="rId8"/>
    <p:sldLayoutId id="2147483688" r:id="rId9"/>
    <p:sldLayoutId id="2147483689" r:id="rId10"/>
    <p:sldLayoutId id="2147483690"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7.xml"/><Relationship Id="rId1" Type="http://schemas.openxmlformats.org/officeDocument/2006/relationships/slideLayout" Target="../slideLayouts/slideLayout13.xml"/><Relationship Id="rId4" Type="http://schemas.openxmlformats.org/officeDocument/2006/relationships/image" Target="../media/image14.pn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6.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6.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xml"/><Relationship Id="rId1" Type="http://schemas.openxmlformats.org/officeDocument/2006/relationships/slideLayout" Target="../slideLayouts/slideLayout16.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xml"/><Relationship Id="rId1" Type="http://schemas.openxmlformats.org/officeDocument/2006/relationships/slideLayout" Target="../slideLayouts/slideLayout16.xml"/></Relationships>
</file>

<file path=ppt/slides/_rels/slide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4.xml"/><Relationship Id="rId1" Type="http://schemas.openxmlformats.org/officeDocument/2006/relationships/slideLayout" Target="../slideLayouts/slideLayout1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6.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6.xml"/></Relationships>
</file>

<file path=ppt/slides/_rels/slide8.xml.rels><?xml version="1.0" encoding="UTF-8" standalone="yes"?>
<Relationships xmlns="http://schemas.openxmlformats.org/package/2006/relationships"><Relationship Id="rId3" Type="http://schemas.openxmlformats.org/officeDocument/2006/relationships/hyperlink" Target="https://asiapacific.unwomen.org/en/stories/explainer/2024/02/everything-you-need-to-know-about-pushing-for-pay-equity" TargetMode="External"/><Relationship Id="rId2" Type="http://schemas.openxmlformats.org/officeDocument/2006/relationships/image" Target="../media/image10.png"/><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a:extLst>
              <a:ext uri="{FF2B5EF4-FFF2-40B4-BE49-F238E27FC236}">
                <a16:creationId xmlns:a16="http://schemas.microsoft.com/office/drawing/2014/main" id="{ADF0EA10-4022-7842-A487-2870278589AC}"/>
              </a:ext>
            </a:extLst>
          </p:cNvPr>
          <p:cNvSpPr>
            <a:spLocks noGrp="1"/>
          </p:cNvSpPr>
          <p:nvPr>
            <p:ph type="body" sz="quarter" idx="10"/>
          </p:nvPr>
        </p:nvSpPr>
        <p:spPr>
          <a:xfrm>
            <a:off x="285750" y="2780288"/>
            <a:ext cx="9982200" cy="6801862"/>
          </a:xfrm>
        </p:spPr>
        <p:txBody>
          <a:bodyPr/>
          <a:lstStyle/>
          <a:p>
            <a:r>
              <a:rPr lang="en-US" sz="5400" dirty="0">
                <a:solidFill>
                  <a:srgbClr val="FFFF00"/>
                </a:solidFill>
              </a:rPr>
              <a:t>Training Course on</a:t>
            </a:r>
          </a:p>
          <a:p>
            <a:endParaRPr lang="en-US" sz="5400" dirty="0"/>
          </a:p>
          <a:p>
            <a:r>
              <a:rPr lang="en-US" sz="6600" dirty="0"/>
              <a:t>Forging pathways to gender equality in statistical leadership </a:t>
            </a:r>
          </a:p>
          <a:p>
            <a:endParaRPr lang="en-US" sz="5400" dirty="0">
              <a:solidFill>
                <a:srgbClr val="FFFF00"/>
              </a:solidFill>
            </a:endParaRPr>
          </a:p>
          <a:p>
            <a:pPr algn="ctr"/>
            <a:endParaRPr lang="en-US" sz="2800" b="0" dirty="0"/>
          </a:p>
          <a:p>
            <a:endParaRPr lang="en-US" sz="5400" dirty="0">
              <a:solidFill>
                <a:srgbClr val="FFFF00"/>
              </a:solidFill>
            </a:endParaRPr>
          </a:p>
        </p:txBody>
      </p:sp>
      <p:sp>
        <p:nvSpPr>
          <p:cNvPr id="2" name="TextBox 1">
            <a:extLst>
              <a:ext uri="{FF2B5EF4-FFF2-40B4-BE49-F238E27FC236}">
                <a16:creationId xmlns:a16="http://schemas.microsoft.com/office/drawing/2014/main" id="{ECD7558F-0683-5110-E94C-AF010313AF68}"/>
              </a:ext>
            </a:extLst>
          </p:cNvPr>
          <p:cNvSpPr txBox="1"/>
          <p:nvPr/>
        </p:nvSpPr>
        <p:spPr>
          <a:xfrm>
            <a:off x="263288" y="8734389"/>
            <a:ext cx="9982200" cy="3139321"/>
          </a:xfrm>
          <a:prstGeom prst="rect">
            <a:avLst/>
          </a:prstGeom>
          <a:noFill/>
        </p:spPr>
        <p:txBody>
          <a:bodyPr wrap="square" rtlCol="0">
            <a:spAutoFit/>
          </a:bodyPr>
          <a:lstStyle/>
          <a:p>
            <a:r>
              <a:rPr lang="en-US" sz="6600" b="1" dirty="0">
                <a:solidFill>
                  <a:srgbClr val="FFFF00"/>
                </a:solidFill>
                <a:latin typeface="Century Gothic" panose="020B0502020202020204" pitchFamily="34" charset="0"/>
              </a:rPr>
              <a:t>Module 3- Topic 1:</a:t>
            </a:r>
          </a:p>
          <a:p>
            <a:r>
              <a:rPr lang="en-US" sz="6600" b="1" dirty="0">
                <a:solidFill>
                  <a:srgbClr val="FFFF00"/>
                </a:solidFill>
                <a:latin typeface="Century Gothic" panose="020B0502020202020204" pitchFamily="34" charset="0"/>
              </a:rPr>
              <a:t>National Gender Issues and policies</a:t>
            </a:r>
          </a:p>
        </p:txBody>
      </p:sp>
    </p:spTree>
    <p:extLst>
      <p:ext uri="{BB962C8B-B14F-4D97-AF65-F5344CB8AC3E}">
        <p14:creationId xmlns:p14="http://schemas.microsoft.com/office/powerpoint/2010/main" val="138298426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D2ECBA9C-CBA5-C745-6CA5-7C989FDA7C5A}"/>
              </a:ext>
            </a:extLst>
          </p:cNvPr>
          <p:cNvSpPr>
            <a:spLocks noGrp="1"/>
          </p:cNvSpPr>
          <p:nvPr>
            <p:ph type="body" sz="quarter" idx="10"/>
          </p:nvPr>
        </p:nvSpPr>
        <p:spPr/>
        <p:txBody>
          <a:bodyPr/>
          <a:lstStyle/>
          <a:p>
            <a:r>
              <a:rPr lang="en-US" dirty="0"/>
              <a:t>Violence Against Women, SDG 5.2.1</a:t>
            </a:r>
            <a:endParaRPr lang="en-IN" dirty="0"/>
          </a:p>
        </p:txBody>
      </p:sp>
      <p:sp>
        <p:nvSpPr>
          <p:cNvPr id="3" name="Text Placeholder 2">
            <a:extLst>
              <a:ext uri="{FF2B5EF4-FFF2-40B4-BE49-F238E27FC236}">
                <a16:creationId xmlns:a16="http://schemas.microsoft.com/office/drawing/2014/main" id="{0E0FC6B3-172B-F968-8373-72E57F268E61}"/>
              </a:ext>
            </a:extLst>
          </p:cNvPr>
          <p:cNvSpPr>
            <a:spLocks noGrp="1"/>
          </p:cNvSpPr>
          <p:nvPr>
            <p:ph type="body" sz="quarter" idx="11"/>
          </p:nvPr>
        </p:nvSpPr>
        <p:spPr>
          <a:xfrm>
            <a:off x="1586579" y="3161380"/>
            <a:ext cx="10605422" cy="7448193"/>
          </a:xfrm>
        </p:spPr>
        <p:txBody>
          <a:bodyPr/>
          <a:lstStyle/>
          <a:p>
            <a:r>
              <a:rPr lang="en-US" sz="4400" kern="1200" dirty="0">
                <a:solidFill>
                  <a:schemeClr val="tx1"/>
                </a:solidFill>
                <a:latin typeface="+mn-lt"/>
                <a:cs typeface="+mn-cs"/>
              </a:rPr>
              <a:t>Ever-partnered women and girls subjected to physical and/or sexual violence by a current or former intimate partner in the previous 12 months, by Asia-Pacific country/area and subregion </a:t>
            </a:r>
            <a:r>
              <a:rPr lang="en-US" sz="4400" i="1" kern="1200" dirty="0">
                <a:solidFill>
                  <a:schemeClr val="tx1"/>
                </a:solidFill>
                <a:latin typeface="+mn-lt"/>
                <a:cs typeface="+mn-cs"/>
              </a:rPr>
              <a:t>[SDG 5.2.1]</a:t>
            </a:r>
          </a:p>
          <a:p>
            <a:endParaRPr lang="en-US" sz="4400" i="1" kern="1200" dirty="0">
              <a:solidFill>
                <a:schemeClr val="tx1"/>
              </a:solidFill>
              <a:latin typeface="+mn-lt"/>
              <a:cs typeface="+mn-cs"/>
            </a:endParaRPr>
          </a:p>
          <a:p>
            <a:r>
              <a:rPr lang="en-US" sz="4400" kern="1200" dirty="0">
                <a:solidFill>
                  <a:srgbClr val="002060"/>
                </a:solidFill>
                <a:latin typeface="+mn-lt"/>
                <a:cs typeface="+mn-cs"/>
              </a:rPr>
              <a:t>Information is available from 45 countries in Asia and the Pacific concerning women’s experience of intimate partner violence — physical and/or sexual — in the preceding 12 months.</a:t>
            </a:r>
            <a:endParaRPr lang="en-IN" sz="4400" kern="1200" dirty="0">
              <a:solidFill>
                <a:srgbClr val="002060"/>
              </a:solidFill>
              <a:latin typeface="+mn-lt"/>
              <a:cs typeface="+mn-cs"/>
            </a:endParaRPr>
          </a:p>
        </p:txBody>
      </p:sp>
      <p:pic>
        <p:nvPicPr>
          <p:cNvPr id="6" name="Picture 5">
            <a:extLst>
              <a:ext uri="{FF2B5EF4-FFF2-40B4-BE49-F238E27FC236}">
                <a16:creationId xmlns:a16="http://schemas.microsoft.com/office/drawing/2014/main" id="{B1E45AE7-13BF-C178-42A7-C68077421CEE}"/>
              </a:ext>
            </a:extLst>
          </p:cNvPr>
          <p:cNvPicPr>
            <a:picLocks noChangeAspect="1"/>
          </p:cNvPicPr>
          <p:nvPr/>
        </p:nvPicPr>
        <p:blipFill>
          <a:blip r:embed="rId2"/>
          <a:stretch>
            <a:fillRect/>
          </a:stretch>
        </p:blipFill>
        <p:spPr>
          <a:xfrm>
            <a:off x="12496800" y="2057400"/>
            <a:ext cx="10896600" cy="9822847"/>
          </a:xfrm>
          <a:prstGeom prst="rect">
            <a:avLst/>
          </a:prstGeom>
        </p:spPr>
      </p:pic>
      <p:sp>
        <p:nvSpPr>
          <p:cNvPr id="8" name="TextBox 7">
            <a:extLst>
              <a:ext uri="{FF2B5EF4-FFF2-40B4-BE49-F238E27FC236}">
                <a16:creationId xmlns:a16="http://schemas.microsoft.com/office/drawing/2014/main" id="{AAE50B7C-6433-CD20-16B5-168B58CEB67D}"/>
              </a:ext>
            </a:extLst>
          </p:cNvPr>
          <p:cNvSpPr txBox="1"/>
          <p:nvPr/>
        </p:nvSpPr>
        <p:spPr>
          <a:xfrm>
            <a:off x="1023257" y="10780952"/>
            <a:ext cx="12197442" cy="764184"/>
          </a:xfrm>
          <a:prstGeom prst="rect">
            <a:avLst/>
          </a:prstGeom>
          <a:noFill/>
        </p:spPr>
        <p:txBody>
          <a:bodyPr wrap="square">
            <a:spAutoFit/>
          </a:bodyPr>
          <a:lstStyle/>
          <a:p>
            <a:r>
              <a:rPr lang="en-US" dirty="0"/>
              <a:t>Source: United Nations, Economic and Social Commission for Asia and the Pacific (ESCAP) (2023). Asia-Pacific Population and Development Report 2023 (ST/ESCAP/3112).</a:t>
            </a:r>
            <a:endParaRPr lang="en-IN" dirty="0"/>
          </a:p>
        </p:txBody>
      </p:sp>
    </p:spTree>
    <p:extLst>
      <p:ext uri="{BB962C8B-B14F-4D97-AF65-F5344CB8AC3E}">
        <p14:creationId xmlns:p14="http://schemas.microsoft.com/office/powerpoint/2010/main" val="353194638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D3410578-FF90-528C-ED31-BB8729CBB558}"/>
              </a:ext>
            </a:extLst>
          </p:cNvPr>
          <p:cNvSpPr>
            <a:spLocks noGrp="1"/>
          </p:cNvSpPr>
          <p:nvPr>
            <p:ph type="body" sz="quarter" idx="10"/>
          </p:nvPr>
        </p:nvSpPr>
        <p:spPr/>
        <p:txBody>
          <a:bodyPr/>
          <a:lstStyle/>
          <a:p>
            <a:r>
              <a:rPr lang="en-US" dirty="0"/>
              <a:t>Political Participation</a:t>
            </a:r>
            <a:endParaRPr lang="en-IN" dirty="0"/>
          </a:p>
        </p:txBody>
      </p:sp>
      <p:sp>
        <p:nvSpPr>
          <p:cNvPr id="3" name="Text Placeholder 2">
            <a:extLst>
              <a:ext uri="{FF2B5EF4-FFF2-40B4-BE49-F238E27FC236}">
                <a16:creationId xmlns:a16="http://schemas.microsoft.com/office/drawing/2014/main" id="{865545BF-A694-AABE-F404-671811A2A3BE}"/>
              </a:ext>
            </a:extLst>
          </p:cNvPr>
          <p:cNvSpPr>
            <a:spLocks noGrp="1"/>
          </p:cNvSpPr>
          <p:nvPr>
            <p:ph type="body" sz="quarter" idx="11"/>
          </p:nvPr>
        </p:nvSpPr>
        <p:spPr>
          <a:xfrm>
            <a:off x="2010915" y="2157094"/>
            <a:ext cx="10605422" cy="1546779"/>
          </a:xfrm>
        </p:spPr>
        <p:txBody>
          <a:bodyPr/>
          <a:lstStyle/>
          <a:p>
            <a:r>
              <a:rPr lang="en-US" dirty="0">
                <a:solidFill>
                  <a:srgbClr val="002060"/>
                </a:solidFill>
              </a:rPr>
              <a:t>The average proportion of seats held by women in national parliaments across the Asia-Pacific region has increased since 2000. However, progress remains uneven across countries.</a:t>
            </a:r>
          </a:p>
          <a:p>
            <a:endParaRPr lang="en-US" dirty="0">
              <a:solidFill>
                <a:srgbClr val="002060"/>
              </a:solidFill>
            </a:endParaRPr>
          </a:p>
          <a:p>
            <a:endParaRPr lang="en-US" dirty="0">
              <a:solidFill>
                <a:srgbClr val="002060"/>
              </a:solidFill>
            </a:endParaRPr>
          </a:p>
          <a:p>
            <a:endParaRPr lang="en-IN" dirty="0">
              <a:solidFill>
                <a:srgbClr val="002060"/>
              </a:solidFill>
            </a:endParaRPr>
          </a:p>
        </p:txBody>
      </p:sp>
      <p:pic>
        <p:nvPicPr>
          <p:cNvPr id="6" name="Picture 5">
            <a:extLst>
              <a:ext uri="{FF2B5EF4-FFF2-40B4-BE49-F238E27FC236}">
                <a16:creationId xmlns:a16="http://schemas.microsoft.com/office/drawing/2014/main" id="{0A11EA10-5B66-B760-D3A0-271E4D894658}"/>
              </a:ext>
            </a:extLst>
          </p:cNvPr>
          <p:cNvPicPr>
            <a:picLocks noChangeAspect="1"/>
          </p:cNvPicPr>
          <p:nvPr/>
        </p:nvPicPr>
        <p:blipFill>
          <a:blip r:embed="rId3"/>
          <a:stretch>
            <a:fillRect/>
          </a:stretch>
        </p:blipFill>
        <p:spPr>
          <a:xfrm>
            <a:off x="13040673" y="402044"/>
            <a:ext cx="10277430" cy="10094882"/>
          </a:xfrm>
          <a:prstGeom prst="rect">
            <a:avLst/>
          </a:prstGeom>
        </p:spPr>
      </p:pic>
      <p:sp>
        <p:nvSpPr>
          <p:cNvPr id="7" name="TextBox 6">
            <a:extLst>
              <a:ext uri="{FF2B5EF4-FFF2-40B4-BE49-F238E27FC236}">
                <a16:creationId xmlns:a16="http://schemas.microsoft.com/office/drawing/2014/main" id="{8BABA75A-5BF7-2460-4B95-325DE6003691}"/>
              </a:ext>
            </a:extLst>
          </p:cNvPr>
          <p:cNvSpPr txBox="1"/>
          <p:nvPr/>
        </p:nvSpPr>
        <p:spPr>
          <a:xfrm>
            <a:off x="16002000" y="2291121"/>
            <a:ext cx="6553200" cy="1200329"/>
          </a:xfrm>
          <a:prstGeom prst="rect">
            <a:avLst/>
          </a:prstGeom>
          <a:noFill/>
        </p:spPr>
        <p:txBody>
          <a:bodyPr wrap="square" rtlCol="0">
            <a:spAutoFit/>
          </a:bodyPr>
          <a:lstStyle/>
          <a:p>
            <a:pPr algn="ctr"/>
            <a:r>
              <a:rPr lang="en-US" sz="3600" b="1" dirty="0">
                <a:solidFill>
                  <a:srgbClr val="FD6824"/>
                </a:solidFill>
              </a:rPr>
              <a:t>No country has achieved parity in government...</a:t>
            </a:r>
          </a:p>
        </p:txBody>
      </p:sp>
      <p:sp>
        <p:nvSpPr>
          <p:cNvPr id="8" name="TextBox 7">
            <a:extLst>
              <a:ext uri="{FF2B5EF4-FFF2-40B4-BE49-F238E27FC236}">
                <a16:creationId xmlns:a16="http://schemas.microsoft.com/office/drawing/2014/main" id="{AF3B20E7-01B9-293D-F9BC-432601CD0DCE}"/>
              </a:ext>
            </a:extLst>
          </p:cNvPr>
          <p:cNvSpPr txBox="1"/>
          <p:nvPr/>
        </p:nvSpPr>
        <p:spPr>
          <a:xfrm>
            <a:off x="11734800" y="10680479"/>
            <a:ext cx="13227860" cy="764184"/>
          </a:xfrm>
          <a:prstGeom prst="rect">
            <a:avLst/>
          </a:prstGeom>
          <a:noFill/>
        </p:spPr>
        <p:txBody>
          <a:bodyPr wrap="square" rtlCol="0">
            <a:spAutoFit/>
          </a:bodyPr>
          <a:lstStyle/>
          <a:p>
            <a:r>
              <a:rPr lang="en-US" dirty="0"/>
              <a:t>Latest data available since 2017. SDG Indicator 5.5.1: Proportion of elected seats held by women in (a) national parliaments (single and lower chambers) and (b) deliberative bodies of local government (%).</a:t>
            </a:r>
            <a:endParaRPr lang="en-IN" dirty="0"/>
          </a:p>
        </p:txBody>
      </p:sp>
      <p:pic>
        <p:nvPicPr>
          <p:cNvPr id="12" name="Picture 11">
            <a:extLst>
              <a:ext uri="{FF2B5EF4-FFF2-40B4-BE49-F238E27FC236}">
                <a16:creationId xmlns:a16="http://schemas.microsoft.com/office/drawing/2014/main" id="{36DA499D-7625-3AD5-DF03-D58C4039461D}"/>
              </a:ext>
            </a:extLst>
          </p:cNvPr>
          <p:cNvPicPr>
            <a:picLocks noChangeAspect="1"/>
          </p:cNvPicPr>
          <p:nvPr/>
        </p:nvPicPr>
        <p:blipFill>
          <a:blip r:embed="rId4"/>
          <a:stretch>
            <a:fillRect/>
          </a:stretch>
        </p:blipFill>
        <p:spPr>
          <a:xfrm>
            <a:off x="1504020" y="5140174"/>
            <a:ext cx="10204276" cy="6141464"/>
          </a:xfrm>
          <a:prstGeom prst="rect">
            <a:avLst/>
          </a:prstGeom>
        </p:spPr>
      </p:pic>
      <p:sp>
        <p:nvSpPr>
          <p:cNvPr id="5" name="Text Placeholder 3">
            <a:extLst>
              <a:ext uri="{FF2B5EF4-FFF2-40B4-BE49-F238E27FC236}">
                <a16:creationId xmlns:a16="http://schemas.microsoft.com/office/drawing/2014/main" id="{95505B9F-E236-C002-E339-F8F7BEE9F0C5}"/>
              </a:ext>
            </a:extLst>
          </p:cNvPr>
          <p:cNvSpPr txBox="1">
            <a:spLocks/>
          </p:cNvSpPr>
          <p:nvPr/>
        </p:nvSpPr>
        <p:spPr>
          <a:xfrm>
            <a:off x="533400" y="12759273"/>
            <a:ext cx="15163800" cy="1435649"/>
          </a:xfrm>
          <a:prstGeom prst="rect">
            <a:avLst/>
          </a:prstGeom>
        </p:spPr>
        <p:txBody>
          <a:bodyPr wrap="square" lIns="0" tIns="0" rIns="0" bIns="0" anchor="ctr" anchorCtr="0">
            <a:spAutoFit/>
          </a:bodyPr>
          <a:lstStyle>
            <a:lvl1pPr marL="0" algn="l" rtl="0">
              <a:defRPr sz="8800" b="1" i="0">
                <a:solidFill>
                  <a:schemeClr val="tx1"/>
                </a:solidFill>
                <a:latin typeface="Montserrat" panose="02000505000000020004" pitchFamily="2" charset="77"/>
                <a:ea typeface="+mn-ea"/>
                <a:cs typeface="Arial" panose="020B0604020202020204" pitchFamily="34" charset="0"/>
              </a:defRPr>
            </a:lvl1pPr>
            <a:lvl2pPr marL="554547">
              <a:defRPr>
                <a:latin typeface="+mn-lt"/>
                <a:ea typeface="+mn-ea"/>
                <a:cs typeface="+mn-cs"/>
              </a:defRPr>
            </a:lvl2pPr>
            <a:lvl3pPr marL="1109095">
              <a:defRPr>
                <a:latin typeface="+mn-lt"/>
                <a:ea typeface="+mn-ea"/>
                <a:cs typeface="+mn-cs"/>
              </a:defRPr>
            </a:lvl3pPr>
            <a:lvl4pPr marL="1663642">
              <a:defRPr>
                <a:latin typeface="+mn-lt"/>
                <a:ea typeface="+mn-ea"/>
                <a:cs typeface="+mn-cs"/>
              </a:defRPr>
            </a:lvl4pPr>
            <a:lvl5pPr marL="2218191">
              <a:defRPr>
                <a:latin typeface="+mn-lt"/>
                <a:ea typeface="+mn-ea"/>
                <a:cs typeface="+mn-cs"/>
              </a:defRPr>
            </a:lvl5pPr>
            <a:lvl6pPr marL="2772738">
              <a:defRPr>
                <a:latin typeface="+mn-lt"/>
                <a:ea typeface="+mn-ea"/>
                <a:cs typeface="+mn-cs"/>
              </a:defRPr>
            </a:lvl6pPr>
            <a:lvl7pPr marL="3327286">
              <a:defRPr>
                <a:latin typeface="+mn-lt"/>
                <a:ea typeface="+mn-ea"/>
                <a:cs typeface="+mn-cs"/>
              </a:defRPr>
            </a:lvl7pPr>
            <a:lvl8pPr marL="3881833">
              <a:defRPr>
                <a:latin typeface="+mn-lt"/>
                <a:ea typeface="+mn-ea"/>
                <a:cs typeface="+mn-cs"/>
              </a:defRPr>
            </a:lvl8pPr>
            <a:lvl9pPr marL="4436381">
              <a:defRPr>
                <a:latin typeface="+mn-lt"/>
                <a:ea typeface="+mn-ea"/>
                <a:cs typeface="+mn-cs"/>
              </a:defRPr>
            </a:lvl9pPr>
          </a:lstStyle>
          <a:p>
            <a:pPr defTabSz="914400">
              <a:lnSpc>
                <a:spcPct val="150000"/>
              </a:lnSpc>
            </a:pPr>
            <a:r>
              <a:rPr lang="en-US" sz="1600" b="0" kern="0" dirty="0">
                <a:solidFill>
                  <a:schemeClr val="accent3">
                    <a:lumMod val="75000"/>
                  </a:schemeClr>
                </a:solidFill>
              </a:rPr>
              <a:t>Training Course on Forging pathways to gender equality in statistical leadership</a:t>
            </a:r>
          </a:p>
          <a:p>
            <a:pPr defTabSz="914400">
              <a:lnSpc>
                <a:spcPct val="150000"/>
              </a:lnSpc>
            </a:pPr>
            <a:r>
              <a:rPr lang="en-US" sz="1600" b="0" kern="0" dirty="0">
                <a:solidFill>
                  <a:schemeClr val="accent3">
                    <a:lumMod val="75000"/>
                  </a:schemeClr>
                </a:solidFill>
              </a:rPr>
              <a:t>Developed by UN Women and Margarita Guerrero </a:t>
            </a:r>
          </a:p>
          <a:p>
            <a:pPr defTabSz="914400">
              <a:lnSpc>
                <a:spcPct val="150000"/>
              </a:lnSpc>
            </a:pPr>
            <a:r>
              <a:rPr lang="en-US" sz="1600" b="0" kern="0" dirty="0">
                <a:solidFill>
                  <a:schemeClr val="accent3">
                    <a:lumMod val="75000"/>
                  </a:schemeClr>
                </a:solidFill>
              </a:rPr>
              <a:t> </a:t>
            </a:r>
          </a:p>
          <a:p>
            <a:pPr defTabSz="914400">
              <a:lnSpc>
                <a:spcPct val="150000"/>
              </a:lnSpc>
            </a:pPr>
            <a:endParaRPr lang="en-US" sz="1600" b="0" kern="0" dirty="0">
              <a:solidFill>
                <a:schemeClr val="accent3">
                  <a:lumMod val="75000"/>
                </a:schemeClr>
              </a:solidFill>
            </a:endParaRPr>
          </a:p>
        </p:txBody>
      </p:sp>
    </p:spTree>
    <p:extLst>
      <p:ext uri="{BB962C8B-B14F-4D97-AF65-F5344CB8AC3E}">
        <p14:creationId xmlns:p14="http://schemas.microsoft.com/office/powerpoint/2010/main" val="18990822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E812EB0F-19F0-B029-7717-3187ED3F2246}"/>
              </a:ext>
            </a:extLst>
          </p:cNvPr>
          <p:cNvSpPr>
            <a:spLocks noGrp="1"/>
          </p:cNvSpPr>
          <p:nvPr>
            <p:ph type="body" sz="quarter" idx="10"/>
          </p:nvPr>
        </p:nvSpPr>
        <p:spPr>
          <a:xfrm>
            <a:off x="1295400" y="1066800"/>
            <a:ext cx="21372729" cy="830997"/>
          </a:xfrm>
        </p:spPr>
        <p:txBody>
          <a:bodyPr/>
          <a:lstStyle/>
          <a:p>
            <a:pPr algn="ctr"/>
            <a:r>
              <a:rPr lang="en-US" sz="5400" dirty="0">
                <a:solidFill>
                  <a:srgbClr val="FFFF00"/>
                </a:solidFill>
              </a:rPr>
              <a:t>Country’s Legal, policy, and institutional frameworks on GEWE</a:t>
            </a:r>
          </a:p>
        </p:txBody>
      </p:sp>
      <p:sp>
        <p:nvSpPr>
          <p:cNvPr id="3" name="Text Placeholder 3">
            <a:extLst>
              <a:ext uri="{FF2B5EF4-FFF2-40B4-BE49-F238E27FC236}">
                <a16:creationId xmlns:a16="http://schemas.microsoft.com/office/drawing/2014/main" id="{DA5D53CC-1883-2C42-022B-299823E0616A}"/>
              </a:ext>
            </a:extLst>
          </p:cNvPr>
          <p:cNvSpPr txBox="1">
            <a:spLocks/>
          </p:cNvSpPr>
          <p:nvPr/>
        </p:nvSpPr>
        <p:spPr>
          <a:xfrm>
            <a:off x="533400" y="12759273"/>
            <a:ext cx="15163800" cy="1435649"/>
          </a:xfrm>
          <a:prstGeom prst="rect">
            <a:avLst/>
          </a:prstGeom>
        </p:spPr>
        <p:txBody>
          <a:bodyPr wrap="square" lIns="0" tIns="0" rIns="0" bIns="0" anchor="ctr" anchorCtr="0">
            <a:spAutoFit/>
          </a:bodyPr>
          <a:lstStyle>
            <a:lvl1pPr marL="0" algn="l" rtl="0">
              <a:defRPr sz="8800" b="1" i="0">
                <a:solidFill>
                  <a:schemeClr val="tx1"/>
                </a:solidFill>
                <a:latin typeface="Montserrat" panose="02000505000000020004" pitchFamily="2" charset="77"/>
                <a:ea typeface="+mn-ea"/>
                <a:cs typeface="Arial" panose="020B0604020202020204" pitchFamily="34" charset="0"/>
              </a:defRPr>
            </a:lvl1pPr>
            <a:lvl2pPr marL="554547">
              <a:defRPr>
                <a:latin typeface="+mn-lt"/>
                <a:ea typeface="+mn-ea"/>
                <a:cs typeface="+mn-cs"/>
              </a:defRPr>
            </a:lvl2pPr>
            <a:lvl3pPr marL="1109095">
              <a:defRPr>
                <a:latin typeface="+mn-lt"/>
                <a:ea typeface="+mn-ea"/>
                <a:cs typeface="+mn-cs"/>
              </a:defRPr>
            </a:lvl3pPr>
            <a:lvl4pPr marL="1663642">
              <a:defRPr>
                <a:latin typeface="+mn-lt"/>
                <a:ea typeface="+mn-ea"/>
                <a:cs typeface="+mn-cs"/>
              </a:defRPr>
            </a:lvl4pPr>
            <a:lvl5pPr marL="2218191">
              <a:defRPr>
                <a:latin typeface="+mn-lt"/>
                <a:ea typeface="+mn-ea"/>
                <a:cs typeface="+mn-cs"/>
              </a:defRPr>
            </a:lvl5pPr>
            <a:lvl6pPr marL="2772738">
              <a:defRPr>
                <a:latin typeface="+mn-lt"/>
                <a:ea typeface="+mn-ea"/>
                <a:cs typeface="+mn-cs"/>
              </a:defRPr>
            </a:lvl6pPr>
            <a:lvl7pPr marL="3327286">
              <a:defRPr>
                <a:latin typeface="+mn-lt"/>
                <a:ea typeface="+mn-ea"/>
                <a:cs typeface="+mn-cs"/>
              </a:defRPr>
            </a:lvl7pPr>
            <a:lvl8pPr marL="3881833">
              <a:defRPr>
                <a:latin typeface="+mn-lt"/>
                <a:ea typeface="+mn-ea"/>
                <a:cs typeface="+mn-cs"/>
              </a:defRPr>
            </a:lvl8pPr>
            <a:lvl9pPr marL="4436381">
              <a:defRPr>
                <a:latin typeface="+mn-lt"/>
                <a:ea typeface="+mn-ea"/>
                <a:cs typeface="+mn-cs"/>
              </a:defRPr>
            </a:lvl9pPr>
          </a:lstStyle>
          <a:p>
            <a:pPr defTabSz="914400">
              <a:lnSpc>
                <a:spcPct val="150000"/>
              </a:lnSpc>
            </a:pPr>
            <a:r>
              <a:rPr lang="en-US" sz="1600" b="0" kern="0" dirty="0">
                <a:solidFill>
                  <a:schemeClr val="accent3">
                    <a:lumMod val="75000"/>
                  </a:schemeClr>
                </a:solidFill>
              </a:rPr>
              <a:t>Training Course on Forging pathways to gender equality in statistical leadership</a:t>
            </a:r>
          </a:p>
          <a:p>
            <a:pPr defTabSz="914400">
              <a:lnSpc>
                <a:spcPct val="150000"/>
              </a:lnSpc>
            </a:pPr>
            <a:r>
              <a:rPr lang="en-US" sz="1600" b="0" kern="0" dirty="0">
                <a:solidFill>
                  <a:schemeClr val="accent3">
                    <a:lumMod val="75000"/>
                  </a:schemeClr>
                </a:solidFill>
              </a:rPr>
              <a:t>Developed by UN Women and Margarita Guerrero </a:t>
            </a:r>
          </a:p>
          <a:p>
            <a:pPr defTabSz="914400">
              <a:lnSpc>
                <a:spcPct val="150000"/>
              </a:lnSpc>
            </a:pPr>
            <a:r>
              <a:rPr lang="en-US" sz="1600" b="0" kern="0" dirty="0">
                <a:solidFill>
                  <a:schemeClr val="accent3">
                    <a:lumMod val="75000"/>
                  </a:schemeClr>
                </a:solidFill>
              </a:rPr>
              <a:t> </a:t>
            </a:r>
          </a:p>
          <a:p>
            <a:pPr defTabSz="914400">
              <a:lnSpc>
                <a:spcPct val="150000"/>
              </a:lnSpc>
            </a:pPr>
            <a:endParaRPr lang="en-US" sz="1600" b="0" kern="0" dirty="0">
              <a:solidFill>
                <a:schemeClr val="accent3">
                  <a:lumMod val="75000"/>
                </a:schemeClr>
              </a:solidFill>
            </a:endParaRPr>
          </a:p>
        </p:txBody>
      </p:sp>
      <p:sp>
        <p:nvSpPr>
          <p:cNvPr id="4" name="TextBox 3">
            <a:extLst>
              <a:ext uri="{FF2B5EF4-FFF2-40B4-BE49-F238E27FC236}">
                <a16:creationId xmlns:a16="http://schemas.microsoft.com/office/drawing/2014/main" id="{C6C9246D-138A-0C70-4F1B-9576E7792E50}"/>
              </a:ext>
            </a:extLst>
          </p:cNvPr>
          <p:cNvSpPr txBox="1"/>
          <p:nvPr/>
        </p:nvSpPr>
        <p:spPr>
          <a:xfrm>
            <a:off x="1752600" y="2667000"/>
            <a:ext cx="20726400" cy="10064294"/>
          </a:xfrm>
          <a:prstGeom prst="rect">
            <a:avLst/>
          </a:prstGeom>
          <a:noFill/>
        </p:spPr>
        <p:txBody>
          <a:bodyPr wrap="square" rtlCol="0">
            <a:spAutoFit/>
          </a:bodyPr>
          <a:lstStyle/>
          <a:p>
            <a:r>
              <a:rPr lang="en-US" sz="5400" dirty="0"/>
              <a:t>Note to the presenter:</a:t>
            </a:r>
          </a:p>
          <a:p>
            <a:endParaRPr lang="en-US" sz="5400" dirty="0"/>
          </a:p>
          <a:p>
            <a:pPr marL="685800" indent="-685800">
              <a:buFont typeface="Arial" panose="020B0604020202020204" pitchFamily="34" charset="0"/>
              <a:buChar char="•"/>
            </a:pPr>
            <a:r>
              <a:rPr lang="en-US" sz="5400" dirty="0"/>
              <a:t>­	</a:t>
            </a:r>
            <a:r>
              <a:rPr lang="en-US" sz="5400" dirty="0">
                <a:solidFill>
                  <a:srgbClr val="002060"/>
                </a:solidFill>
              </a:rPr>
              <a:t>The Constitution</a:t>
            </a:r>
          </a:p>
          <a:p>
            <a:pPr marL="1200150" indent="-1200150">
              <a:buFont typeface="Arial" panose="020B0604020202020204" pitchFamily="34" charset="0"/>
              <a:buChar char="•"/>
            </a:pPr>
            <a:r>
              <a:rPr lang="en-US" sz="5400" dirty="0">
                <a:solidFill>
                  <a:srgbClr val="002060"/>
                </a:solidFill>
              </a:rPr>
              <a:t>Legislations</a:t>
            </a:r>
            <a:r>
              <a:rPr lang="en-US" sz="5400" dirty="0"/>
              <a:t> (e.g., Magna Carta of Women, anti-discrimination laws, violence against women law, quotas in parliament), including examples of how these have been implemented (or not), such as existing programs and initiatives aimed at promoting women’s empowerment (e.g., leadership training programs)</a:t>
            </a:r>
          </a:p>
          <a:p>
            <a:pPr marL="1200150" indent="-1200150">
              <a:buFont typeface="Arial" panose="020B0604020202020204" pitchFamily="34" charset="0"/>
              <a:buChar char="•"/>
            </a:pPr>
            <a:r>
              <a:rPr lang="en-US" sz="5400" dirty="0">
                <a:solidFill>
                  <a:srgbClr val="002060"/>
                </a:solidFill>
              </a:rPr>
              <a:t>Policies</a:t>
            </a:r>
            <a:r>
              <a:rPr lang="en-US" sz="5400" dirty="0"/>
              <a:t> (e.g., national gender policy or strategy, national care policy), including examples of where gender policies have significantly improved women’s lives.</a:t>
            </a:r>
          </a:p>
          <a:p>
            <a:endParaRPr lang="en-US" sz="5400" dirty="0"/>
          </a:p>
        </p:txBody>
      </p:sp>
    </p:spTree>
    <p:extLst>
      <p:ext uri="{BB962C8B-B14F-4D97-AF65-F5344CB8AC3E}">
        <p14:creationId xmlns:p14="http://schemas.microsoft.com/office/powerpoint/2010/main" val="417671631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E812EB0F-19F0-B029-7717-3187ED3F2246}"/>
              </a:ext>
            </a:extLst>
          </p:cNvPr>
          <p:cNvSpPr>
            <a:spLocks noGrp="1"/>
          </p:cNvSpPr>
          <p:nvPr>
            <p:ph type="body" sz="quarter" idx="10"/>
          </p:nvPr>
        </p:nvSpPr>
        <p:spPr>
          <a:xfrm>
            <a:off x="1295400" y="1066800"/>
            <a:ext cx="21372729" cy="830997"/>
          </a:xfrm>
        </p:spPr>
        <p:txBody>
          <a:bodyPr/>
          <a:lstStyle/>
          <a:p>
            <a:pPr algn="ctr"/>
            <a:r>
              <a:rPr lang="en-US" sz="5400" dirty="0">
                <a:solidFill>
                  <a:srgbClr val="FFFF00"/>
                </a:solidFill>
              </a:rPr>
              <a:t>Country’s Constitution</a:t>
            </a:r>
          </a:p>
        </p:txBody>
      </p:sp>
      <p:sp>
        <p:nvSpPr>
          <p:cNvPr id="3" name="Text Placeholder 3">
            <a:extLst>
              <a:ext uri="{FF2B5EF4-FFF2-40B4-BE49-F238E27FC236}">
                <a16:creationId xmlns:a16="http://schemas.microsoft.com/office/drawing/2014/main" id="{DA5D53CC-1883-2C42-022B-299823E0616A}"/>
              </a:ext>
            </a:extLst>
          </p:cNvPr>
          <p:cNvSpPr txBox="1">
            <a:spLocks/>
          </p:cNvSpPr>
          <p:nvPr/>
        </p:nvSpPr>
        <p:spPr>
          <a:xfrm>
            <a:off x="533400" y="12759273"/>
            <a:ext cx="15163800" cy="1435649"/>
          </a:xfrm>
          <a:prstGeom prst="rect">
            <a:avLst/>
          </a:prstGeom>
        </p:spPr>
        <p:txBody>
          <a:bodyPr wrap="square" lIns="0" tIns="0" rIns="0" bIns="0" anchor="ctr" anchorCtr="0">
            <a:spAutoFit/>
          </a:bodyPr>
          <a:lstStyle>
            <a:lvl1pPr marL="0" algn="l" rtl="0">
              <a:defRPr sz="8800" b="1" i="0">
                <a:solidFill>
                  <a:schemeClr val="tx1"/>
                </a:solidFill>
                <a:latin typeface="Montserrat" panose="02000505000000020004" pitchFamily="2" charset="77"/>
                <a:ea typeface="+mn-ea"/>
                <a:cs typeface="Arial" panose="020B0604020202020204" pitchFamily="34" charset="0"/>
              </a:defRPr>
            </a:lvl1pPr>
            <a:lvl2pPr marL="554547">
              <a:defRPr>
                <a:latin typeface="+mn-lt"/>
                <a:ea typeface="+mn-ea"/>
                <a:cs typeface="+mn-cs"/>
              </a:defRPr>
            </a:lvl2pPr>
            <a:lvl3pPr marL="1109095">
              <a:defRPr>
                <a:latin typeface="+mn-lt"/>
                <a:ea typeface="+mn-ea"/>
                <a:cs typeface="+mn-cs"/>
              </a:defRPr>
            </a:lvl3pPr>
            <a:lvl4pPr marL="1663642">
              <a:defRPr>
                <a:latin typeface="+mn-lt"/>
                <a:ea typeface="+mn-ea"/>
                <a:cs typeface="+mn-cs"/>
              </a:defRPr>
            </a:lvl4pPr>
            <a:lvl5pPr marL="2218191">
              <a:defRPr>
                <a:latin typeface="+mn-lt"/>
                <a:ea typeface="+mn-ea"/>
                <a:cs typeface="+mn-cs"/>
              </a:defRPr>
            </a:lvl5pPr>
            <a:lvl6pPr marL="2772738">
              <a:defRPr>
                <a:latin typeface="+mn-lt"/>
                <a:ea typeface="+mn-ea"/>
                <a:cs typeface="+mn-cs"/>
              </a:defRPr>
            </a:lvl6pPr>
            <a:lvl7pPr marL="3327286">
              <a:defRPr>
                <a:latin typeface="+mn-lt"/>
                <a:ea typeface="+mn-ea"/>
                <a:cs typeface="+mn-cs"/>
              </a:defRPr>
            </a:lvl7pPr>
            <a:lvl8pPr marL="3881833">
              <a:defRPr>
                <a:latin typeface="+mn-lt"/>
                <a:ea typeface="+mn-ea"/>
                <a:cs typeface="+mn-cs"/>
              </a:defRPr>
            </a:lvl8pPr>
            <a:lvl9pPr marL="4436381">
              <a:defRPr>
                <a:latin typeface="+mn-lt"/>
                <a:ea typeface="+mn-ea"/>
                <a:cs typeface="+mn-cs"/>
              </a:defRPr>
            </a:lvl9pPr>
          </a:lstStyle>
          <a:p>
            <a:pPr defTabSz="914400">
              <a:lnSpc>
                <a:spcPct val="150000"/>
              </a:lnSpc>
            </a:pPr>
            <a:r>
              <a:rPr lang="en-US" sz="1600" b="0" kern="0" dirty="0">
                <a:solidFill>
                  <a:schemeClr val="accent3">
                    <a:lumMod val="75000"/>
                  </a:schemeClr>
                </a:solidFill>
              </a:rPr>
              <a:t>Training Course on Forging pathways to gender equality in statistical leadership</a:t>
            </a:r>
          </a:p>
          <a:p>
            <a:pPr defTabSz="914400">
              <a:lnSpc>
                <a:spcPct val="150000"/>
              </a:lnSpc>
            </a:pPr>
            <a:r>
              <a:rPr lang="en-US" sz="1600" b="0" kern="0" dirty="0">
                <a:solidFill>
                  <a:schemeClr val="accent3">
                    <a:lumMod val="75000"/>
                  </a:schemeClr>
                </a:solidFill>
              </a:rPr>
              <a:t>Developed by UN Women and Margarita Guerrero </a:t>
            </a:r>
          </a:p>
          <a:p>
            <a:pPr defTabSz="914400">
              <a:lnSpc>
                <a:spcPct val="150000"/>
              </a:lnSpc>
            </a:pPr>
            <a:r>
              <a:rPr lang="en-US" sz="1600" b="0" kern="0" dirty="0">
                <a:solidFill>
                  <a:schemeClr val="accent3">
                    <a:lumMod val="75000"/>
                  </a:schemeClr>
                </a:solidFill>
              </a:rPr>
              <a:t> </a:t>
            </a:r>
          </a:p>
          <a:p>
            <a:pPr defTabSz="914400">
              <a:lnSpc>
                <a:spcPct val="150000"/>
              </a:lnSpc>
            </a:pPr>
            <a:endParaRPr lang="en-US" sz="1600" b="0" kern="0" dirty="0">
              <a:solidFill>
                <a:schemeClr val="accent3">
                  <a:lumMod val="75000"/>
                </a:schemeClr>
              </a:solidFill>
            </a:endParaRPr>
          </a:p>
        </p:txBody>
      </p:sp>
      <p:sp>
        <p:nvSpPr>
          <p:cNvPr id="4" name="TextBox 3">
            <a:extLst>
              <a:ext uri="{FF2B5EF4-FFF2-40B4-BE49-F238E27FC236}">
                <a16:creationId xmlns:a16="http://schemas.microsoft.com/office/drawing/2014/main" id="{C6C9246D-138A-0C70-4F1B-9576E7792E50}"/>
              </a:ext>
            </a:extLst>
          </p:cNvPr>
          <p:cNvSpPr txBox="1"/>
          <p:nvPr/>
        </p:nvSpPr>
        <p:spPr>
          <a:xfrm>
            <a:off x="1752600" y="3305800"/>
            <a:ext cx="20726400" cy="1754326"/>
          </a:xfrm>
          <a:prstGeom prst="rect">
            <a:avLst/>
          </a:prstGeom>
          <a:noFill/>
        </p:spPr>
        <p:txBody>
          <a:bodyPr wrap="square" rtlCol="0">
            <a:spAutoFit/>
          </a:bodyPr>
          <a:lstStyle/>
          <a:p>
            <a:endParaRPr lang="en-US" sz="5400" dirty="0"/>
          </a:p>
          <a:p>
            <a:endParaRPr lang="en-US" sz="5400" dirty="0"/>
          </a:p>
        </p:txBody>
      </p:sp>
    </p:spTree>
    <p:extLst>
      <p:ext uri="{BB962C8B-B14F-4D97-AF65-F5344CB8AC3E}">
        <p14:creationId xmlns:p14="http://schemas.microsoft.com/office/powerpoint/2010/main" val="77249374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E812EB0F-19F0-B029-7717-3187ED3F2246}"/>
              </a:ext>
            </a:extLst>
          </p:cNvPr>
          <p:cNvSpPr>
            <a:spLocks noGrp="1"/>
          </p:cNvSpPr>
          <p:nvPr>
            <p:ph type="body" sz="quarter" idx="10"/>
          </p:nvPr>
        </p:nvSpPr>
        <p:spPr>
          <a:xfrm>
            <a:off x="1586578" y="1128240"/>
            <a:ext cx="21233951" cy="830997"/>
          </a:xfrm>
        </p:spPr>
        <p:txBody>
          <a:bodyPr/>
          <a:lstStyle/>
          <a:p>
            <a:pPr algn="ctr"/>
            <a:r>
              <a:rPr lang="en-US" sz="5400" dirty="0">
                <a:solidFill>
                  <a:srgbClr val="FFFF00"/>
                </a:solidFill>
              </a:rPr>
              <a:t>Country’s Legislations (few </a:t>
            </a:r>
            <a:r>
              <a:rPr lang="en-US" sz="5400" dirty="0" err="1">
                <a:solidFill>
                  <a:srgbClr val="FFFF00"/>
                </a:solidFill>
              </a:rPr>
              <a:t>e.g.s</a:t>
            </a:r>
            <a:r>
              <a:rPr lang="en-US" sz="5400" dirty="0">
                <a:solidFill>
                  <a:srgbClr val="FFFF00"/>
                </a:solidFill>
              </a:rPr>
              <a:t>)</a:t>
            </a:r>
          </a:p>
        </p:txBody>
      </p:sp>
      <p:sp>
        <p:nvSpPr>
          <p:cNvPr id="5" name="Text Placeholder 4">
            <a:extLst>
              <a:ext uri="{FF2B5EF4-FFF2-40B4-BE49-F238E27FC236}">
                <a16:creationId xmlns:a16="http://schemas.microsoft.com/office/drawing/2014/main" id="{1A7CD7AE-4CAB-2DDA-4B6D-E4679DD89375}"/>
              </a:ext>
            </a:extLst>
          </p:cNvPr>
          <p:cNvSpPr>
            <a:spLocks noGrp="1"/>
          </p:cNvSpPr>
          <p:nvPr>
            <p:ph type="body" sz="quarter" idx="11"/>
          </p:nvPr>
        </p:nvSpPr>
        <p:spPr>
          <a:xfrm>
            <a:off x="1586578" y="3161380"/>
            <a:ext cx="21233951" cy="8617744"/>
          </a:xfrm>
        </p:spPr>
        <p:txBody>
          <a:bodyPr/>
          <a:lstStyle/>
          <a:p>
            <a:r>
              <a:rPr lang="en-US" sz="4000" b="1" dirty="0">
                <a:solidFill>
                  <a:srgbClr val="FD6824"/>
                </a:solidFill>
                <a:latin typeface="+mj-lt"/>
              </a:rPr>
              <a:t>Philippines</a:t>
            </a:r>
            <a:r>
              <a:rPr lang="en-US" sz="4000" dirty="0">
                <a:solidFill>
                  <a:srgbClr val="FD6824"/>
                </a:solidFill>
                <a:latin typeface="+mj-lt"/>
              </a:rPr>
              <a:t>: </a:t>
            </a:r>
            <a:r>
              <a:rPr lang="en-US" sz="4000" dirty="0">
                <a:latin typeface="+mj-lt"/>
              </a:rPr>
              <a:t>The </a:t>
            </a:r>
            <a:r>
              <a:rPr lang="en-US" sz="4000" b="1" dirty="0">
                <a:solidFill>
                  <a:srgbClr val="002060"/>
                </a:solidFill>
                <a:latin typeface="+mj-lt"/>
              </a:rPr>
              <a:t>Magna Carta of Women </a:t>
            </a:r>
            <a:r>
              <a:rPr lang="en-US" sz="4000" b="1" dirty="0">
                <a:latin typeface="+mj-lt"/>
              </a:rPr>
              <a:t>(Republic Act No. 9710)</a:t>
            </a:r>
            <a:r>
              <a:rPr lang="en-US" sz="4000" dirty="0">
                <a:latin typeface="+mj-lt"/>
              </a:rPr>
              <a:t>, enacted in 2009, is a comprehensive women’s rights law in the Philippines to eliminate discrimination against women by recognizing, protecting, and promoting their rights, particularly in marginalized sectors.</a:t>
            </a:r>
          </a:p>
          <a:p>
            <a:endParaRPr lang="en-US" sz="4000" dirty="0">
              <a:latin typeface="+mj-lt"/>
            </a:endParaRPr>
          </a:p>
          <a:p>
            <a:r>
              <a:rPr lang="en-US" sz="4000" b="1" dirty="0">
                <a:solidFill>
                  <a:srgbClr val="002060"/>
                </a:solidFill>
                <a:latin typeface="+mj-lt"/>
              </a:rPr>
              <a:t>Violence Against Women Laws</a:t>
            </a:r>
          </a:p>
          <a:p>
            <a:pPr>
              <a:buFont typeface="Arial" panose="020B0604020202020204" pitchFamily="34" charset="0"/>
              <a:buChar char="•"/>
            </a:pPr>
            <a:r>
              <a:rPr lang="en-US" sz="4000" b="1" dirty="0">
                <a:solidFill>
                  <a:srgbClr val="FD6824"/>
                </a:solidFill>
                <a:latin typeface="+mj-lt"/>
              </a:rPr>
              <a:t>India: </a:t>
            </a:r>
            <a:r>
              <a:rPr lang="en-US" sz="4000" dirty="0">
                <a:latin typeface="+mj-lt"/>
              </a:rPr>
              <a:t>The </a:t>
            </a:r>
            <a:r>
              <a:rPr lang="en-US" sz="4000" b="1" dirty="0">
                <a:solidFill>
                  <a:srgbClr val="002060"/>
                </a:solidFill>
                <a:latin typeface="+mj-lt"/>
              </a:rPr>
              <a:t>Protection of Women from Domestic Violence Act </a:t>
            </a:r>
            <a:r>
              <a:rPr lang="en-US" sz="4000" b="1" dirty="0">
                <a:latin typeface="+mj-lt"/>
              </a:rPr>
              <a:t>(2005)</a:t>
            </a:r>
            <a:r>
              <a:rPr lang="en-US" sz="4000" dirty="0">
                <a:latin typeface="+mj-lt"/>
              </a:rPr>
              <a:t> provides a legal framework for the protection of women from domestic violence, addressing physical, emotional, sexual, and economic abuse. It also empowers courts to issue protection orders and secure shelter for victims.</a:t>
            </a:r>
          </a:p>
          <a:p>
            <a:pPr>
              <a:buFont typeface="Arial" panose="020B0604020202020204" pitchFamily="34" charset="0"/>
              <a:buChar char="•"/>
            </a:pPr>
            <a:r>
              <a:rPr lang="en-US" sz="4000" b="1" dirty="0">
                <a:solidFill>
                  <a:srgbClr val="FD6824"/>
                </a:solidFill>
                <a:latin typeface="+mj-lt"/>
              </a:rPr>
              <a:t>Bangladesh: </a:t>
            </a:r>
            <a:r>
              <a:rPr lang="en-US" sz="4000" dirty="0">
                <a:latin typeface="+mj-lt"/>
              </a:rPr>
              <a:t>The </a:t>
            </a:r>
            <a:r>
              <a:rPr lang="en-US" sz="4000" b="1" dirty="0">
                <a:solidFill>
                  <a:srgbClr val="002060"/>
                </a:solidFill>
                <a:latin typeface="+mj-lt"/>
              </a:rPr>
              <a:t>Domestic Violence (Prevention and Protection) Act</a:t>
            </a:r>
            <a:r>
              <a:rPr lang="en-US" sz="4000" b="1" dirty="0">
                <a:latin typeface="+mj-lt"/>
              </a:rPr>
              <a:t> (2010)</a:t>
            </a:r>
            <a:r>
              <a:rPr lang="en-US" sz="4000" dirty="0">
                <a:latin typeface="+mj-lt"/>
              </a:rPr>
              <a:t> offers legal protection to women and children who are victims of domestic abuse and violence. It establishes provisions for protection orders and assistance to survivors.</a:t>
            </a:r>
          </a:p>
          <a:p>
            <a:pPr>
              <a:buFont typeface="Arial" panose="020B0604020202020204" pitchFamily="34" charset="0"/>
              <a:buChar char="•"/>
            </a:pPr>
            <a:r>
              <a:rPr lang="en-US" sz="4000" b="1" dirty="0">
                <a:solidFill>
                  <a:srgbClr val="FD6824"/>
                </a:solidFill>
                <a:latin typeface="+mj-lt"/>
              </a:rPr>
              <a:t>Papua New Guinea: </a:t>
            </a:r>
            <a:r>
              <a:rPr lang="en-US" sz="4000" dirty="0">
                <a:latin typeface="+mj-lt"/>
              </a:rPr>
              <a:t>The </a:t>
            </a:r>
            <a:r>
              <a:rPr lang="en-US" sz="4000" b="1" dirty="0">
                <a:solidFill>
                  <a:srgbClr val="002060"/>
                </a:solidFill>
                <a:latin typeface="+mj-lt"/>
              </a:rPr>
              <a:t>Family Protection Act </a:t>
            </a:r>
            <a:r>
              <a:rPr lang="en-US" sz="4000" b="1" dirty="0">
                <a:latin typeface="+mj-lt"/>
              </a:rPr>
              <a:t>(2013)</a:t>
            </a:r>
            <a:r>
              <a:rPr lang="en-US" sz="4000" dirty="0">
                <a:latin typeface="+mj-lt"/>
              </a:rPr>
              <a:t> criminalizes domestic violence and provides a legal mechanism for survivors to seek protection orders.</a:t>
            </a:r>
          </a:p>
          <a:p>
            <a:endParaRPr lang="en-IN" sz="4000" dirty="0">
              <a:latin typeface="+mj-lt"/>
            </a:endParaRPr>
          </a:p>
        </p:txBody>
      </p:sp>
      <p:sp>
        <p:nvSpPr>
          <p:cNvPr id="3" name="Text Placeholder 3">
            <a:extLst>
              <a:ext uri="{FF2B5EF4-FFF2-40B4-BE49-F238E27FC236}">
                <a16:creationId xmlns:a16="http://schemas.microsoft.com/office/drawing/2014/main" id="{DA5D53CC-1883-2C42-022B-299823E0616A}"/>
              </a:ext>
            </a:extLst>
          </p:cNvPr>
          <p:cNvSpPr txBox="1">
            <a:spLocks/>
          </p:cNvSpPr>
          <p:nvPr/>
        </p:nvSpPr>
        <p:spPr>
          <a:xfrm>
            <a:off x="533400" y="12759273"/>
            <a:ext cx="15163800" cy="1435649"/>
          </a:xfrm>
          <a:prstGeom prst="rect">
            <a:avLst/>
          </a:prstGeom>
        </p:spPr>
        <p:txBody>
          <a:bodyPr wrap="square" lIns="0" tIns="0" rIns="0" bIns="0" anchor="ctr" anchorCtr="0">
            <a:spAutoFit/>
          </a:bodyPr>
          <a:lstStyle>
            <a:lvl1pPr marL="0" algn="l" rtl="0">
              <a:defRPr sz="8800" b="1" i="0">
                <a:solidFill>
                  <a:schemeClr val="tx1"/>
                </a:solidFill>
                <a:latin typeface="Montserrat" panose="02000505000000020004" pitchFamily="2" charset="77"/>
                <a:ea typeface="+mn-ea"/>
                <a:cs typeface="Arial" panose="020B0604020202020204" pitchFamily="34" charset="0"/>
              </a:defRPr>
            </a:lvl1pPr>
            <a:lvl2pPr marL="554547">
              <a:defRPr>
                <a:latin typeface="+mn-lt"/>
                <a:ea typeface="+mn-ea"/>
                <a:cs typeface="+mn-cs"/>
              </a:defRPr>
            </a:lvl2pPr>
            <a:lvl3pPr marL="1109095">
              <a:defRPr>
                <a:latin typeface="+mn-lt"/>
                <a:ea typeface="+mn-ea"/>
                <a:cs typeface="+mn-cs"/>
              </a:defRPr>
            </a:lvl3pPr>
            <a:lvl4pPr marL="1663642">
              <a:defRPr>
                <a:latin typeface="+mn-lt"/>
                <a:ea typeface="+mn-ea"/>
                <a:cs typeface="+mn-cs"/>
              </a:defRPr>
            </a:lvl4pPr>
            <a:lvl5pPr marL="2218191">
              <a:defRPr>
                <a:latin typeface="+mn-lt"/>
                <a:ea typeface="+mn-ea"/>
                <a:cs typeface="+mn-cs"/>
              </a:defRPr>
            </a:lvl5pPr>
            <a:lvl6pPr marL="2772738">
              <a:defRPr>
                <a:latin typeface="+mn-lt"/>
                <a:ea typeface="+mn-ea"/>
                <a:cs typeface="+mn-cs"/>
              </a:defRPr>
            </a:lvl6pPr>
            <a:lvl7pPr marL="3327286">
              <a:defRPr>
                <a:latin typeface="+mn-lt"/>
                <a:ea typeface="+mn-ea"/>
                <a:cs typeface="+mn-cs"/>
              </a:defRPr>
            </a:lvl7pPr>
            <a:lvl8pPr marL="3881833">
              <a:defRPr>
                <a:latin typeface="+mn-lt"/>
                <a:ea typeface="+mn-ea"/>
                <a:cs typeface="+mn-cs"/>
              </a:defRPr>
            </a:lvl8pPr>
            <a:lvl9pPr marL="4436381">
              <a:defRPr>
                <a:latin typeface="+mn-lt"/>
                <a:ea typeface="+mn-ea"/>
                <a:cs typeface="+mn-cs"/>
              </a:defRPr>
            </a:lvl9pPr>
          </a:lstStyle>
          <a:p>
            <a:pPr defTabSz="914400">
              <a:lnSpc>
                <a:spcPct val="150000"/>
              </a:lnSpc>
            </a:pPr>
            <a:r>
              <a:rPr lang="en-US" sz="1600" b="0" kern="0" dirty="0">
                <a:solidFill>
                  <a:schemeClr val="accent3">
                    <a:lumMod val="75000"/>
                  </a:schemeClr>
                </a:solidFill>
              </a:rPr>
              <a:t>Training Course on Forging pathways to gender equality in statistical leadership</a:t>
            </a:r>
          </a:p>
          <a:p>
            <a:pPr defTabSz="914400">
              <a:lnSpc>
                <a:spcPct val="150000"/>
              </a:lnSpc>
            </a:pPr>
            <a:r>
              <a:rPr lang="en-US" sz="1600" b="0" kern="0" dirty="0">
                <a:solidFill>
                  <a:schemeClr val="accent3">
                    <a:lumMod val="75000"/>
                  </a:schemeClr>
                </a:solidFill>
              </a:rPr>
              <a:t>Developed by UN Women and Margarita Guerrero </a:t>
            </a:r>
          </a:p>
          <a:p>
            <a:pPr defTabSz="914400">
              <a:lnSpc>
                <a:spcPct val="150000"/>
              </a:lnSpc>
            </a:pPr>
            <a:r>
              <a:rPr lang="en-US" sz="1600" b="0" kern="0" dirty="0">
                <a:solidFill>
                  <a:schemeClr val="accent3">
                    <a:lumMod val="75000"/>
                  </a:schemeClr>
                </a:solidFill>
              </a:rPr>
              <a:t> </a:t>
            </a:r>
          </a:p>
          <a:p>
            <a:pPr defTabSz="914400">
              <a:lnSpc>
                <a:spcPct val="150000"/>
              </a:lnSpc>
            </a:pPr>
            <a:endParaRPr lang="en-US" sz="1600" b="0" kern="0" dirty="0">
              <a:solidFill>
                <a:schemeClr val="accent3">
                  <a:lumMod val="75000"/>
                </a:schemeClr>
              </a:solidFill>
            </a:endParaRPr>
          </a:p>
        </p:txBody>
      </p:sp>
    </p:spTree>
    <p:extLst>
      <p:ext uri="{BB962C8B-B14F-4D97-AF65-F5344CB8AC3E}">
        <p14:creationId xmlns:p14="http://schemas.microsoft.com/office/powerpoint/2010/main" val="58743263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AC23520E-0208-A6C9-FD2C-BCDBFCADEE0C}"/>
              </a:ext>
            </a:extLst>
          </p:cNvPr>
          <p:cNvSpPr>
            <a:spLocks noGrp="1"/>
          </p:cNvSpPr>
          <p:nvPr>
            <p:ph type="body" sz="quarter" idx="10"/>
          </p:nvPr>
        </p:nvSpPr>
        <p:spPr>
          <a:xfrm>
            <a:off x="1586578" y="1128240"/>
            <a:ext cx="21233951" cy="615553"/>
          </a:xfrm>
        </p:spPr>
        <p:txBody>
          <a:bodyPr/>
          <a:lstStyle/>
          <a:p>
            <a:r>
              <a:rPr lang="en-US" sz="4000" dirty="0">
                <a:solidFill>
                  <a:srgbClr val="FFFF00"/>
                </a:solidFill>
              </a:rPr>
              <a:t>Country’s Gender Policies </a:t>
            </a:r>
            <a:r>
              <a:rPr lang="en-US" dirty="0"/>
              <a:t>E.g. Gender Sensitive Policies at workplaces</a:t>
            </a:r>
            <a:endParaRPr lang="en-IN" dirty="0"/>
          </a:p>
        </p:txBody>
      </p:sp>
      <p:sp>
        <p:nvSpPr>
          <p:cNvPr id="3" name="Text Placeholder 2">
            <a:extLst>
              <a:ext uri="{FF2B5EF4-FFF2-40B4-BE49-F238E27FC236}">
                <a16:creationId xmlns:a16="http://schemas.microsoft.com/office/drawing/2014/main" id="{A407CF09-B37A-F121-46DA-F1410D90830B}"/>
              </a:ext>
            </a:extLst>
          </p:cNvPr>
          <p:cNvSpPr>
            <a:spLocks noGrp="1"/>
          </p:cNvSpPr>
          <p:nvPr>
            <p:ph type="body" sz="quarter" idx="11"/>
          </p:nvPr>
        </p:nvSpPr>
        <p:spPr>
          <a:xfrm>
            <a:off x="13411841" y="3733800"/>
            <a:ext cx="9408688" cy="5601533"/>
          </a:xfrm>
        </p:spPr>
        <p:txBody>
          <a:bodyPr/>
          <a:lstStyle/>
          <a:p>
            <a:r>
              <a:rPr lang="en-US" dirty="0"/>
              <a:t>With </a:t>
            </a:r>
            <a:r>
              <a:rPr lang="en-US" dirty="0" err="1"/>
              <a:t>Equileaps’s</a:t>
            </a:r>
            <a:r>
              <a:rPr lang="en-US" dirty="0"/>
              <a:t> survey study</a:t>
            </a:r>
          </a:p>
          <a:p>
            <a:pPr marL="457200" indent="-457200">
              <a:buFont typeface="Arial" panose="020B0604020202020204" pitchFamily="34" charset="0"/>
              <a:buChar char="•"/>
            </a:pPr>
            <a:endParaRPr lang="en-US" dirty="0">
              <a:solidFill>
                <a:srgbClr val="002060"/>
              </a:solidFill>
            </a:endParaRPr>
          </a:p>
          <a:p>
            <a:pPr marL="457200" indent="-457200">
              <a:buFont typeface="Arial" panose="020B0604020202020204" pitchFamily="34" charset="0"/>
              <a:buChar char="•"/>
            </a:pPr>
            <a:r>
              <a:rPr lang="en-US" dirty="0">
                <a:solidFill>
                  <a:srgbClr val="002060"/>
                </a:solidFill>
              </a:rPr>
              <a:t>Japan stands out regionally and globally for providing extensive statutory paid parental leave to all parents, offering up to six months of leave paid at two-thirds of regular average pay, and a further six months paid at a lower rate.</a:t>
            </a:r>
          </a:p>
          <a:p>
            <a:pPr marL="457200" indent="-457200">
              <a:buFont typeface="Arial" panose="020B0604020202020204" pitchFamily="34" charset="0"/>
              <a:buChar char="•"/>
            </a:pPr>
            <a:endParaRPr lang="en-US" dirty="0">
              <a:solidFill>
                <a:srgbClr val="002060"/>
              </a:solidFill>
            </a:endParaRPr>
          </a:p>
          <a:p>
            <a:pPr marL="457200" indent="-457200">
              <a:buFont typeface="Arial" panose="020B0604020202020204" pitchFamily="34" charset="0"/>
              <a:buChar char="•"/>
            </a:pPr>
            <a:r>
              <a:rPr lang="en-US" dirty="0">
                <a:solidFill>
                  <a:srgbClr val="002060"/>
                </a:solidFill>
              </a:rPr>
              <a:t>Across Asia-Pacific, 57% of companies do not publish an anti-sexual harassment policy.</a:t>
            </a:r>
          </a:p>
          <a:p>
            <a:pPr marL="457200" indent="-457200">
              <a:buFont typeface="Arial" panose="020B0604020202020204" pitchFamily="34" charset="0"/>
              <a:buChar char="•"/>
            </a:pPr>
            <a:endParaRPr lang="en-US" dirty="0">
              <a:solidFill>
                <a:srgbClr val="002060"/>
              </a:solidFill>
            </a:endParaRPr>
          </a:p>
          <a:p>
            <a:pPr marL="457200" indent="-457200">
              <a:buFont typeface="Arial" panose="020B0604020202020204" pitchFamily="34" charset="0"/>
              <a:buChar char="•"/>
            </a:pPr>
            <a:r>
              <a:rPr lang="en-US" dirty="0">
                <a:solidFill>
                  <a:srgbClr val="002060"/>
                </a:solidFill>
              </a:rPr>
              <a:t>A significant proportion (39%) of Asia-Pacific companies offer both flexible working hours and locations (and not just as emergency COVID-19 measures), compared with 28% in 2020.</a:t>
            </a:r>
            <a:endParaRPr lang="en-IN" dirty="0">
              <a:solidFill>
                <a:srgbClr val="002060"/>
              </a:solidFill>
            </a:endParaRPr>
          </a:p>
        </p:txBody>
      </p:sp>
      <p:pic>
        <p:nvPicPr>
          <p:cNvPr id="6" name="Picture 5">
            <a:extLst>
              <a:ext uri="{FF2B5EF4-FFF2-40B4-BE49-F238E27FC236}">
                <a16:creationId xmlns:a16="http://schemas.microsoft.com/office/drawing/2014/main" id="{29D70906-C60C-0152-A61D-306B5CC30F4D}"/>
              </a:ext>
            </a:extLst>
          </p:cNvPr>
          <p:cNvPicPr>
            <a:picLocks noChangeAspect="1"/>
          </p:cNvPicPr>
          <p:nvPr/>
        </p:nvPicPr>
        <p:blipFill>
          <a:blip r:embed="rId2"/>
          <a:stretch>
            <a:fillRect/>
          </a:stretch>
        </p:blipFill>
        <p:spPr>
          <a:xfrm>
            <a:off x="1828800" y="4652225"/>
            <a:ext cx="9905361" cy="6729058"/>
          </a:xfrm>
          <a:prstGeom prst="rect">
            <a:avLst/>
          </a:prstGeom>
        </p:spPr>
      </p:pic>
      <p:sp>
        <p:nvSpPr>
          <p:cNvPr id="7" name="TextBox 6">
            <a:extLst>
              <a:ext uri="{FF2B5EF4-FFF2-40B4-BE49-F238E27FC236}">
                <a16:creationId xmlns:a16="http://schemas.microsoft.com/office/drawing/2014/main" id="{27FB3CA0-1632-C598-ED3D-279B50ED242B}"/>
              </a:ext>
            </a:extLst>
          </p:cNvPr>
          <p:cNvSpPr txBox="1"/>
          <p:nvPr/>
        </p:nvSpPr>
        <p:spPr>
          <a:xfrm>
            <a:off x="2172432" y="2514600"/>
            <a:ext cx="9296400" cy="1754326"/>
          </a:xfrm>
          <a:prstGeom prst="rect">
            <a:avLst/>
          </a:prstGeom>
          <a:noFill/>
        </p:spPr>
        <p:txBody>
          <a:bodyPr wrap="square" rtlCol="0">
            <a:spAutoFit/>
          </a:bodyPr>
          <a:lstStyle/>
          <a:p>
            <a:pPr algn="ctr"/>
            <a:r>
              <a:rPr lang="en-US" sz="3600" b="1" dirty="0">
                <a:solidFill>
                  <a:schemeClr val="accent1"/>
                </a:solidFill>
              </a:rPr>
              <a:t>There is a need to dismantle discriminatory legislation and pass robust laws and policies that advance gender equality</a:t>
            </a:r>
          </a:p>
        </p:txBody>
      </p:sp>
      <p:sp>
        <p:nvSpPr>
          <p:cNvPr id="5" name="Text Placeholder 3">
            <a:extLst>
              <a:ext uri="{FF2B5EF4-FFF2-40B4-BE49-F238E27FC236}">
                <a16:creationId xmlns:a16="http://schemas.microsoft.com/office/drawing/2014/main" id="{CC0DA1FE-8225-6E60-F00C-57DC7707CC7A}"/>
              </a:ext>
            </a:extLst>
          </p:cNvPr>
          <p:cNvSpPr txBox="1">
            <a:spLocks/>
          </p:cNvSpPr>
          <p:nvPr/>
        </p:nvSpPr>
        <p:spPr>
          <a:xfrm>
            <a:off x="533400" y="12759273"/>
            <a:ext cx="15163800" cy="1435649"/>
          </a:xfrm>
          <a:prstGeom prst="rect">
            <a:avLst/>
          </a:prstGeom>
        </p:spPr>
        <p:txBody>
          <a:bodyPr wrap="square" lIns="0" tIns="0" rIns="0" bIns="0" anchor="ctr" anchorCtr="0">
            <a:spAutoFit/>
          </a:bodyPr>
          <a:lstStyle>
            <a:lvl1pPr marL="0" algn="l" rtl="0">
              <a:defRPr sz="8800" b="1" i="0">
                <a:solidFill>
                  <a:schemeClr val="tx1"/>
                </a:solidFill>
                <a:latin typeface="Montserrat" panose="02000505000000020004" pitchFamily="2" charset="77"/>
                <a:ea typeface="+mn-ea"/>
                <a:cs typeface="Arial" panose="020B0604020202020204" pitchFamily="34" charset="0"/>
              </a:defRPr>
            </a:lvl1pPr>
            <a:lvl2pPr marL="554547">
              <a:defRPr>
                <a:latin typeface="+mn-lt"/>
                <a:ea typeface="+mn-ea"/>
                <a:cs typeface="+mn-cs"/>
              </a:defRPr>
            </a:lvl2pPr>
            <a:lvl3pPr marL="1109095">
              <a:defRPr>
                <a:latin typeface="+mn-lt"/>
                <a:ea typeface="+mn-ea"/>
                <a:cs typeface="+mn-cs"/>
              </a:defRPr>
            </a:lvl3pPr>
            <a:lvl4pPr marL="1663642">
              <a:defRPr>
                <a:latin typeface="+mn-lt"/>
                <a:ea typeface="+mn-ea"/>
                <a:cs typeface="+mn-cs"/>
              </a:defRPr>
            </a:lvl4pPr>
            <a:lvl5pPr marL="2218191">
              <a:defRPr>
                <a:latin typeface="+mn-lt"/>
                <a:ea typeface="+mn-ea"/>
                <a:cs typeface="+mn-cs"/>
              </a:defRPr>
            </a:lvl5pPr>
            <a:lvl6pPr marL="2772738">
              <a:defRPr>
                <a:latin typeface="+mn-lt"/>
                <a:ea typeface="+mn-ea"/>
                <a:cs typeface="+mn-cs"/>
              </a:defRPr>
            </a:lvl6pPr>
            <a:lvl7pPr marL="3327286">
              <a:defRPr>
                <a:latin typeface="+mn-lt"/>
                <a:ea typeface="+mn-ea"/>
                <a:cs typeface="+mn-cs"/>
              </a:defRPr>
            </a:lvl7pPr>
            <a:lvl8pPr marL="3881833">
              <a:defRPr>
                <a:latin typeface="+mn-lt"/>
                <a:ea typeface="+mn-ea"/>
                <a:cs typeface="+mn-cs"/>
              </a:defRPr>
            </a:lvl8pPr>
            <a:lvl9pPr marL="4436381">
              <a:defRPr>
                <a:latin typeface="+mn-lt"/>
                <a:ea typeface="+mn-ea"/>
                <a:cs typeface="+mn-cs"/>
              </a:defRPr>
            </a:lvl9pPr>
          </a:lstStyle>
          <a:p>
            <a:pPr defTabSz="914400">
              <a:lnSpc>
                <a:spcPct val="150000"/>
              </a:lnSpc>
            </a:pPr>
            <a:r>
              <a:rPr lang="en-US" sz="1600" b="0" kern="0" dirty="0">
                <a:solidFill>
                  <a:schemeClr val="accent3">
                    <a:lumMod val="75000"/>
                  </a:schemeClr>
                </a:solidFill>
              </a:rPr>
              <a:t>Training Course on Forging pathways to gender equality in statistical leadership</a:t>
            </a:r>
          </a:p>
          <a:p>
            <a:pPr defTabSz="914400">
              <a:lnSpc>
                <a:spcPct val="150000"/>
              </a:lnSpc>
            </a:pPr>
            <a:r>
              <a:rPr lang="en-US" sz="1600" b="0" kern="0" dirty="0">
                <a:solidFill>
                  <a:schemeClr val="accent3">
                    <a:lumMod val="75000"/>
                  </a:schemeClr>
                </a:solidFill>
              </a:rPr>
              <a:t>Developed by UN Women and Margarita Guerrero </a:t>
            </a:r>
          </a:p>
          <a:p>
            <a:pPr defTabSz="914400">
              <a:lnSpc>
                <a:spcPct val="150000"/>
              </a:lnSpc>
            </a:pPr>
            <a:r>
              <a:rPr lang="en-US" sz="1600" b="0" kern="0" dirty="0">
                <a:solidFill>
                  <a:schemeClr val="accent3">
                    <a:lumMod val="75000"/>
                  </a:schemeClr>
                </a:solidFill>
              </a:rPr>
              <a:t> </a:t>
            </a:r>
          </a:p>
          <a:p>
            <a:pPr defTabSz="914400">
              <a:lnSpc>
                <a:spcPct val="150000"/>
              </a:lnSpc>
            </a:pPr>
            <a:endParaRPr lang="en-US" sz="1600" b="0" kern="0" dirty="0">
              <a:solidFill>
                <a:schemeClr val="accent3">
                  <a:lumMod val="75000"/>
                </a:schemeClr>
              </a:solidFill>
            </a:endParaRPr>
          </a:p>
        </p:txBody>
      </p:sp>
    </p:spTree>
    <p:extLst>
      <p:ext uri="{BB962C8B-B14F-4D97-AF65-F5344CB8AC3E}">
        <p14:creationId xmlns:p14="http://schemas.microsoft.com/office/powerpoint/2010/main" val="218198902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04F1AAF5-A48E-0648-8F62-993E3F6AF782}"/>
              </a:ext>
            </a:extLst>
          </p:cNvPr>
          <p:cNvSpPr>
            <a:spLocks noGrp="1"/>
          </p:cNvSpPr>
          <p:nvPr>
            <p:ph type="body" sz="quarter" idx="10"/>
          </p:nvPr>
        </p:nvSpPr>
        <p:spPr>
          <a:xfrm>
            <a:off x="1065179" y="2438400"/>
            <a:ext cx="9243851" cy="1354217"/>
          </a:xfrm>
        </p:spPr>
        <p:txBody>
          <a:bodyPr/>
          <a:lstStyle/>
          <a:p>
            <a:r>
              <a:rPr lang="en-US" dirty="0"/>
              <a:t>Thank You!</a:t>
            </a:r>
          </a:p>
        </p:txBody>
      </p:sp>
    </p:spTree>
    <p:extLst>
      <p:ext uri="{BB962C8B-B14F-4D97-AF65-F5344CB8AC3E}">
        <p14:creationId xmlns:p14="http://schemas.microsoft.com/office/powerpoint/2010/main" val="357365653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Diagram 6">
            <a:extLst>
              <a:ext uri="{FF2B5EF4-FFF2-40B4-BE49-F238E27FC236}">
                <a16:creationId xmlns:a16="http://schemas.microsoft.com/office/drawing/2014/main" id="{D8FE37AF-99AF-63E7-8777-0CD2DCA0E8A9}"/>
              </a:ext>
            </a:extLst>
          </p:cNvPr>
          <p:cNvGraphicFramePr/>
          <p:nvPr>
            <p:extLst>
              <p:ext uri="{D42A27DB-BD31-4B8C-83A1-F6EECF244321}">
                <p14:modId xmlns:p14="http://schemas.microsoft.com/office/powerpoint/2010/main" val="597044016"/>
              </p:ext>
            </p:extLst>
          </p:nvPr>
        </p:nvGraphicFramePr>
        <p:xfrm>
          <a:off x="1981200" y="2286000"/>
          <a:ext cx="21692903" cy="907626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Text Placeholder 1">
            <a:extLst>
              <a:ext uri="{FF2B5EF4-FFF2-40B4-BE49-F238E27FC236}">
                <a16:creationId xmlns:a16="http://schemas.microsoft.com/office/drawing/2014/main" id="{B1119B4A-9E4D-12EA-B712-624B133F8E94}"/>
              </a:ext>
            </a:extLst>
          </p:cNvPr>
          <p:cNvSpPr>
            <a:spLocks noGrp="1"/>
          </p:cNvSpPr>
          <p:nvPr>
            <p:ph type="body" sz="quarter" idx="10"/>
          </p:nvPr>
        </p:nvSpPr>
        <p:spPr>
          <a:xfrm>
            <a:off x="1586578" y="1066800"/>
            <a:ext cx="21233951" cy="830997"/>
          </a:xfrm>
        </p:spPr>
        <p:txBody>
          <a:bodyPr/>
          <a:lstStyle/>
          <a:p>
            <a:pPr algn="ctr"/>
            <a:r>
              <a:rPr lang="en-US" sz="5400" dirty="0">
                <a:solidFill>
                  <a:srgbClr val="FFFF00"/>
                </a:solidFill>
              </a:rPr>
              <a:t>Module 3 Objectives</a:t>
            </a:r>
          </a:p>
        </p:txBody>
      </p:sp>
      <p:sp>
        <p:nvSpPr>
          <p:cNvPr id="2" name="Text Placeholder 3">
            <a:extLst>
              <a:ext uri="{FF2B5EF4-FFF2-40B4-BE49-F238E27FC236}">
                <a16:creationId xmlns:a16="http://schemas.microsoft.com/office/drawing/2014/main" id="{5E545AB6-00CD-3BA4-D1FA-9A59C7FEF73B}"/>
              </a:ext>
            </a:extLst>
          </p:cNvPr>
          <p:cNvSpPr txBox="1">
            <a:spLocks/>
          </p:cNvSpPr>
          <p:nvPr/>
        </p:nvSpPr>
        <p:spPr>
          <a:xfrm>
            <a:off x="533400" y="12759273"/>
            <a:ext cx="15163800" cy="1435649"/>
          </a:xfrm>
          <a:prstGeom prst="rect">
            <a:avLst/>
          </a:prstGeom>
        </p:spPr>
        <p:txBody>
          <a:bodyPr wrap="square" lIns="0" tIns="0" rIns="0" bIns="0" anchor="ctr" anchorCtr="0">
            <a:spAutoFit/>
          </a:bodyPr>
          <a:lstStyle>
            <a:lvl1pPr marL="0" algn="l" rtl="0">
              <a:defRPr sz="8800" b="1" i="0">
                <a:solidFill>
                  <a:schemeClr val="tx1"/>
                </a:solidFill>
                <a:latin typeface="Montserrat" panose="02000505000000020004" pitchFamily="2" charset="77"/>
                <a:ea typeface="+mn-ea"/>
                <a:cs typeface="Arial" panose="020B0604020202020204" pitchFamily="34" charset="0"/>
              </a:defRPr>
            </a:lvl1pPr>
            <a:lvl2pPr marL="554547">
              <a:defRPr>
                <a:latin typeface="+mn-lt"/>
                <a:ea typeface="+mn-ea"/>
                <a:cs typeface="+mn-cs"/>
              </a:defRPr>
            </a:lvl2pPr>
            <a:lvl3pPr marL="1109095">
              <a:defRPr>
                <a:latin typeface="+mn-lt"/>
                <a:ea typeface="+mn-ea"/>
                <a:cs typeface="+mn-cs"/>
              </a:defRPr>
            </a:lvl3pPr>
            <a:lvl4pPr marL="1663642">
              <a:defRPr>
                <a:latin typeface="+mn-lt"/>
                <a:ea typeface="+mn-ea"/>
                <a:cs typeface="+mn-cs"/>
              </a:defRPr>
            </a:lvl4pPr>
            <a:lvl5pPr marL="2218191">
              <a:defRPr>
                <a:latin typeface="+mn-lt"/>
                <a:ea typeface="+mn-ea"/>
                <a:cs typeface="+mn-cs"/>
              </a:defRPr>
            </a:lvl5pPr>
            <a:lvl6pPr marL="2772738">
              <a:defRPr>
                <a:latin typeface="+mn-lt"/>
                <a:ea typeface="+mn-ea"/>
                <a:cs typeface="+mn-cs"/>
              </a:defRPr>
            </a:lvl6pPr>
            <a:lvl7pPr marL="3327286">
              <a:defRPr>
                <a:latin typeface="+mn-lt"/>
                <a:ea typeface="+mn-ea"/>
                <a:cs typeface="+mn-cs"/>
              </a:defRPr>
            </a:lvl7pPr>
            <a:lvl8pPr marL="3881833">
              <a:defRPr>
                <a:latin typeface="+mn-lt"/>
                <a:ea typeface="+mn-ea"/>
                <a:cs typeface="+mn-cs"/>
              </a:defRPr>
            </a:lvl8pPr>
            <a:lvl9pPr marL="4436381">
              <a:defRPr>
                <a:latin typeface="+mn-lt"/>
                <a:ea typeface="+mn-ea"/>
                <a:cs typeface="+mn-cs"/>
              </a:defRPr>
            </a:lvl9pPr>
          </a:lstStyle>
          <a:p>
            <a:pPr defTabSz="914400">
              <a:lnSpc>
                <a:spcPct val="150000"/>
              </a:lnSpc>
            </a:pPr>
            <a:r>
              <a:rPr lang="en-US" sz="1600" b="0" kern="0" dirty="0">
                <a:solidFill>
                  <a:schemeClr val="accent3">
                    <a:lumMod val="75000"/>
                  </a:schemeClr>
                </a:solidFill>
              </a:rPr>
              <a:t>Training Course on Forging pathways to gender equality in statistical leadership</a:t>
            </a:r>
          </a:p>
          <a:p>
            <a:pPr defTabSz="914400">
              <a:lnSpc>
                <a:spcPct val="150000"/>
              </a:lnSpc>
            </a:pPr>
            <a:r>
              <a:rPr lang="en-US" sz="1600" b="0" kern="0" dirty="0">
                <a:solidFill>
                  <a:schemeClr val="accent3">
                    <a:lumMod val="75000"/>
                  </a:schemeClr>
                </a:solidFill>
              </a:rPr>
              <a:t>Developed by UN Women and Margarita Guerrero </a:t>
            </a:r>
          </a:p>
          <a:p>
            <a:pPr defTabSz="914400">
              <a:lnSpc>
                <a:spcPct val="150000"/>
              </a:lnSpc>
            </a:pPr>
            <a:r>
              <a:rPr lang="en-US" sz="1600" b="0" kern="0" dirty="0">
                <a:solidFill>
                  <a:schemeClr val="accent3">
                    <a:lumMod val="75000"/>
                  </a:schemeClr>
                </a:solidFill>
              </a:rPr>
              <a:t> </a:t>
            </a:r>
          </a:p>
          <a:p>
            <a:pPr defTabSz="914400">
              <a:lnSpc>
                <a:spcPct val="150000"/>
              </a:lnSpc>
            </a:pPr>
            <a:endParaRPr lang="en-US" sz="1600" b="0" kern="0" dirty="0">
              <a:solidFill>
                <a:schemeClr val="accent3">
                  <a:lumMod val="75000"/>
                </a:schemeClr>
              </a:solidFill>
            </a:endParaRPr>
          </a:p>
        </p:txBody>
      </p:sp>
    </p:spTree>
    <p:extLst>
      <p:ext uri="{BB962C8B-B14F-4D97-AF65-F5344CB8AC3E}">
        <p14:creationId xmlns:p14="http://schemas.microsoft.com/office/powerpoint/2010/main" val="182161034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 Placeholder 1">
            <a:extLst>
              <a:ext uri="{FF2B5EF4-FFF2-40B4-BE49-F238E27FC236}">
                <a16:creationId xmlns:a16="http://schemas.microsoft.com/office/drawing/2014/main" id="{11676CD2-B5D4-16E8-52AA-59A88CEFBC3A}"/>
              </a:ext>
            </a:extLst>
          </p:cNvPr>
          <p:cNvSpPr>
            <a:spLocks noGrp="1"/>
          </p:cNvSpPr>
          <p:nvPr>
            <p:ph type="body" sz="quarter" idx="10"/>
          </p:nvPr>
        </p:nvSpPr>
        <p:spPr>
          <a:xfrm>
            <a:off x="1575024" y="892520"/>
            <a:ext cx="21233952" cy="1629624"/>
          </a:xfrm>
        </p:spPr>
        <p:txBody>
          <a:bodyPr>
            <a:normAutofit/>
          </a:bodyPr>
          <a:lstStyle/>
          <a:p>
            <a:pPr algn="ctr"/>
            <a:r>
              <a:rPr lang="en-US" sz="7200" dirty="0">
                <a:solidFill>
                  <a:srgbClr val="FFFF00"/>
                </a:solidFill>
              </a:rPr>
              <a:t>Agenda</a:t>
            </a:r>
          </a:p>
        </p:txBody>
      </p:sp>
      <p:sp>
        <p:nvSpPr>
          <p:cNvPr id="2" name="Text Placeholder 3">
            <a:extLst>
              <a:ext uri="{FF2B5EF4-FFF2-40B4-BE49-F238E27FC236}">
                <a16:creationId xmlns:a16="http://schemas.microsoft.com/office/drawing/2014/main" id="{9D27C339-18E1-A9C3-D8D6-DC3C080BDEE4}"/>
              </a:ext>
            </a:extLst>
          </p:cNvPr>
          <p:cNvSpPr txBox="1">
            <a:spLocks/>
          </p:cNvSpPr>
          <p:nvPr/>
        </p:nvSpPr>
        <p:spPr>
          <a:xfrm>
            <a:off x="533400" y="12759273"/>
            <a:ext cx="15163800" cy="1435649"/>
          </a:xfrm>
          <a:prstGeom prst="rect">
            <a:avLst/>
          </a:prstGeom>
        </p:spPr>
        <p:txBody>
          <a:bodyPr wrap="square" lIns="0" tIns="0" rIns="0" bIns="0" anchor="ctr" anchorCtr="0">
            <a:spAutoFit/>
          </a:bodyPr>
          <a:lstStyle>
            <a:lvl1pPr marL="0" algn="l" rtl="0">
              <a:defRPr sz="8800" b="1" i="0">
                <a:solidFill>
                  <a:schemeClr val="tx1"/>
                </a:solidFill>
                <a:latin typeface="Montserrat" panose="02000505000000020004" pitchFamily="2" charset="77"/>
                <a:ea typeface="+mn-ea"/>
                <a:cs typeface="Arial" panose="020B0604020202020204" pitchFamily="34" charset="0"/>
              </a:defRPr>
            </a:lvl1pPr>
            <a:lvl2pPr marL="554547">
              <a:defRPr>
                <a:latin typeface="+mn-lt"/>
                <a:ea typeface="+mn-ea"/>
                <a:cs typeface="+mn-cs"/>
              </a:defRPr>
            </a:lvl2pPr>
            <a:lvl3pPr marL="1109095">
              <a:defRPr>
                <a:latin typeface="+mn-lt"/>
                <a:ea typeface="+mn-ea"/>
                <a:cs typeface="+mn-cs"/>
              </a:defRPr>
            </a:lvl3pPr>
            <a:lvl4pPr marL="1663642">
              <a:defRPr>
                <a:latin typeface="+mn-lt"/>
                <a:ea typeface="+mn-ea"/>
                <a:cs typeface="+mn-cs"/>
              </a:defRPr>
            </a:lvl4pPr>
            <a:lvl5pPr marL="2218191">
              <a:defRPr>
                <a:latin typeface="+mn-lt"/>
                <a:ea typeface="+mn-ea"/>
                <a:cs typeface="+mn-cs"/>
              </a:defRPr>
            </a:lvl5pPr>
            <a:lvl6pPr marL="2772738">
              <a:defRPr>
                <a:latin typeface="+mn-lt"/>
                <a:ea typeface="+mn-ea"/>
                <a:cs typeface="+mn-cs"/>
              </a:defRPr>
            </a:lvl6pPr>
            <a:lvl7pPr marL="3327286">
              <a:defRPr>
                <a:latin typeface="+mn-lt"/>
                <a:ea typeface="+mn-ea"/>
                <a:cs typeface="+mn-cs"/>
              </a:defRPr>
            </a:lvl7pPr>
            <a:lvl8pPr marL="3881833">
              <a:defRPr>
                <a:latin typeface="+mn-lt"/>
                <a:ea typeface="+mn-ea"/>
                <a:cs typeface="+mn-cs"/>
              </a:defRPr>
            </a:lvl8pPr>
            <a:lvl9pPr marL="4436381">
              <a:defRPr>
                <a:latin typeface="+mn-lt"/>
                <a:ea typeface="+mn-ea"/>
                <a:cs typeface="+mn-cs"/>
              </a:defRPr>
            </a:lvl9pPr>
          </a:lstStyle>
          <a:p>
            <a:pPr defTabSz="914400">
              <a:lnSpc>
                <a:spcPct val="150000"/>
              </a:lnSpc>
            </a:pPr>
            <a:r>
              <a:rPr lang="en-US" sz="1600" b="0" kern="0" dirty="0">
                <a:solidFill>
                  <a:schemeClr val="accent3">
                    <a:lumMod val="75000"/>
                  </a:schemeClr>
                </a:solidFill>
              </a:rPr>
              <a:t>Training Course on Forging pathways to gender equality in statistical leadership</a:t>
            </a:r>
          </a:p>
          <a:p>
            <a:pPr defTabSz="914400">
              <a:lnSpc>
                <a:spcPct val="150000"/>
              </a:lnSpc>
            </a:pPr>
            <a:r>
              <a:rPr lang="en-US" sz="1600" b="0" kern="0" dirty="0">
                <a:solidFill>
                  <a:schemeClr val="accent3">
                    <a:lumMod val="75000"/>
                  </a:schemeClr>
                </a:solidFill>
              </a:rPr>
              <a:t>Developed by UN Women and Margarita Guerrero </a:t>
            </a:r>
          </a:p>
          <a:p>
            <a:pPr defTabSz="914400">
              <a:lnSpc>
                <a:spcPct val="150000"/>
              </a:lnSpc>
            </a:pPr>
            <a:r>
              <a:rPr lang="en-US" sz="1600" b="0" kern="0" dirty="0">
                <a:solidFill>
                  <a:schemeClr val="accent3">
                    <a:lumMod val="75000"/>
                  </a:schemeClr>
                </a:solidFill>
              </a:rPr>
              <a:t> </a:t>
            </a:r>
          </a:p>
          <a:p>
            <a:pPr defTabSz="914400">
              <a:lnSpc>
                <a:spcPct val="150000"/>
              </a:lnSpc>
            </a:pPr>
            <a:endParaRPr lang="en-US" sz="1600" b="0" kern="0" dirty="0">
              <a:solidFill>
                <a:schemeClr val="accent3">
                  <a:lumMod val="75000"/>
                </a:schemeClr>
              </a:solidFill>
            </a:endParaRPr>
          </a:p>
        </p:txBody>
      </p:sp>
      <p:pic>
        <p:nvPicPr>
          <p:cNvPr id="8" name="Picture 7">
            <a:extLst>
              <a:ext uri="{FF2B5EF4-FFF2-40B4-BE49-F238E27FC236}">
                <a16:creationId xmlns:a16="http://schemas.microsoft.com/office/drawing/2014/main" id="{8CB9E677-240C-8408-81DC-55702C417B3D}"/>
              </a:ext>
            </a:extLst>
          </p:cNvPr>
          <p:cNvPicPr>
            <a:picLocks noChangeAspect="1"/>
          </p:cNvPicPr>
          <p:nvPr/>
        </p:nvPicPr>
        <p:blipFill>
          <a:blip r:embed="rId3"/>
          <a:stretch>
            <a:fillRect/>
          </a:stretch>
        </p:blipFill>
        <p:spPr>
          <a:xfrm>
            <a:off x="5547259" y="1905000"/>
            <a:ext cx="13289481" cy="9988968"/>
          </a:xfrm>
          <a:prstGeom prst="rect">
            <a:avLst/>
          </a:prstGeom>
        </p:spPr>
      </p:pic>
    </p:spTree>
    <p:extLst>
      <p:ext uri="{BB962C8B-B14F-4D97-AF65-F5344CB8AC3E}">
        <p14:creationId xmlns:p14="http://schemas.microsoft.com/office/powerpoint/2010/main" val="80488438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 Placeholder 1">
            <a:extLst>
              <a:ext uri="{FF2B5EF4-FFF2-40B4-BE49-F238E27FC236}">
                <a16:creationId xmlns:a16="http://schemas.microsoft.com/office/drawing/2014/main" id="{11676CD2-B5D4-16E8-52AA-59A88CEFBC3A}"/>
              </a:ext>
            </a:extLst>
          </p:cNvPr>
          <p:cNvSpPr>
            <a:spLocks noGrp="1"/>
          </p:cNvSpPr>
          <p:nvPr>
            <p:ph type="body" sz="quarter" idx="10"/>
          </p:nvPr>
        </p:nvSpPr>
        <p:spPr>
          <a:xfrm>
            <a:off x="1575024" y="892520"/>
            <a:ext cx="21233952" cy="1629624"/>
          </a:xfrm>
        </p:spPr>
        <p:txBody>
          <a:bodyPr>
            <a:normAutofit/>
          </a:bodyPr>
          <a:lstStyle/>
          <a:p>
            <a:pPr algn="ctr"/>
            <a:r>
              <a:rPr lang="en-US" sz="7200" dirty="0">
                <a:solidFill>
                  <a:srgbClr val="FFFF00"/>
                </a:solidFill>
              </a:rPr>
              <a:t>Agenda</a:t>
            </a:r>
          </a:p>
        </p:txBody>
      </p:sp>
      <p:sp>
        <p:nvSpPr>
          <p:cNvPr id="2" name="Text Placeholder 3">
            <a:extLst>
              <a:ext uri="{FF2B5EF4-FFF2-40B4-BE49-F238E27FC236}">
                <a16:creationId xmlns:a16="http://schemas.microsoft.com/office/drawing/2014/main" id="{9D27C339-18E1-A9C3-D8D6-DC3C080BDEE4}"/>
              </a:ext>
            </a:extLst>
          </p:cNvPr>
          <p:cNvSpPr txBox="1">
            <a:spLocks/>
          </p:cNvSpPr>
          <p:nvPr/>
        </p:nvSpPr>
        <p:spPr>
          <a:xfrm>
            <a:off x="533400" y="12759273"/>
            <a:ext cx="15163800" cy="1435649"/>
          </a:xfrm>
          <a:prstGeom prst="rect">
            <a:avLst/>
          </a:prstGeom>
        </p:spPr>
        <p:txBody>
          <a:bodyPr wrap="square" lIns="0" tIns="0" rIns="0" bIns="0" anchor="ctr" anchorCtr="0">
            <a:spAutoFit/>
          </a:bodyPr>
          <a:lstStyle>
            <a:lvl1pPr marL="0" algn="l" rtl="0">
              <a:defRPr sz="8800" b="1" i="0">
                <a:solidFill>
                  <a:schemeClr val="tx1"/>
                </a:solidFill>
                <a:latin typeface="Montserrat" panose="02000505000000020004" pitchFamily="2" charset="77"/>
                <a:ea typeface="+mn-ea"/>
                <a:cs typeface="Arial" panose="020B0604020202020204" pitchFamily="34" charset="0"/>
              </a:defRPr>
            </a:lvl1pPr>
            <a:lvl2pPr marL="554547">
              <a:defRPr>
                <a:latin typeface="+mn-lt"/>
                <a:ea typeface="+mn-ea"/>
                <a:cs typeface="+mn-cs"/>
              </a:defRPr>
            </a:lvl2pPr>
            <a:lvl3pPr marL="1109095">
              <a:defRPr>
                <a:latin typeface="+mn-lt"/>
                <a:ea typeface="+mn-ea"/>
                <a:cs typeface="+mn-cs"/>
              </a:defRPr>
            </a:lvl3pPr>
            <a:lvl4pPr marL="1663642">
              <a:defRPr>
                <a:latin typeface="+mn-lt"/>
                <a:ea typeface="+mn-ea"/>
                <a:cs typeface="+mn-cs"/>
              </a:defRPr>
            </a:lvl4pPr>
            <a:lvl5pPr marL="2218191">
              <a:defRPr>
                <a:latin typeface="+mn-lt"/>
                <a:ea typeface="+mn-ea"/>
                <a:cs typeface="+mn-cs"/>
              </a:defRPr>
            </a:lvl5pPr>
            <a:lvl6pPr marL="2772738">
              <a:defRPr>
                <a:latin typeface="+mn-lt"/>
                <a:ea typeface="+mn-ea"/>
                <a:cs typeface="+mn-cs"/>
              </a:defRPr>
            </a:lvl6pPr>
            <a:lvl7pPr marL="3327286">
              <a:defRPr>
                <a:latin typeface="+mn-lt"/>
                <a:ea typeface="+mn-ea"/>
                <a:cs typeface="+mn-cs"/>
              </a:defRPr>
            </a:lvl7pPr>
            <a:lvl8pPr marL="3881833">
              <a:defRPr>
                <a:latin typeface="+mn-lt"/>
                <a:ea typeface="+mn-ea"/>
                <a:cs typeface="+mn-cs"/>
              </a:defRPr>
            </a:lvl8pPr>
            <a:lvl9pPr marL="4436381">
              <a:defRPr>
                <a:latin typeface="+mn-lt"/>
                <a:ea typeface="+mn-ea"/>
                <a:cs typeface="+mn-cs"/>
              </a:defRPr>
            </a:lvl9pPr>
          </a:lstStyle>
          <a:p>
            <a:pPr defTabSz="914400">
              <a:lnSpc>
                <a:spcPct val="150000"/>
              </a:lnSpc>
            </a:pPr>
            <a:r>
              <a:rPr lang="en-US" sz="1600" b="0" kern="0" dirty="0">
                <a:solidFill>
                  <a:schemeClr val="accent3">
                    <a:lumMod val="75000"/>
                  </a:schemeClr>
                </a:solidFill>
              </a:rPr>
              <a:t>Training Course on Forging pathways to gender equality in statistical leadership</a:t>
            </a:r>
          </a:p>
          <a:p>
            <a:pPr defTabSz="914400">
              <a:lnSpc>
                <a:spcPct val="150000"/>
              </a:lnSpc>
            </a:pPr>
            <a:r>
              <a:rPr lang="en-US" sz="1600" b="0" kern="0" dirty="0">
                <a:solidFill>
                  <a:schemeClr val="accent3">
                    <a:lumMod val="75000"/>
                  </a:schemeClr>
                </a:solidFill>
              </a:rPr>
              <a:t>Developed by UN Women and Margarita Guerrero </a:t>
            </a:r>
          </a:p>
          <a:p>
            <a:pPr defTabSz="914400">
              <a:lnSpc>
                <a:spcPct val="150000"/>
              </a:lnSpc>
            </a:pPr>
            <a:r>
              <a:rPr lang="en-US" sz="1600" b="0" kern="0" dirty="0">
                <a:solidFill>
                  <a:schemeClr val="accent3">
                    <a:lumMod val="75000"/>
                  </a:schemeClr>
                </a:solidFill>
              </a:rPr>
              <a:t> </a:t>
            </a:r>
          </a:p>
          <a:p>
            <a:pPr defTabSz="914400">
              <a:lnSpc>
                <a:spcPct val="150000"/>
              </a:lnSpc>
            </a:pPr>
            <a:endParaRPr lang="en-US" sz="1600" b="0" kern="0" dirty="0">
              <a:solidFill>
                <a:schemeClr val="accent3">
                  <a:lumMod val="75000"/>
                </a:schemeClr>
              </a:solidFill>
            </a:endParaRPr>
          </a:p>
        </p:txBody>
      </p:sp>
      <p:pic>
        <p:nvPicPr>
          <p:cNvPr id="4" name="Picture 3">
            <a:extLst>
              <a:ext uri="{FF2B5EF4-FFF2-40B4-BE49-F238E27FC236}">
                <a16:creationId xmlns:a16="http://schemas.microsoft.com/office/drawing/2014/main" id="{564786DE-C4A2-7759-5038-DBE812C31190}"/>
              </a:ext>
            </a:extLst>
          </p:cNvPr>
          <p:cNvPicPr>
            <a:picLocks noChangeAspect="1"/>
          </p:cNvPicPr>
          <p:nvPr/>
        </p:nvPicPr>
        <p:blipFill>
          <a:blip r:embed="rId3"/>
          <a:stretch>
            <a:fillRect/>
          </a:stretch>
        </p:blipFill>
        <p:spPr>
          <a:xfrm>
            <a:off x="3065954" y="2133600"/>
            <a:ext cx="18252092" cy="8069656"/>
          </a:xfrm>
          <a:prstGeom prst="rect">
            <a:avLst/>
          </a:prstGeom>
        </p:spPr>
      </p:pic>
    </p:spTree>
    <p:extLst>
      <p:ext uri="{BB962C8B-B14F-4D97-AF65-F5344CB8AC3E}">
        <p14:creationId xmlns:p14="http://schemas.microsoft.com/office/powerpoint/2010/main" val="404044963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Picture Placeholder 8">
            <a:extLst>
              <a:ext uri="{FF2B5EF4-FFF2-40B4-BE49-F238E27FC236}">
                <a16:creationId xmlns:a16="http://schemas.microsoft.com/office/drawing/2014/main" id="{07C7092E-A176-6C4D-8721-3899B461CA49}"/>
              </a:ext>
            </a:extLst>
          </p:cNvPr>
          <p:cNvSpPr>
            <a:spLocks noGrp="1"/>
          </p:cNvSpPr>
          <p:nvPr>
            <p:ph type="pic" sz="quarter" idx="14"/>
          </p:nvPr>
        </p:nvSpPr>
        <p:spPr/>
        <p:txBody>
          <a:bodyPr/>
          <a:lstStyle/>
          <a:p>
            <a:endParaRPr lang="en-US"/>
          </a:p>
        </p:txBody>
      </p:sp>
      <p:sp>
        <p:nvSpPr>
          <p:cNvPr id="8" name="Picture Placeholder 7">
            <a:extLst>
              <a:ext uri="{FF2B5EF4-FFF2-40B4-BE49-F238E27FC236}">
                <a16:creationId xmlns:a16="http://schemas.microsoft.com/office/drawing/2014/main" id="{9D09BD9C-66FF-A143-AFAF-67D893B07220}"/>
              </a:ext>
            </a:extLst>
          </p:cNvPr>
          <p:cNvSpPr>
            <a:spLocks noGrp="1"/>
          </p:cNvSpPr>
          <p:nvPr>
            <p:ph type="pic" sz="quarter" idx="13"/>
          </p:nvPr>
        </p:nvSpPr>
        <p:spPr/>
        <p:txBody>
          <a:bodyPr/>
          <a:lstStyle/>
          <a:p>
            <a:endParaRPr lang="en-US"/>
          </a:p>
        </p:txBody>
      </p:sp>
      <p:sp>
        <p:nvSpPr>
          <p:cNvPr id="7" name="Text Placeholder 6">
            <a:extLst>
              <a:ext uri="{FF2B5EF4-FFF2-40B4-BE49-F238E27FC236}">
                <a16:creationId xmlns:a16="http://schemas.microsoft.com/office/drawing/2014/main" id="{872049A1-E6AE-7F43-B94F-559F74B2A4CE}"/>
              </a:ext>
            </a:extLst>
          </p:cNvPr>
          <p:cNvSpPr>
            <a:spLocks noGrp="1"/>
          </p:cNvSpPr>
          <p:nvPr>
            <p:ph type="body" sz="quarter" idx="10"/>
          </p:nvPr>
        </p:nvSpPr>
        <p:spPr>
          <a:xfrm>
            <a:off x="3505200" y="5472812"/>
            <a:ext cx="12139450" cy="2770374"/>
          </a:xfrm>
        </p:spPr>
        <p:txBody>
          <a:bodyPr/>
          <a:lstStyle/>
          <a:p>
            <a:r>
              <a:rPr lang="en-US" dirty="0">
                <a:solidFill>
                  <a:srgbClr val="0070C0"/>
                </a:solidFill>
              </a:rPr>
              <a:t>For Topic 1: National Women’s Machinery Representative </a:t>
            </a:r>
          </a:p>
          <a:p>
            <a:r>
              <a:rPr lang="en-US" dirty="0">
                <a:solidFill>
                  <a:srgbClr val="0070C0"/>
                </a:solidFill>
              </a:rPr>
              <a:t>(as trainer)</a:t>
            </a:r>
          </a:p>
        </p:txBody>
      </p:sp>
      <p:sp>
        <p:nvSpPr>
          <p:cNvPr id="10" name="Text Placeholder 9">
            <a:extLst>
              <a:ext uri="{FF2B5EF4-FFF2-40B4-BE49-F238E27FC236}">
                <a16:creationId xmlns:a16="http://schemas.microsoft.com/office/drawing/2014/main" id="{85FE4606-6DEB-9B48-A993-E7C3A95A8AC1}"/>
              </a:ext>
            </a:extLst>
          </p:cNvPr>
          <p:cNvSpPr>
            <a:spLocks noGrp="1"/>
          </p:cNvSpPr>
          <p:nvPr>
            <p:ph type="body" sz="quarter" idx="15"/>
          </p:nvPr>
        </p:nvSpPr>
        <p:spPr>
          <a:xfrm>
            <a:off x="24773" y="6180891"/>
            <a:ext cx="2337428" cy="1354217"/>
          </a:xfrm>
        </p:spPr>
        <p:txBody>
          <a:bodyPr/>
          <a:lstStyle/>
          <a:p>
            <a:r>
              <a:rPr lang="en-US" dirty="0">
                <a:solidFill>
                  <a:srgbClr val="0070C0"/>
                </a:solidFill>
              </a:rPr>
              <a:t>01</a:t>
            </a:r>
          </a:p>
        </p:txBody>
      </p:sp>
    </p:spTree>
    <p:extLst>
      <p:ext uri="{BB962C8B-B14F-4D97-AF65-F5344CB8AC3E}">
        <p14:creationId xmlns:p14="http://schemas.microsoft.com/office/powerpoint/2010/main" val="173843785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E812EB0F-19F0-B029-7717-3187ED3F2246}"/>
              </a:ext>
            </a:extLst>
          </p:cNvPr>
          <p:cNvSpPr>
            <a:spLocks noGrp="1"/>
          </p:cNvSpPr>
          <p:nvPr>
            <p:ph type="body" sz="quarter" idx="10"/>
          </p:nvPr>
        </p:nvSpPr>
        <p:spPr>
          <a:xfrm>
            <a:off x="1295400" y="1066800"/>
            <a:ext cx="21372729" cy="830997"/>
          </a:xfrm>
        </p:spPr>
        <p:txBody>
          <a:bodyPr/>
          <a:lstStyle/>
          <a:p>
            <a:pPr algn="ctr"/>
            <a:r>
              <a:rPr lang="en-US" sz="5400" dirty="0">
                <a:solidFill>
                  <a:srgbClr val="FFFF00"/>
                </a:solidFill>
              </a:rPr>
              <a:t>Purpose and importance of the presentation</a:t>
            </a:r>
          </a:p>
        </p:txBody>
      </p:sp>
      <p:sp>
        <p:nvSpPr>
          <p:cNvPr id="3" name="Text Placeholder 3">
            <a:extLst>
              <a:ext uri="{FF2B5EF4-FFF2-40B4-BE49-F238E27FC236}">
                <a16:creationId xmlns:a16="http://schemas.microsoft.com/office/drawing/2014/main" id="{DA5D53CC-1883-2C42-022B-299823E0616A}"/>
              </a:ext>
            </a:extLst>
          </p:cNvPr>
          <p:cNvSpPr txBox="1">
            <a:spLocks/>
          </p:cNvSpPr>
          <p:nvPr/>
        </p:nvSpPr>
        <p:spPr>
          <a:xfrm>
            <a:off x="533400" y="12759273"/>
            <a:ext cx="15163800" cy="1435649"/>
          </a:xfrm>
          <a:prstGeom prst="rect">
            <a:avLst/>
          </a:prstGeom>
        </p:spPr>
        <p:txBody>
          <a:bodyPr wrap="square" lIns="0" tIns="0" rIns="0" bIns="0" anchor="ctr" anchorCtr="0">
            <a:spAutoFit/>
          </a:bodyPr>
          <a:lstStyle>
            <a:lvl1pPr marL="0" algn="l" rtl="0">
              <a:defRPr sz="8800" b="1" i="0">
                <a:solidFill>
                  <a:schemeClr val="tx1"/>
                </a:solidFill>
                <a:latin typeface="Montserrat" panose="02000505000000020004" pitchFamily="2" charset="77"/>
                <a:ea typeface="+mn-ea"/>
                <a:cs typeface="Arial" panose="020B0604020202020204" pitchFamily="34" charset="0"/>
              </a:defRPr>
            </a:lvl1pPr>
            <a:lvl2pPr marL="554547">
              <a:defRPr>
                <a:latin typeface="+mn-lt"/>
                <a:ea typeface="+mn-ea"/>
                <a:cs typeface="+mn-cs"/>
              </a:defRPr>
            </a:lvl2pPr>
            <a:lvl3pPr marL="1109095">
              <a:defRPr>
                <a:latin typeface="+mn-lt"/>
                <a:ea typeface="+mn-ea"/>
                <a:cs typeface="+mn-cs"/>
              </a:defRPr>
            </a:lvl3pPr>
            <a:lvl4pPr marL="1663642">
              <a:defRPr>
                <a:latin typeface="+mn-lt"/>
                <a:ea typeface="+mn-ea"/>
                <a:cs typeface="+mn-cs"/>
              </a:defRPr>
            </a:lvl4pPr>
            <a:lvl5pPr marL="2218191">
              <a:defRPr>
                <a:latin typeface="+mn-lt"/>
                <a:ea typeface="+mn-ea"/>
                <a:cs typeface="+mn-cs"/>
              </a:defRPr>
            </a:lvl5pPr>
            <a:lvl6pPr marL="2772738">
              <a:defRPr>
                <a:latin typeface="+mn-lt"/>
                <a:ea typeface="+mn-ea"/>
                <a:cs typeface="+mn-cs"/>
              </a:defRPr>
            </a:lvl6pPr>
            <a:lvl7pPr marL="3327286">
              <a:defRPr>
                <a:latin typeface="+mn-lt"/>
                <a:ea typeface="+mn-ea"/>
                <a:cs typeface="+mn-cs"/>
              </a:defRPr>
            </a:lvl7pPr>
            <a:lvl8pPr marL="3881833">
              <a:defRPr>
                <a:latin typeface="+mn-lt"/>
                <a:ea typeface="+mn-ea"/>
                <a:cs typeface="+mn-cs"/>
              </a:defRPr>
            </a:lvl8pPr>
            <a:lvl9pPr marL="4436381">
              <a:defRPr>
                <a:latin typeface="+mn-lt"/>
                <a:ea typeface="+mn-ea"/>
                <a:cs typeface="+mn-cs"/>
              </a:defRPr>
            </a:lvl9pPr>
          </a:lstStyle>
          <a:p>
            <a:pPr defTabSz="914400">
              <a:lnSpc>
                <a:spcPct val="150000"/>
              </a:lnSpc>
            </a:pPr>
            <a:r>
              <a:rPr lang="en-US" sz="1600" b="0" kern="0" dirty="0">
                <a:solidFill>
                  <a:schemeClr val="accent3">
                    <a:lumMod val="75000"/>
                  </a:schemeClr>
                </a:solidFill>
              </a:rPr>
              <a:t>Training Course on Forging pathways to gender equality in statistical leadership</a:t>
            </a:r>
          </a:p>
          <a:p>
            <a:pPr defTabSz="914400">
              <a:lnSpc>
                <a:spcPct val="150000"/>
              </a:lnSpc>
            </a:pPr>
            <a:r>
              <a:rPr lang="en-US" sz="1600" b="0" kern="0" dirty="0">
                <a:solidFill>
                  <a:schemeClr val="accent3">
                    <a:lumMod val="75000"/>
                  </a:schemeClr>
                </a:solidFill>
              </a:rPr>
              <a:t>Developed by UN Women and Margarita Guerrero </a:t>
            </a:r>
          </a:p>
          <a:p>
            <a:pPr defTabSz="914400">
              <a:lnSpc>
                <a:spcPct val="150000"/>
              </a:lnSpc>
            </a:pPr>
            <a:r>
              <a:rPr lang="en-US" sz="1600" b="0" kern="0" dirty="0">
                <a:solidFill>
                  <a:schemeClr val="accent3">
                    <a:lumMod val="75000"/>
                  </a:schemeClr>
                </a:solidFill>
              </a:rPr>
              <a:t> </a:t>
            </a:r>
          </a:p>
          <a:p>
            <a:pPr defTabSz="914400">
              <a:lnSpc>
                <a:spcPct val="150000"/>
              </a:lnSpc>
            </a:pPr>
            <a:endParaRPr lang="en-US" sz="1600" b="0" kern="0" dirty="0">
              <a:solidFill>
                <a:schemeClr val="accent3">
                  <a:lumMod val="75000"/>
                </a:schemeClr>
              </a:solidFill>
            </a:endParaRPr>
          </a:p>
        </p:txBody>
      </p:sp>
    </p:spTree>
    <p:extLst>
      <p:ext uri="{BB962C8B-B14F-4D97-AF65-F5344CB8AC3E}">
        <p14:creationId xmlns:p14="http://schemas.microsoft.com/office/powerpoint/2010/main" val="197271677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1">
            <a:extLst>
              <a:ext uri="{FF2B5EF4-FFF2-40B4-BE49-F238E27FC236}">
                <a16:creationId xmlns:a16="http://schemas.microsoft.com/office/drawing/2014/main" id="{B1119B4A-9E4D-12EA-B712-624B133F8E94}"/>
              </a:ext>
            </a:extLst>
          </p:cNvPr>
          <p:cNvSpPr>
            <a:spLocks noGrp="1"/>
          </p:cNvSpPr>
          <p:nvPr>
            <p:ph type="body" sz="quarter" idx="10"/>
          </p:nvPr>
        </p:nvSpPr>
        <p:spPr>
          <a:xfrm>
            <a:off x="1586578" y="1066800"/>
            <a:ext cx="21233951" cy="830997"/>
          </a:xfrm>
        </p:spPr>
        <p:txBody>
          <a:bodyPr/>
          <a:lstStyle/>
          <a:p>
            <a:pPr algn="ctr"/>
            <a:r>
              <a:rPr lang="en-US" sz="5400" dirty="0">
                <a:solidFill>
                  <a:srgbClr val="FFFF00"/>
                </a:solidFill>
              </a:rPr>
              <a:t>State of Gender Equality and Women’s Empowerment</a:t>
            </a:r>
          </a:p>
        </p:txBody>
      </p:sp>
      <p:sp>
        <p:nvSpPr>
          <p:cNvPr id="2" name="Text Placeholder 3">
            <a:extLst>
              <a:ext uri="{FF2B5EF4-FFF2-40B4-BE49-F238E27FC236}">
                <a16:creationId xmlns:a16="http://schemas.microsoft.com/office/drawing/2014/main" id="{5E545AB6-00CD-3BA4-D1FA-9A59C7FEF73B}"/>
              </a:ext>
            </a:extLst>
          </p:cNvPr>
          <p:cNvSpPr txBox="1">
            <a:spLocks/>
          </p:cNvSpPr>
          <p:nvPr/>
        </p:nvSpPr>
        <p:spPr>
          <a:xfrm>
            <a:off x="533400" y="12759273"/>
            <a:ext cx="15163800" cy="1435649"/>
          </a:xfrm>
          <a:prstGeom prst="rect">
            <a:avLst/>
          </a:prstGeom>
        </p:spPr>
        <p:txBody>
          <a:bodyPr wrap="square" lIns="0" tIns="0" rIns="0" bIns="0" anchor="ctr" anchorCtr="0">
            <a:spAutoFit/>
          </a:bodyPr>
          <a:lstStyle>
            <a:lvl1pPr marL="0" algn="l" rtl="0">
              <a:defRPr sz="8800" b="1" i="0">
                <a:solidFill>
                  <a:schemeClr val="tx1"/>
                </a:solidFill>
                <a:latin typeface="Montserrat" panose="02000505000000020004" pitchFamily="2" charset="77"/>
                <a:ea typeface="+mn-ea"/>
                <a:cs typeface="Arial" panose="020B0604020202020204" pitchFamily="34" charset="0"/>
              </a:defRPr>
            </a:lvl1pPr>
            <a:lvl2pPr marL="554547">
              <a:defRPr>
                <a:latin typeface="+mn-lt"/>
                <a:ea typeface="+mn-ea"/>
                <a:cs typeface="+mn-cs"/>
              </a:defRPr>
            </a:lvl2pPr>
            <a:lvl3pPr marL="1109095">
              <a:defRPr>
                <a:latin typeface="+mn-lt"/>
                <a:ea typeface="+mn-ea"/>
                <a:cs typeface="+mn-cs"/>
              </a:defRPr>
            </a:lvl3pPr>
            <a:lvl4pPr marL="1663642">
              <a:defRPr>
                <a:latin typeface="+mn-lt"/>
                <a:ea typeface="+mn-ea"/>
                <a:cs typeface="+mn-cs"/>
              </a:defRPr>
            </a:lvl4pPr>
            <a:lvl5pPr marL="2218191">
              <a:defRPr>
                <a:latin typeface="+mn-lt"/>
                <a:ea typeface="+mn-ea"/>
                <a:cs typeface="+mn-cs"/>
              </a:defRPr>
            </a:lvl5pPr>
            <a:lvl6pPr marL="2772738">
              <a:defRPr>
                <a:latin typeface="+mn-lt"/>
                <a:ea typeface="+mn-ea"/>
                <a:cs typeface="+mn-cs"/>
              </a:defRPr>
            </a:lvl6pPr>
            <a:lvl7pPr marL="3327286">
              <a:defRPr>
                <a:latin typeface="+mn-lt"/>
                <a:ea typeface="+mn-ea"/>
                <a:cs typeface="+mn-cs"/>
              </a:defRPr>
            </a:lvl7pPr>
            <a:lvl8pPr marL="3881833">
              <a:defRPr>
                <a:latin typeface="+mn-lt"/>
                <a:ea typeface="+mn-ea"/>
                <a:cs typeface="+mn-cs"/>
              </a:defRPr>
            </a:lvl8pPr>
            <a:lvl9pPr marL="4436381">
              <a:defRPr>
                <a:latin typeface="+mn-lt"/>
                <a:ea typeface="+mn-ea"/>
                <a:cs typeface="+mn-cs"/>
              </a:defRPr>
            </a:lvl9pPr>
          </a:lstStyle>
          <a:p>
            <a:pPr defTabSz="914400">
              <a:lnSpc>
                <a:spcPct val="150000"/>
              </a:lnSpc>
            </a:pPr>
            <a:r>
              <a:rPr lang="en-US" sz="1600" b="0" kern="0" dirty="0">
                <a:solidFill>
                  <a:schemeClr val="accent3">
                    <a:lumMod val="75000"/>
                  </a:schemeClr>
                </a:solidFill>
              </a:rPr>
              <a:t>Training Course on Forging pathways to gender equality in statistical leadership</a:t>
            </a:r>
          </a:p>
          <a:p>
            <a:pPr defTabSz="914400">
              <a:lnSpc>
                <a:spcPct val="150000"/>
              </a:lnSpc>
            </a:pPr>
            <a:r>
              <a:rPr lang="en-US" sz="1600" b="0" kern="0" dirty="0">
                <a:solidFill>
                  <a:schemeClr val="accent3">
                    <a:lumMod val="75000"/>
                  </a:schemeClr>
                </a:solidFill>
              </a:rPr>
              <a:t>Developed by UN Women and Margarita Guerrero </a:t>
            </a:r>
          </a:p>
          <a:p>
            <a:pPr defTabSz="914400">
              <a:lnSpc>
                <a:spcPct val="150000"/>
              </a:lnSpc>
            </a:pPr>
            <a:r>
              <a:rPr lang="en-US" sz="1600" b="0" kern="0" dirty="0">
                <a:solidFill>
                  <a:schemeClr val="accent3">
                    <a:lumMod val="75000"/>
                  </a:schemeClr>
                </a:solidFill>
              </a:rPr>
              <a:t> </a:t>
            </a:r>
          </a:p>
          <a:p>
            <a:pPr defTabSz="914400">
              <a:lnSpc>
                <a:spcPct val="150000"/>
              </a:lnSpc>
            </a:pPr>
            <a:endParaRPr lang="en-US" sz="1600" b="0" kern="0" dirty="0">
              <a:solidFill>
                <a:schemeClr val="accent3">
                  <a:lumMod val="75000"/>
                </a:schemeClr>
              </a:solidFill>
            </a:endParaRPr>
          </a:p>
        </p:txBody>
      </p:sp>
      <p:sp>
        <p:nvSpPr>
          <p:cNvPr id="3" name="TextBox 2">
            <a:extLst>
              <a:ext uri="{FF2B5EF4-FFF2-40B4-BE49-F238E27FC236}">
                <a16:creationId xmlns:a16="http://schemas.microsoft.com/office/drawing/2014/main" id="{FDE34BCD-C6A1-6C8E-042F-52C45368F1B9}"/>
              </a:ext>
            </a:extLst>
          </p:cNvPr>
          <p:cNvSpPr txBox="1"/>
          <p:nvPr/>
        </p:nvSpPr>
        <p:spPr>
          <a:xfrm>
            <a:off x="1828800" y="2954238"/>
            <a:ext cx="20726400" cy="9694962"/>
          </a:xfrm>
          <a:prstGeom prst="rect">
            <a:avLst/>
          </a:prstGeom>
          <a:noFill/>
        </p:spPr>
        <p:txBody>
          <a:bodyPr wrap="square" rtlCol="0">
            <a:spAutoFit/>
          </a:bodyPr>
          <a:lstStyle/>
          <a:p>
            <a:r>
              <a:rPr lang="en-US" sz="4800" dirty="0"/>
              <a:t>Note to the presenter:</a:t>
            </a:r>
          </a:p>
          <a:p>
            <a:endParaRPr lang="en-US" sz="4800" dirty="0"/>
          </a:p>
          <a:p>
            <a:pPr marL="685800" indent="-685800">
              <a:buFont typeface="Arial" panose="020B0604020202020204" pitchFamily="34" charset="0"/>
              <a:buChar char="•"/>
            </a:pPr>
            <a:r>
              <a:rPr lang="en-US" sz="4800" dirty="0">
                <a:solidFill>
                  <a:srgbClr val="FD6824"/>
                </a:solidFill>
              </a:rPr>
              <a:t>Topic 1a: Up-to-date statistics to illustrate the current state of gender issues:</a:t>
            </a:r>
          </a:p>
          <a:p>
            <a:pPr marL="1240292" lvl="1" indent="-685800">
              <a:buFont typeface="Arial" panose="020B0604020202020204" pitchFamily="34" charset="0"/>
              <a:buChar char="•"/>
            </a:pPr>
            <a:r>
              <a:rPr lang="en-US" sz="4800" dirty="0">
                <a:solidFill>
                  <a:srgbClr val="002060"/>
                </a:solidFill>
              </a:rPr>
              <a:t>Gender-specific Sustainable Development Goal (SDG) indicators </a:t>
            </a:r>
            <a:r>
              <a:rPr lang="en-US" sz="4800" dirty="0"/>
              <a:t>in latest report</a:t>
            </a:r>
          </a:p>
          <a:p>
            <a:pPr marL="1240292" lvl="1" indent="-685800">
              <a:buFont typeface="Arial" panose="020B0604020202020204" pitchFamily="34" charset="0"/>
              <a:buChar char="•"/>
            </a:pPr>
            <a:r>
              <a:rPr lang="en-US" sz="4800" dirty="0">
                <a:solidFill>
                  <a:srgbClr val="002060"/>
                </a:solidFill>
              </a:rPr>
              <a:t>Data on gender disparities: </a:t>
            </a:r>
            <a:r>
              <a:rPr lang="en-US" sz="4800" dirty="0"/>
              <a:t>wage gaps, unpaid care and domestic work, violence against women, and underrepresentation in leadership</a:t>
            </a:r>
          </a:p>
          <a:p>
            <a:pPr marL="1240292" lvl="1" indent="-685800">
              <a:buFont typeface="Arial" panose="020B0604020202020204" pitchFamily="34" charset="0"/>
              <a:buChar char="•"/>
            </a:pPr>
            <a:endParaRPr lang="en-US" sz="4800" dirty="0"/>
          </a:p>
          <a:p>
            <a:pPr marL="685800" indent="-685800">
              <a:buFont typeface="Arial" panose="020B0604020202020204" pitchFamily="34" charset="0"/>
              <a:buChar char="•"/>
            </a:pPr>
            <a:r>
              <a:rPr lang="en-US" sz="4800" dirty="0">
                <a:solidFill>
                  <a:srgbClr val="002060"/>
                </a:solidFill>
              </a:rPr>
              <a:t>Slides 7-10 </a:t>
            </a:r>
            <a:r>
              <a:rPr lang="en-US" sz="4800" dirty="0">
                <a:solidFill>
                  <a:srgbClr val="FD6824"/>
                </a:solidFill>
              </a:rPr>
              <a:t>provides some </a:t>
            </a:r>
            <a:r>
              <a:rPr lang="en-US" sz="4800" i="1" dirty="0">
                <a:solidFill>
                  <a:srgbClr val="FD6824"/>
                </a:solidFill>
              </a:rPr>
              <a:t>regional</a:t>
            </a:r>
            <a:r>
              <a:rPr lang="en-US" sz="4800" dirty="0">
                <a:solidFill>
                  <a:srgbClr val="FD6824"/>
                </a:solidFill>
              </a:rPr>
              <a:t> data for Asia and the Pacific as an illustration. These </a:t>
            </a:r>
            <a:r>
              <a:rPr lang="en-US" sz="4800" i="1" dirty="0">
                <a:solidFill>
                  <a:srgbClr val="002060"/>
                </a:solidFill>
              </a:rPr>
              <a:t>must be localized </a:t>
            </a:r>
            <a:r>
              <a:rPr lang="en-US" sz="4800" dirty="0">
                <a:solidFill>
                  <a:srgbClr val="FD6824"/>
                </a:solidFill>
              </a:rPr>
              <a:t>to present latest gender statistics in the country for select sectors.</a:t>
            </a:r>
          </a:p>
          <a:p>
            <a:pPr marL="685800" indent="-685800">
              <a:buFont typeface="Arial" panose="020B0604020202020204" pitchFamily="34" charset="0"/>
              <a:buChar char="•"/>
            </a:pPr>
            <a:endParaRPr lang="en-US" sz="4800" dirty="0">
              <a:solidFill>
                <a:srgbClr val="FD6824"/>
              </a:solidFill>
            </a:endParaRPr>
          </a:p>
          <a:p>
            <a:endParaRPr lang="en-US" sz="4800" dirty="0"/>
          </a:p>
        </p:txBody>
      </p:sp>
    </p:spTree>
    <p:extLst>
      <p:ext uri="{BB962C8B-B14F-4D97-AF65-F5344CB8AC3E}">
        <p14:creationId xmlns:p14="http://schemas.microsoft.com/office/powerpoint/2010/main" val="267326460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12987F79-75D4-AB4E-D87A-087C3A8A2F65}"/>
              </a:ext>
            </a:extLst>
          </p:cNvPr>
          <p:cNvSpPr>
            <a:spLocks noGrp="1"/>
          </p:cNvSpPr>
          <p:nvPr>
            <p:ph type="body" sz="quarter" idx="10"/>
          </p:nvPr>
        </p:nvSpPr>
        <p:spPr/>
        <p:txBody>
          <a:bodyPr/>
          <a:lstStyle/>
          <a:p>
            <a:r>
              <a:rPr lang="en-US" dirty="0" err="1"/>
              <a:t>Labour</a:t>
            </a:r>
            <a:r>
              <a:rPr lang="en-US" dirty="0"/>
              <a:t> Force Participation and Wage Gaps</a:t>
            </a:r>
            <a:endParaRPr lang="en-IN" dirty="0"/>
          </a:p>
        </p:txBody>
      </p:sp>
      <p:sp>
        <p:nvSpPr>
          <p:cNvPr id="3" name="Text Placeholder 2">
            <a:extLst>
              <a:ext uri="{FF2B5EF4-FFF2-40B4-BE49-F238E27FC236}">
                <a16:creationId xmlns:a16="http://schemas.microsoft.com/office/drawing/2014/main" id="{FA4BAC9C-AD8D-BA8A-B06A-99C513587C97}"/>
              </a:ext>
            </a:extLst>
          </p:cNvPr>
          <p:cNvSpPr>
            <a:spLocks noGrp="1"/>
          </p:cNvSpPr>
          <p:nvPr>
            <p:ph type="body" sz="quarter" idx="11"/>
          </p:nvPr>
        </p:nvSpPr>
        <p:spPr>
          <a:xfrm>
            <a:off x="1946838" y="10148782"/>
            <a:ext cx="8624221" cy="1292662"/>
          </a:xfrm>
        </p:spPr>
        <p:txBody>
          <a:bodyPr/>
          <a:lstStyle/>
          <a:p>
            <a:pPr algn="ctr"/>
            <a:r>
              <a:rPr lang="en-US" dirty="0" err="1"/>
              <a:t>Equileap</a:t>
            </a:r>
            <a:r>
              <a:rPr lang="en-US" dirty="0"/>
              <a:t> researched 1,181 publicly listed companies representing over 23 million employees in the Asia-Pacific region. </a:t>
            </a:r>
            <a:endParaRPr lang="en-IN" dirty="0"/>
          </a:p>
        </p:txBody>
      </p:sp>
      <p:pic>
        <p:nvPicPr>
          <p:cNvPr id="8" name="Picture 7">
            <a:extLst>
              <a:ext uri="{FF2B5EF4-FFF2-40B4-BE49-F238E27FC236}">
                <a16:creationId xmlns:a16="http://schemas.microsoft.com/office/drawing/2014/main" id="{51515252-FE8D-05B6-FE25-CEC26485A1DC}"/>
              </a:ext>
            </a:extLst>
          </p:cNvPr>
          <p:cNvPicPr>
            <a:picLocks noChangeAspect="1"/>
          </p:cNvPicPr>
          <p:nvPr/>
        </p:nvPicPr>
        <p:blipFill>
          <a:blip r:embed="rId2"/>
          <a:stretch>
            <a:fillRect/>
          </a:stretch>
        </p:blipFill>
        <p:spPr>
          <a:xfrm>
            <a:off x="1371600" y="4392789"/>
            <a:ext cx="9212711" cy="4930421"/>
          </a:xfrm>
          <a:prstGeom prst="rect">
            <a:avLst/>
          </a:prstGeom>
        </p:spPr>
      </p:pic>
      <p:sp>
        <p:nvSpPr>
          <p:cNvPr id="9" name="TextBox 8">
            <a:extLst>
              <a:ext uri="{FF2B5EF4-FFF2-40B4-BE49-F238E27FC236}">
                <a16:creationId xmlns:a16="http://schemas.microsoft.com/office/drawing/2014/main" id="{0DABC28D-C949-A6ED-02D0-4A5F8ADE0641}"/>
              </a:ext>
            </a:extLst>
          </p:cNvPr>
          <p:cNvSpPr txBox="1"/>
          <p:nvPr/>
        </p:nvSpPr>
        <p:spPr>
          <a:xfrm>
            <a:off x="2556438" y="2291121"/>
            <a:ext cx="6553200" cy="1754326"/>
          </a:xfrm>
          <a:prstGeom prst="rect">
            <a:avLst/>
          </a:prstGeom>
          <a:noFill/>
        </p:spPr>
        <p:txBody>
          <a:bodyPr wrap="square" rtlCol="0">
            <a:spAutoFit/>
          </a:bodyPr>
          <a:lstStyle/>
          <a:p>
            <a:pPr algn="ctr"/>
            <a:r>
              <a:rPr lang="en-US" sz="3600" b="1" dirty="0">
                <a:solidFill>
                  <a:srgbClr val="FD6824"/>
                </a:solidFill>
              </a:rPr>
              <a:t>FEMALE AND MALE REPRESENTATION AT ALL LEVELS IN ASIA-PACIFIC</a:t>
            </a:r>
            <a:endParaRPr lang="en-IN" sz="3600" b="1" dirty="0">
              <a:solidFill>
                <a:srgbClr val="FD6824"/>
              </a:solidFill>
            </a:endParaRPr>
          </a:p>
        </p:txBody>
      </p:sp>
      <p:sp>
        <p:nvSpPr>
          <p:cNvPr id="5" name="Text Placeholder 3">
            <a:extLst>
              <a:ext uri="{FF2B5EF4-FFF2-40B4-BE49-F238E27FC236}">
                <a16:creationId xmlns:a16="http://schemas.microsoft.com/office/drawing/2014/main" id="{DD208D50-1E75-9660-E972-F5A5A111ABBD}"/>
              </a:ext>
            </a:extLst>
          </p:cNvPr>
          <p:cNvSpPr txBox="1">
            <a:spLocks/>
          </p:cNvSpPr>
          <p:nvPr/>
        </p:nvSpPr>
        <p:spPr>
          <a:xfrm>
            <a:off x="533400" y="12759273"/>
            <a:ext cx="15163800" cy="1435649"/>
          </a:xfrm>
          <a:prstGeom prst="rect">
            <a:avLst/>
          </a:prstGeom>
        </p:spPr>
        <p:txBody>
          <a:bodyPr wrap="square" lIns="0" tIns="0" rIns="0" bIns="0" anchor="ctr" anchorCtr="0">
            <a:spAutoFit/>
          </a:bodyPr>
          <a:lstStyle>
            <a:lvl1pPr marL="0" algn="l" rtl="0">
              <a:defRPr sz="8800" b="1" i="0">
                <a:solidFill>
                  <a:schemeClr val="tx1"/>
                </a:solidFill>
                <a:latin typeface="Montserrat" panose="02000505000000020004" pitchFamily="2" charset="77"/>
                <a:ea typeface="+mn-ea"/>
                <a:cs typeface="Arial" panose="020B0604020202020204" pitchFamily="34" charset="0"/>
              </a:defRPr>
            </a:lvl1pPr>
            <a:lvl2pPr marL="554547">
              <a:defRPr>
                <a:latin typeface="+mn-lt"/>
                <a:ea typeface="+mn-ea"/>
                <a:cs typeface="+mn-cs"/>
              </a:defRPr>
            </a:lvl2pPr>
            <a:lvl3pPr marL="1109095">
              <a:defRPr>
                <a:latin typeface="+mn-lt"/>
                <a:ea typeface="+mn-ea"/>
                <a:cs typeface="+mn-cs"/>
              </a:defRPr>
            </a:lvl3pPr>
            <a:lvl4pPr marL="1663642">
              <a:defRPr>
                <a:latin typeface="+mn-lt"/>
                <a:ea typeface="+mn-ea"/>
                <a:cs typeface="+mn-cs"/>
              </a:defRPr>
            </a:lvl4pPr>
            <a:lvl5pPr marL="2218191">
              <a:defRPr>
                <a:latin typeface="+mn-lt"/>
                <a:ea typeface="+mn-ea"/>
                <a:cs typeface="+mn-cs"/>
              </a:defRPr>
            </a:lvl5pPr>
            <a:lvl6pPr marL="2772738">
              <a:defRPr>
                <a:latin typeface="+mn-lt"/>
                <a:ea typeface="+mn-ea"/>
                <a:cs typeface="+mn-cs"/>
              </a:defRPr>
            </a:lvl6pPr>
            <a:lvl7pPr marL="3327286">
              <a:defRPr>
                <a:latin typeface="+mn-lt"/>
                <a:ea typeface="+mn-ea"/>
                <a:cs typeface="+mn-cs"/>
              </a:defRPr>
            </a:lvl7pPr>
            <a:lvl8pPr marL="3881833">
              <a:defRPr>
                <a:latin typeface="+mn-lt"/>
                <a:ea typeface="+mn-ea"/>
                <a:cs typeface="+mn-cs"/>
              </a:defRPr>
            </a:lvl8pPr>
            <a:lvl9pPr marL="4436381">
              <a:defRPr>
                <a:latin typeface="+mn-lt"/>
                <a:ea typeface="+mn-ea"/>
                <a:cs typeface="+mn-cs"/>
              </a:defRPr>
            </a:lvl9pPr>
          </a:lstStyle>
          <a:p>
            <a:pPr defTabSz="914400">
              <a:lnSpc>
                <a:spcPct val="150000"/>
              </a:lnSpc>
            </a:pPr>
            <a:r>
              <a:rPr lang="en-US" sz="1600" b="0" kern="0" dirty="0">
                <a:solidFill>
                  <a:schemeClr val="accent3">
                    <a:lumMod val="75000"/>
                  </a:schemeClr>
                </a:solidFill>
              </a:rPr>
              <a:t>Training Course on Forging pathways to gender equality in statistical leadership</a:t>
            </a:r>
          </a:p>
          <a:p>
            <a:pPr defTabSz="914400">
              <a:lnSpc>
                <a:spcPct val="150000"/>
              </a:lnSpc>
            </a:pPr>
            <a:r>
              <a:rPr lang="en-US" sz="1600" b="0" kern="0" dirty="0">
                <a:solidFill>
                  <a:schemeClr val="accent3">
                    <a:lumMod val="75000"/>
                  </a:schemeClr>
                </a:solidFill>
              </a:rPr>
              <a:t>Developed by UN Women and Margarita Guerrero </a:t>
            </a:r>
          </a:p>
          <a:p>
            <a:pPr defTabSz="914400">
              <a:lnSpc>
                <a:spcPct val="150000"/>
              </a:lnSpc>
            </a:pPr>
            <a:r>
              <a:rPr lang="en-US" sz="1600" b="0" kern="0" dirty="0">
                <a:solidFill>
                  <a:schemeClr val="accent3">
                    <a:lumMod val="75000"/>
                  </a:schemeClr>
                </a:solidFill>
              </a:rPr>
              <a:t> </a:t>
            </a:r>
          </a:p>
          <a:p>
            <a:pPr defTabSz="914400">
              <a:lnSpc>
                <a:spcPct val="150000"/>
              </a:lnSpc>
            </a:pPr>
            <a:endParaRPr lang="en-US" sz="1600" b="0" kern="0" dirty="0">
              <a:solidFill>
                <a:schemeClr val="accent3">
                  <a:lumMod val="75000"/>
                </a:schemeClr>
              </a:solidFill>
            </a:endParaRPr>
          </a:p>
        </p:txBody>
      </p:sp>
      <p:sp>
        <p:nvSpPr>
          <p:cNvPr id="4" name="TextBox 3">
            <a:extLst>
              <a:ext uri="{FF2B5EF4-FFF2-40B4-BE49-F238E27FC236}">
                <a16:creationId xmlns:a16="http://schemas.microsoft.com/office/drawing/2014/main" id="{B17A8B5B-8C5A-9EDA-FAAA-59875F20E59D}"/>
              </a:ext>
            </a:extLst>
          </p:cNvPr>
          <p:cNvSpPr txBox="1"/>
          <p:nvPr/>
        </p:nvSpPr>
        <p:spPr>
          <a:xfrm>
            <a:off x="11201400" y="2590800"/>
            <a:ext cx="11390529" cy="2308324"/>
          </a:xfrm>
          <a:prstGeom prst="rect">
            <a:avLst/>
          </a:prstGeom>
          <a:noFill/>
        </p:spPr>
        <p:txBody>
          <a:bodyPr wrap="square" rtlCol="0">
            <a:spAutoFit/>
          </a:bodyPr>
          <a:lstStyle/>
          <a:p>
            <a:r>
              <a:rPr lang="en-US" sz="4800" b="0" i="0" dirty="0">
                <a:solidFill>
                  <a:srgbClr val="002060"/>
                </a:solidFill>
                <a:effectLst/>
                <a:latin typeface="Roboto" panose="02000000000000000000" pitchFamily="2" charset="0"/>
              </a:rPr>
              <a:t>The </a:t>
            </a:r>
            <a:r>
              <a:rPr lang="en-US" sz="4800" b="0" i="0" u="none" strike="noStrike" dirty="0">
                <a:solidFill>
                  <a:srgbClr val="002060"/>
                </a:solidFill>
                <a:effectLst/>
                <a:latin typeface="Roboto" panose="02000000000000000000" pitchFamily="2" charset="0"/>
                <a:hlinkClick r:id="rId3" tooltip="Pay transparency legislation: Implications for employers' and workers' organizations">
                  <a:extLst>
                    <a:ext uri="{A12FA001-AC4F-418D-AE19-62706E023703}">
                      <ahyp:hlinkClr xmlns:ahyp="http://schemas.microsoft.com/office/drawing/2018/hyperlinkcolor" val="tx"/>
                    </a:ext>
                  </a:extLst>
                </a:hlinkClick>
              </a:rPr>
              <a:t>gender pay gap stands at 20 per cent</a:t>
            </a:r>
            <a:r>
              <a:rPr lang="en-US" sz="4800" b="0" i="0" dirty="0">
                <a:solidFill>
                  <a:srgbClr val="002060"/>
                </a:solidFill>
                <a:effectLst/>
                <a:latin typeface="Roboto" panose="02000000000000000000" pitchFamily="2" charset="0"/>
              </a:rPr>
              <a:t>, meaning women workers earn 80 per cent of what men do.</a:t>
            </a:r>
            <a:endParaRPr lang="en-IN" sz="4800" dirty="0">
              <a:solidFill>
                <a:srgbClr val="002060"/>
              </a:solidFill>
            </a:endParaRPr>
          </a:p>
        </p:txBody>
      </p:sp>
    </p:spTree>
    <p:extLst>
      <p:ext uri="{BB962C8B-B14F-4D97-AF65-F5344CB8AC3E}">
        <p14:creationId xmlns:p14="http://schemas.microsoft.com/office/powerpoint/2010/main" val="256458307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6ACD84E6-CD6F-9A35-2D31-49F788BD5FA5}"/>
              </a:ext>
            </a:extLst>
          </p:cNvPr>
          <p:cNvSpPr>
            <a:spLocks noGrp="1"/>
          </p:cNvSpPr>
          <p:nvPr>
            <p:ph type="body" sz="quarter" idx="10"/>
          </p:nvPr>
        </p:nvSpPr>
        <p:spPr/>
        <p:txBody>
          <a:bodyPr/>
          <a:lstStyle/>
          <a:p>
            <a:r>
              <a:rPr lang="en-US" dirty="0"/>
              <a:t>Unpaid care and domestic work, SDG 4.5.1</a:t>
            </a:r>
            <a:endParaRPr lang="en-IN" dirty="0"/>
          </a:p>
        </p:txBody>
      </p:sp>
      <p:pic>
        <p:nvPicPr>
          <p:cNvPr id="6" name="Picture 5">
            <a:extLst>
              <a:ext uri="{FF2B5EF4-FFF2-40B4-BE49-F238E27FC236}">
                <a16:creationId xmlns:a16="http://schemas.microsoft.com/office/drawing/2014/main" id="{438CBEF2-45DE-C2A0-F4C4-14A1A039DD1C}"/>
              </a:ext>
            </a:extLst>
          </p:cNvPr>
          <p:cNvPicPr>
            <a:picLocks noChangeAspect="1"/>
          </p:cNvPicPr>
          <p:nvPr/>
        </p:nvPicPr>
        <p:blipFill>
          <a:blip r:embed="rId2"/>
          <a:stretch>
            <a:fillRect/>
          </a:stretch>
        </p:blipFill>
        <p:spPr>
          <a:xfrm>
            <a:off x="1586578" y="1981200"/>
            <a:ext cx="8272974" cy="9906000"/>
          </a:xfrm>
          <a:prstGeom prst="rect">
            <a:avLst/>
          </a:prstGeom>
        </p:spPr>
      </p:pic>
      <p:sp>
        <p:nvSpPr>
          <p:cNvPr id="8" name="TextBox 7">
            <a:extLst>
              <a:ext uri="{FF2B5EF4-FFF2-40B4-BE49-F238E27FC236}">
                <a16:creationId xmlns:a16="http://schemas.microsoft.com/office/drawing/2014/main" id="{B4302C32-7621-6697-B23D-D9303474D508}"/>
              </a:ext>
            </a:extLst>
          </p:cNvPr>
          <p:cNvSpPr txBox="1"/>
          <p:nvPr/>
        </p:nvSpPr>
        <p:spPr>
          <a:xfrm>
            <a:off x="10705459" y="2286000"/>
            <a:ext cx="12192000" cy="6186309"/>
          </a:xfrm>
          <a:prstGeom prst="rect">
            <a:avLst/>
          </a:prstGeom>
          <a:noFill/>
        </p:spPr>
        <p:txBody>
          <a:bodyPr wrap="square">
            <a:spAutoFit/>
          </a:bodyPr>
          <a:lstStyle/>
          <a:p>
            <a:r>
              <a:rPr lang="en-US" sz="4400" dirty="0"/>
              <a:t>Time spent on unpaid domestic chores and care work (SDG 5.4.1), by sex in selected countries in Asia and the Pacific </a:t>
            </a:r>
            <a:r>
              <a:rPr lang="en-US" sz="4400" i="1" dirty="0"/>
              <a:t>(as of 2022, latest available year)</a:t>
            </a:r>
          </a:p>
          <a:p>
            <a:endParaRPr lang="en-US" sz="4400" dirty="0"/>
          </a:p>
          <a:p>
            <a:endParaRPr lang="en-US" sz="4400" dirty="0"/>
          </a:p>
          <a:p>
            <a:r>
              <a:rPr lang="en-US" sz="4400" dirty="0">
                <a:solidFill>
                  <a:srgbClr val="002060"/>
                </a:solidFill>
              </a:rPr>
              <a:t>Among 58 countries and territories in the region, just 21 have produced at least one data point since 2000. Of these, only 10 have produced two or more data points</a:t>
            </a:r>
            <a:endParaRPr lang="en-IN" sz="4400" dirty="0">
              <a:solidFill>
                <a:srgbClr val="002060"/>
              </a:solidFill>
            </a:endParaRPr>
          </a:p>
        </p:txBody>
      </p:sp>
      <p:sp>
        <p:nvSpPr>
          <p:cNvPr id="9" name="TextBox 8">
            <a:extLst>
              <a:ext uri="{FF2B5EF4-FFF2-40B4-BE49-F238E27FC236}">
                <a16:creationId xmlns:a16="http://schemas.microsoft.com/office/drawing/2014/main" id="{124EC2A5-BE32-B737-B964-F75CEAFF6A19}"/>
              </a:ext>
            </a:extLst>
          </p:cNvPr>
          <p:cNvSpPr txBox="1"/>
          <p:nvPr/>
        </p:nvSpPr>
        <p:spPr>
          <a:xfrm>
            <a:off x="10705459" y="11123016"/>
            <a:ext cx="12197442" cy="764184"/>
          </a:xfrm>
          <a:prstGeom prst="rect">
            <a:avLst/>
          </a:prstGeom>
          <a:noFill/>
        </p:spPr>
        <p:txBody>
          <a:bodyPr wrap="square">
            <a:spAutoFit/>
          </a:bodyPr>
          <a:lstStyle/>
          <a:p>
            <a:r>
              <a:rPr lang="en-US" dirty="0"/>
              <a:t>Source: United Nations, Economic and Social Commission for Asia and the Pacific (ESCAP) (2022). Asia-Pacific SDG Progress Report 2022.</a:t>
            </a:r>
            <a:endParaRPr lang="en-IN" dirty="0"/>
          </a:p>
        </p:txBody>
      </p:sp>
    </p:spTree>
    <p:extLst>
      <p:ext uri="{BB962C8B-B14F-4D97-AF65-F5344CB8AC3E}">
        <p14:creationId xmlns:p14="http://schemas.microsoft.com/office/powerpoint/2010/main" val="3878309159"/>
      </p:ext>
    </p:extLst>
  </p:cSld>
  <p:clrMapOvr>
    <a:masterClrMapping/>
  </p:clrMapOvr>
</p:sld>
</file>

<file path=ppt/theme/theme1.xml><?xml version="1.0" encoding="utf-8"?>
<a:theme xmlns:a="http://schemas.openxmlformats.org/drawingml/2006/main" name="Office Theme">
  <a:themeElements>
    <a:clrScheme name="WOMEN COUNT">
      <a:dk1>
        <a:srgbClr val="009CDB"/>
      </a:dk1>
      <a:lt1>
        <a:srgbClr val="FEFFFF"/>
      </a:lt1>
      <a:dk2>
        <a:srgbClr val="009CDB"/>
      </a:dk2>
      <a:lt2>
        <a:srgbClr val="FEFFFF"/>
      </a:lt2>
      <a:accent1>
        <a:srgbClr val="009CDB"/>
      </a:accent1>
      <a:accent2>
        <a:srgbClr val="67B7E6"/>
      </a:accent2>
      <a:accent3>
        <a:srgbClr val="6D6E70"/>
      </a:accent3>
      <a:accent4>
        <a:srgbClr val="FEFFFF"/>
      </a:accent4>
      <a:accent5>
        <a:srgbClr val="FEFFFF"/>
      </a:accent5>
      <a:accent6>
        <a:srgbClr val="FEFFFF"/>
      </a:accent6>
      <a:hlink>
        <a:srgbClr val="66B6E5"/>
      </a:hlink>
      <a:folHlink>
        <a:srgbClr val="6D6D7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lcf76f155ced4ddcb4097134ff3c332f xmlns="0939cbf8-7430-4e62-9928-d5d7ac6d663f">
      <Terms xmlns="http://schemas.microsoft.com/office/infopath/2007/PartnerControls"/>
    </lcf76f155ced4ddcb4097134ff3c332f>
    <TaxCatchAll xmlns="6dec1bb8-f1ba-452e-b50a-383d5ea80080"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CEF38B7AB3C79248AA022DE075D2C32F" ma:contentTypeVersion="17" ma:contentTypeDescription="Create a new document." ma:contentTypeScope="" ma:versionID="4fe00cdfdfc89a75646934fea384fab4">
  <xsd:schema xmlns:xsd="http://www.w3.org/2001/XMLSchema" xmlns:xs="http://www.w3.org/2001/XMLSchema" xmlns:p="http://schemas.microsoft.com/office/2006/metadata/properties" xmlns:ns2="0939cbf8-7430-4e62-9928-d5d7ac6d663f" xmlns:ns3="6dec1bb8-f1ba-452e-b50a-383d5ea80080" targetNamespace="http://schemas.microsoft.com/office/2006/metadata/properties" ma:root="true" ma:fieldsID="7a8de5f8edf8a62e62f1dd7644d27453" ns2:_="" ns3:_="">
    <xsd:import namespace="0939cbf8-7430-4e62-9928-d5d7ac6d663f"/>
    <xsd:import namespace="6dec1bb8-f1ba-452e-b50a-383d5ea80080"/>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AutoTags" minOccurs="0"/>
                <xsd:element ref="ns2:MediaServiceOCR" minOccurs="0"/>
                <xsd:element ref="ns2:MediaServiceGenerationTime" minOccurs="0"/>
                <xsd:element ref="ns2:MediaServiceEventHashCode" minOccurs="0"/>
                <xsd:element ref="ns2:MediaServiceDateTaken" minOccurs="0"/>
                <xsd:element ref="ns2:MediaLengthInSeconds" minOccurs="0"/>
                <xsd:element ref="ns3:SharedWithUsers" minOccurs="0"/>
                <xsd:element ref="ns3:SharedWithDetails" minOccurs="0"/>
                <xsd:element ref="ns2:lcf76f155ced4ddcb4097134ff3c332f" minOccurs="0"/>
                <xsd:element ref="ns3:TaxCatchAll" minOccurs="0"/>
                <xsd:element ref="ns2:MediaServiceSearchProperties" minOccurs="0"/>
                <xsd:element ref="ns2: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0939cbf8-7430-4e62-9928-d5d7ac6d663f"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AutoTags" ma:index="12" nillable="true" ma:displayName="Tags" ma:internalName="MediaServiceAutoTags"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DateTaken" ma:index="16" nillable="true" ma:displayName="MediaServiceDateTaken" ma:hidden="true" ma:internalName="MediaServiceDateTaken" ma:readOnly="true">
      <xsd:simpleType>
        <xsd:restriction base="dms:Text"/>
      </xsd:simpleType>
    </xsd:element>
    <xsd:element name="MediaLengthInSeconds" ma:index="17" nillable="true" ma:displayName="MediaLengthInSeconds" ma:hidden="true" ma:internalName="MediaLengthInSeconds" ma:readOnly="true">
      <xsd:simpleType>
        <xsd:restriction base="dms:Unknown"/>
      </xsd:simpleType>
    </xsd:element>
    <xsd:element name="lcf76f155ced4ddcb4097134ff3c332f" ma:index="21" nillable="true" ma:taxonomy="true" ma:internalName="lcf76f155ced4ddcb4097134ff3c332f" ma:taxonomyFieldName="MediaServiceImageTags" ma:displayName="Image Tags" ma:readOnly="false" ma:fieldId="{5cf76f15-5ced-4ddc-b409-7134ff3c332f}" ma:taxonomyMulti="true" ma:sspId="3c250d15-9240-48a2-bed8-252fb13a1443" ma:termSetId="09814cd3-568e-fe90-9814-8d621ff8fb84" ma:anchorId="fba54fb3-c3e1-fe81-a776-ca4b69148c4d" ma:open="true" ma:isKeyword="false">
      <xsd:complexType>
        <xsd:sequence>
          <xsd:element ref="pc:Terms" minOccurs="0" maxOccurs="1"/>
        </xsd:sequence>
      </xsd:complexType>
    </xsd:element>
    <xsd:element name="MediaServiceSearchProperties" ma:index="23" nillable="true" ma:displayName="MediaServiceSearchProperties" ma:hidden="true" ma:internalName="MediaServiceSearchProperties" ma:readOnly="true">
      <xsd:simpleType>
        <xsd:restriction base="dms:Note"/>
      </xsd:simpleType>
    </xsd:element>
    <xsd:element name="MediaServiceObjectDetectorVersions" ma:index="24" nillable="true" ma:displayName="MediaServiceObjectDetectorVersions"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6dec1bb8-f1ba-452e-b50a-383d5ea80080" elementFormDefault="qualified">
    <xsd:import namespace="http://schemas.microsoft.com/office/2006/documentManagement/types"/>
    <xsd:import namespace="http://schemas.microsoft.com/office/infopath/2007/PartnerControls"/>
    <xsd:element name="SharedWithUsers" ma:index="1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internalName="SharedWithDetails" ma:readOnly="true">
      <xsd:simpleType>
        <xsd:restriction base="dms:Note">
          <xsd:maxLength value="255"/>
        </xsd:restriction>
      </xsd:simpleType>
    </xsd:element>
    <xsd:element name="TaxCatchAll" ma:index="22" nillable="true" ma:displayName="Taxonomy Catch All Column" ma:hidden="true" ma:list="{5c1fba6d-e183-4ac2-97b1-5212a36f830a}" ma:internalName="TaxCatchAll" ma:showField="CatchAllData" ma:web="6dec1bb8-f1ba-452e-b50a-383d5ea80080">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637E3E53-1783-4CD9-B02A-5A0CE05E090B}">
  <ds:schemaRefs>
    <ds:schemaRef ds:uri="http://schemas.microsoft.com/office/2006/metadata/properties"/>
    <ds:schemaRef ds:uri="http://schemas.microsoft.com/office/2006/documentManagement/types"/>
    <ds:schemaRef ds:uri="http://www.w3.org/XML/1998/namespace"/>
    <ds:schemaRef ds:uri="http://purl.org/dc/dcmitype/"/>
    <ds:schemaRef ds:uri="http://schemas.microsoft.com/office/infopath/2007/PartnerControls"/>
    <ds:schemaRef ds:uri="http://purl.org/dc/terms/"/>
    <ds:schemaRef ds:uri="http://schemas.openxmlformats.org/package/2006/metadata/core-properties"/>
    <ds:schemaRef ds:uri="bfea72d4-900f-4032-9adf-1c181734ed83"/>
    <ds:schemaRef ds:uri="2f2d2b35-551b-4708-a14d-d107ac39c927"/>
    <ds:schemaRef ds:uri="http://purl.org/dc/elements/1.1/"/>
    <ds:schemaRef ds:uri="0939cbf8-7430-4e62-9928-d5d7ac6d663f"/>
    <ds:schemaRef ds:uri="6dec1bb8-f1ba-452e-b50a-383d5ea80080"/>
  </ds:schemaRefs>
</ds:datastoreItem>
</file>

<file path=customXml/itemProps2.xml><?xml version="1.0" encoding="utf-8"?>
<ds:datastoreItem xmlns:ds="http://schemas.openxmlformats.org/officeDocument/2006/customXml" ds:itemID="{93165319-8B88-49B9-A971-292FB8781A2D}">
  <ds:schemaRefs>
    <ds:schemaRef ds:uri="http://schemas.microsoft.com/sharepoint/v3/contenttype/forms"/>
  </ds:schemaRefs>
</ds:datastoreItem>
</file>

<file path=customXml/itemProps3.xml><?xml version="1.0" encoding="utf-8"?>
<ds:datastoreItem xmlns:ds="http://schemas.openxmlformats.org/officeDocument/2006/customXml" ds:itemID="{E6BD6C9A-151B-4345-9F23-B52D25A0F040}">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0939cbf8-7430-4e62-9928-d5d7ac6d663f"/>
    <ds:schemaRef ds:uri="6dec1bb8-f1ba-452e-b50a-383d5ea80080"/>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Quotable</Template>
  <TotalTime>17335</TotalTime>
  <Words>1205</Words>
  <Application>Microsoft Office PowerPoint</Application>
  <PresentationFormat>Custom</PresentationFormat>
  <Paragraphs>116</Paragraphs>
  <Slides>16</Slides>
  <Notes>10</Notes>
  <HiddenSlides>0</HiddenSlides>
  <MMClips>0</MMClips>
  <ScaleCrop>false</ScaleCrop>
  <HeadingPairs>
    <vt:vector size="6" baseType="variant">
      <vt:variant>
        <vt:lpstr>Fonts Used</vt:lpstr>
      </vt:variant>
      <vt:variant>
        <vt:i4>8</vt:i4>
      </vt:variant>
      <vt:variant>
        <vt:lpstr>Theme</vt:lpstr>
      </vt:variant>
      <vt:variant>
        <vt:i4>2</vt:i4>
      </vt:variant>
      <vt:variant>
        <vt:lpstr>Slide Titles</vt:lpstr>
      </vt:variant>
      <vt:variant>
        <vt:i4>16</vt:i4>
      </vt:variant>
    </vt:vector>
  </HeadingPairs>
  <TitlesOfParts>
    <vt:vector size="26" baseType="lpstr">
      <vt:lpstr>Arial</vt:lpstr>
      <vt:lpstr>Calibri</vt:lpstr>
      <vt:lpstr>Calibri Light</vt:lpstr>
      <vt:lpstr>Century Gothic</vt:lpstr>
      <vt:lpstr>Montserrat</vt:lpstr>
      <vt:lpstr>Roboto</vt:lpstr>
      <vt:lpstr>Söhne</vt:lpstr>
      <vt:lpstr>Wingdings</vt:lpstr>
      <vt:lpstr>Office Theme</vt:lpstr>
      <vt:lpstr>Custom Design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Module on Women in Statistical Leadership</dc:title>
  <dc:subject/>
  <dc:creator>Jessamyn ENCARNACION;Margarita Guerrero;Ramya Emandi</dc:creator>
  <cp:keywords/>
  <dc:description/>
  <cp:lastModifiedBy>Ramya Emandi</cp:lastModifiedBy>
  <cp:revision>262</cp:revision>
  <cp:lastPrinted>2023-12-20T01:42:38Z</cp:lastPrinted>
  <dcterms:created xsi:type="dcterms:W3CDTF">2019-07-24T10:22:12Z</dcterms:created>
  <dcterms:modified xsi:type="dcterms:W3CDTF">2024-09-27T11:06:29Z</dcterms:modified>
  <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2019-07-24T10:00:00Z</vt:filetime>
  </property>
  <property fmtid="{D5CDD505-2E9C-101B-9397-08002B2CF9AE}" pid="3" name="Creator">
    <vt:lpwstr>Adobe InDesign 14.0 (Macintosh)</vt:lpwstr>
  </property>
  <property fmtid="{D5CDD505-2E9C-101B-9397-08002B2CF9AE}" pid="4" name="LastSaved">
    <vt:filetime>2019-07-24T10:00:00Z</vt:filetime>
  </property>
  <property fmtid="{D5CDD505-2E9C-101B-9397-08002B2CF9AE}" pid="5" name="ContentTypeId">
    <vt:lpwstr>0x01010003A4BA92264C0D48B898DA04FD080A17</vt:lpwstr>
  </property>
  <property fmtid="{D5CDD505-2E9C-101B-9397-08002B2CF9AE}" pid="6" name="MediaServiceImageTags">
    <vt:lpwstr/>
  </property>
</Properties>
</file>