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9" r:id="rId5"/>
  </p:sldMasterIdLst>
  <p:notesMasterIdLst>
    <p:notesMasterId r:id="rId24"/>
  </p:notesMasterIdLst>
  <p:sldIdLst>
    <p:sldId id="256" r:id="rId6"/>
    <p:sldId id="334" r:id="rId7"/>
    <p:sldId id="383" r:id="rId8"/>
    <p:sldId id="384" r:id="rId9"/>
    <p:sldId id="389" r:id="rId10"/>
    <p:sldId id="390" r:id="rId11"/>
    <p:sldId id="371" r:id="rId12"/>
    <p:sldId id="329" r:id="rId13"/>
    <p:sldId id="388" r:id="rId14"/>
    <p:sldId id="341" r:id="rId15"/>
    <p:sldId id="381" r:id="rId16"/>
    <p:sldId id="340" r:id="rId17"/>
    <p:sldId id="382" r:id="rId18"/>
    <p:sldId id="349" r:id="rId19"/>
    <p:sldId id="372" r:id="rId20"/>
    <p:sldId id="385" r:id="rId21"/>
    <p:sldId id="386" r:id="rId22"/>
    <p:sldId id="264" r:id="rId23"/>
  </p:sldIdLst>
  <p:sldSz cx="24384000" cy="13716000"/>
  <p:notesSz cx="7010400" cy="9296400"/>
  <p:defaultTextStyle>
    <a:defPPr>
      <a:defRPr lang="en-US"/>
    </a:defPPr>
    <a:lvl1pPr marL="0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1pPr>
    <a:lvl2pPr marL="554492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2pPr>
    <a:lvl3pPr marL="1108984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3pPr>
    <a:lvl4pPr marL="1663476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4pPr>
    <a:lvl5pPr marL="2217969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5pPr>
    <a:lvl6pPr marL="2772461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6pPr>
    <a:lvl7pPr marL="3326953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7pPr>
    <a:lvl8pPr marL="3881445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8pPr>
    <a:lvl9pPr marL="4435937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93" userDrawn="1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nnifer Ross" initials="JR" lastIdx="38" clrIdx="0">
    <p:extLst>
      <p:ext uri="{19B8F6BF-5375-455C-9EA6-DF929625EA0E}">
        <p15:presenceInfo xmlns:p15="http://schemas.microsoft.com/office/powerpoint/2012/main" userId="18dd2a285576a01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DDC"/>
    <a:srgbClr val="DE1267"/>
    <a:srgbClr val="E4233A"/>
    <a:srgbClr val="FC9D23"/>
    <a:srgbClr val="FCC408"/>
    <a:srgbClr val="FD6824"/>
    <a:srgbClr val="55C02B"/>
    <a:srgbClr val="00689D"/>
    <a:srgbClr val="BE8A2D"/>
    <a:srgbClr val="3D7D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75" autoAdjust="0"/>
    <p:restoredTop sz="90961" autoAdjust="0"/>
  </p:normalViewPr>
  <p:slideViewPr>
    <p:cSldViewPr>
      <p:cViewPr varScale="1">
        <p:scale>
          <a:sx n="24" d="100"/>
          <a:sy n="24" d="100"/>
        </p:scale>
        <p:origin x="130" y="658"/>
      </p:cViewPr>
      <p:guideLst>
        <p:guide orient="horz" pos="3493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ssamyn ENCARNACION" userId="a3cd04d4-8c28-492a-8d9c-3144766c017d" providerId="ADAL" clId="{27E8E733-65E4-412A-858F-C4795F91F335}"/>
    <pc:docChg chg="custSel modSld">
      <pc:chgData name="Jessamyn ENCARNACION" userId="a3cd04d4-8c28-492a-8d9c-3144766c017d" providerId="ADAL" clId="{27E8E733-65E4-412A-858F-C4795F91F335}" dt="2024-04-17T22:45:59.024" v="0" actId="478"/>
      <pc:docMkLst>
        <pc:docMk/>
      </pc:docMkLst>
      <pc:sldChg chg="delSp mod">
        <pc:chgData name="Jessamyn ENCARNACION" userId="a3cd04d4-8c28-492a-8d9c-3144766c017d" providerId="ADAL" clId="{27E8E733-65E4-412A-858F-C4795F91F335}" dt="2024-04-17T22:45:59.024" v="0" actId="478"/>
        <pc:sldMkLst>
          <pc:docMk/>
          <pc:sldMk cId="3573656533" sldId="264"/>
        </pc:sldMkLst>
        <pc:spChg chg="del">
          <ac:chgData name="Jessamyn ENCARNACION" userId="a3cd04d4-8c28-492a-8d9c-3144766c017d" providerId="ADAL" clId="{27E8E733-65E4-412A-858F-C4795F91F335}" dt="2024-04-17T22:45:59.024" v="0" actId="478"/>
          <ac:spMkLst>
            <pc:docMk/>
            <pc:sldMk cId="3573656533" sldId="264"/>
            <ac:spMk id="2" creationId="{C50401C1-7B81-934E-A1D1-8CF43BC5818A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E01585-5A6C-C54F-8ACF-FE93BD25187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8E4176E-46CD-DA45-9206-20DE015823DF}">
      <dgm:prSet phldrT="[Text]" custT="1"/>
      <dgm:spPr>
        <a:solidFill>
          <a:srgbClr val="00B0F0"/>
        </a:solidFill>
      </dgm:spPr>
      <dgm:t>
        <a:bodyPr/>
        <a:lstStyle/>
        <a:p>
          <a:pPr algn="ctr"/>
          <a:r>
            <a:rPr lang="en-GB" sz="6000" b="1" dirty="0"/>
            <a:t>At the end of this presentation, participants will be able to</a:t>
          </a:r>
          <a:r>
            <a:rPr lang="en-GB" sz="6000" b="1" dirty="0">
              <a:sym typeface="Wingdings" pitchFamily="2" charset="2"/>
            </a:rPr>
            <a:t></a:t>
          </a:r>
          <a:endParaRPr lang="en-GB" sz="6000" b="1" dirty="0"/>
        </a:p>
      </dgm:t>
    </dgm:pt>
    <dgm:pt modelId="{5F150D45-9C60-4446-822B-C18316888E22}" type="parTrans" cxnId="{C43273FF-0871-2947-91DC-9D5454AF739B}">
      <dgm:prSet/>
      <dgm:spPr/>
      <dgm:t>
        <a:bodyPr/>
        <a:lstStyle/>
        <a:p>
          <a:endParaRPr lang="en-GB"/>
        </a:p>
      </dgm:t>
    </dgm:pt>
    <dgm:pt modelId="{6A0286E7-4A97-1D4C-A34F-162CA8848A2C}" type="sibTrans" cxnId="{C43273FF-0871-2947-91DC-9D5454AF739B}">
      <dgm:prSet/>
      <dgm:spPr/>
      <dgm:t>
        <a:bodyPr/>
        <a:lstStyle/>
        <a:p>
          <a:endParaRPr lang="en-GB"/>
        </a:p>
      </dgm:t>
    </dgm:pt>
    <dgm:pt modelId="{384A24A2-84AC-F449-B182-D4F71AEA8478}">
      <dgm:prSet phldrT="[Text]" custT="1"/>
      <dgm:spPr>
        <a:solidFill>
          <a:srgbClr val="FCC408"/>
        </a:solidFill>
      </dgm:spPr>
      <dgm:t>
        <a:bodyPr/>
        <a:lstStyle/>
        <a:p>
          <a:pPr algn="l"/>
          <a:r>
            <a:rPr lang="en-US" sz="4400" b="0" i="0" dirty="0">
              <a:solidFill>
                <a:srgbClr val="0D0D0D"/>
              </a:solidFill>
              <a:effectLst/>
              <a:latin typeface="Aptos" panose="020B0004020202020204" pitchFamily="34" charset="0"/>
            </a:rPr>
            <a:t>- Explain the core objectives and structure of the training course.</a:t>
          </a:r>
        </a:p>
        <a:p>
          <a:pPr algn="l">
            <a:buFont typeface="Arial" panose="020B0604020202020204" pitchFamily="34" charset="0"/>
            <a:buChar char="•"/>
          </a:pPr>
          <a:r>
            <a:rPr lang="en-US" sz="4400" b="0" i="0" dirty="0">
              <a:solidFill>
                <a:srgbClr val="0D0D0D"/>
              </a:solidFill>
              <a:effectLst/>
              <a:latin typeface="Aptos" panose="020B0004020202020204" pitchFamily="34" charset="0"/>
            </a:rPr>
            <a:t>- Name key topics and concepts covered in the training.</a:t>
          </a:r>
        </a:p>
        <a:p>
          <a:pPr algn="l">
            <a:buFont typeface="Arial" panose="020B0604020202020204" pitchFamily="34" charset="0"/>
            <a:buChar char="•"/>
          </a:pPr>
          <a:r>
            <a:rPr lang="en-US" sz="4400" b="0" i="0" dirty="0">
              <a:solidFill>
                <a:srgbClr val="0D0D0D"/>
              </a:solidFill>
              <a:effectLst/>
              <a:latin typeface="Aptos" panose="020B0004020202020204" pitchFamily="34" charset="0"/>
            </a:rPr>
            <a:t>- Interrelate and articulate how participation in the training course aligns with your personal or professional development goals.</a:t>
          </a:r>
          <a:endParaRPr lang="en-GB" sz="4400" b="1" dirty="0">
            <a:latin typeface="Aptos" panose="020B0004020202020204" pitchFamily="34" charset="0"/>
          </a:endParaRPr>
        </a:p>
      </dgm:t>
    </dgm:pt>
    <dgm:pt modelId="{E74485C8-1717-5F4B-BA9B-01257D412C88}" type="parTrans" cxnId="{698CB462-09AD-B348-AE79-E02C15E6D5CA}">
      <dgm:prSet/>
      <dgm:spPr/>
      <dgm:t>
        <a:bodyPr/>
        <a:lstStyle/>
        <a:p>
          <a:endParaRPr lang="en-GB"/>
        </a:p>
      </dgm:t>
    </dgm:pt>
    <dgm:pt modelId="{22E3E76A-165E-ED41-ACE2-C79F8A78A297}" type="sibTrans" cxnId="{698CB462-09AD-B348-AE79-E02C15E6D5CA}">
      <dgm:prSet/>
      <dgm:spPr/>
      <dgm:t>
        <a:bodyPr/>
        <a:lstStyle/>
        <a:p>
          <a:endParaRPr lang="en-GB"/>
        </a:p>
      </dgm:t>
    </dgm:pt>
    <dgm:pt modelId="{9597381C-744D-4796-AAD6-2DFDBB247E6B}" type="pres">
      <dgm:prSet presAssocID="{51E01585-5A6C-C54F-8ACF-FE93BD251875}" presName="CompostProcess" presStyleCnt="0">
        <dgm:presLayoutVars>
          <dgm:dir/>
          <dgm:resizeHandles val="exact"/>
        </dgm:presLayoutVars>
      </dgm:prSet>
      <dgm:spPr/>
    </dgm:pt>
    <dgm:pt modelId="{2DF789BD-2249-4F81-9EB2-661EF13F3DE5}" type="pres">
      <dgm:prSet presAssocID="{51E01585-5A6C-C54F-8ACF-FE93BD251875}" presName="arrow" presStyleLbl="bgShp" presStyleIdx="0" presStyleCnt="1" custScaleX="117647"/>
      <dgm:spPr/>
    </dgm:pt>
    <dgm:pt modelId="{F61DC6D2-F7D9-418F-871F-FC201E26E232}" type="pres">
      <dgm:prSet presAssocID="{51E01585-5A6C-C54F-8ACF-FE93BD251875}" presName="linearProcess" presStyleCnt="0"/>
      <dgm:spPr/>
    </dgm:pt>
    <dgm:pt modelId="{735DA51A-3B30-4F52-B8F8-7C3E1ADA6054}" type="pres">
      <dgm:prSet presAssocID="{B8E4176E-46CD-DA45-9206-20DE015823DF}" presName="textNode" presStyleLbl="node1" presStyleIdx="0" presStyleCnt="2" custScaleY="107276">
        <dgm:presLayoutVars>
          <dgm:bulletEnabled val="1"/>
        </dgm:presLayoutVars>
      </dgm:prSet>
      <dgm:spPr/>
    </dgm:pt>
    <dgm:pt modelId="{16395AF6-ADA2-1B42-A045-B93980921A02}" type="pres">
      <dgm:prSet presAssocID="{6A0286E7-4A97-1D4C-A34F-162CA8848A2C}" presName="sibTrans" presStyleCnt="0"/>
      <dgm:spPr/>
    </dgm:pt>
    <dgm:pt modelId="{BD43245E-BF78-9C45-B22B-959614EB84CC}" type="pres">
      <dgm:prSet presAssocID="{384A24A2-84AC-F449-B182-D4F71AEA8478}" presName="textNode" presStyleLbl="node1" presStyleIdx="1" presStyleCnt="2" custScaleX="134539" custScaleY="203358">
        <dgm:presLayoutVars>
          <dgm:bulletEnabled val="1"/>
        </dgm:presLayoutVars>
      </dgm:prSet>
      <dgm:spPr/>
    </dgm:pt>
  </dgm:ptLst>
  <dgm:cxnLst>
    <dgm:cxn modelId="{0B60B22C-B173-4FC4-9241-845C58E38A3D}" type="presOf" srcId="{51E01585-5A6C-C54F-8ACF-FE93BD251875}" destId="{9597381C-744D-4796-AAD6-2DFDBB247E6B}" srcOrd="0" destOrd="0" presId="urn:microsoft.com/office/officeart/2005/8/layout/hProcess9"/>
    <dgm:cxn modelId="{A0ED1140-22C3-4CB9-B0E8-0FFB1AD71373}" type="presOf" srcId="{B8E4176E-46CD-DA45-9206-20DE015823DF}" destId="{735DA51A-3B30-4F52-B8F8-7C3E1ADA6054}" srcOrd="0" destOrd="0" presId="urn:microsoft.com/office/officeart/2005/8/layout/hProcess9"/>
    <dgm:cxn modelId="{698CB462-09AD-B348-AE79-E02C15E6D5CA}" srcId="{51E01585-5A6C-C54F-8ACF-FE93BD251875}" destId="{384A24A2-84AC-F449-B182-D4F71AEA8478}" srcOrd="1" destOrd="0" parTransId="{E74485C8-1717-5F4B-BA9B-01257D412C88}" sibTransId="{22E3E76A-165E-ED41-ACE2-C79F8A78A297}"/>
    <dgm:cxn modelId="{C691F596-B17E-CD4B-A612-498A9E14349A}" type="presOf" srcId="{384A24A2-84AC-F449-B182-D4F71AEA8478}" destId="{BD43245E-BF78-9C45-B22B-959614EB84CC}" srcOrd="0" destOrd="0" presId="urn:microsoft.com/office/officeart/2005/8/layout/hProcess9"/>
    <dgm:cxn modelId="{C43273FF-0871-2947-91DC-9D5454AF739B}" srcId="{51E01585-5A6C-C54F-8ACF-FE93BD251875}" destId="{B8E4176E-46CD-DA45-9206-20DE015823DF}" srcOrd="0" destOrd="0" parTransId="{5F150D45-9C60-4446-822B-C18316888E22}" sibTransId="{6A0286E7-4A97-1D4C-A34F-162CA8848A2C}"/>
    <dgm:cxn modelId="{B47015AB-1AB4-419E-8790-13C45D8843EE}" type="presParOf" srcId="{9597381C-744D-4796-AAD6-2DFDBB247E6B}" destId="{2DF789BD-2249-4F81-9EB2-661EF13F3DE5}" srcOrd="0" destOrd="0" presId="urn:microsoft.com/office/officeart/2005/8/layout/hProcess9"/>
    <dgm:cxn modelId="{3C8A2813-6DE7-4997-A96F-A891430B42BF}" type="presParOf" srcId="{9597381C-744D-4796-AAD6-2DFDBB247E6B}" destId="{F61DC6D2-F7D9-418F-871F-FC201E26E232}" srcOrd="1" destOrd="0" presId="urn:microsoft.com/office/officeart/2005/8/layout/hProcess9"/>
    <dgm:cxn modelId="{5DAFFD02-3068-40B3-8FC2-D3ED6419DF67}" type="presParOf" srcId="{F61DC6D2-F7D9-418F-871F-FC201E26E232}" destId="{735DA51A-3B30-4F52-B8F8-7C3E1ADA6054}" srcOrd="0" destOrd="0" presId="urn:microsoft.com/office/officeart/2005/8/layout/hProcess9"/>
    <dgm:cxn modelId="{A730E456-CD56-E94F-A51E-A91D111BFA87}" type="presParOf" srcId="{F61DC6D2-F7D9-418F-871F-FC201E26E232}" destId="{16395AF6-ADA2-1B42-A045-B93980921A02}" srcOrd="1" destOrd="0" presId="urn:microsoft.com/office/officeart/2005/8/layout/hProcess9"/>
    <dgm:cxn modelId="{743A3C43-AF00-9648-8148-F2976A65DFFF}" type="presParOf" srcId="{F61DC6D2-F7D9-418F-871F-FC201E26E232}" destId="{BD43245E-BF78-9C45-B22B-959614EB84CC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E01585-5A6C-C54F-8ACF-FE93BD251875}" type="doc">
      <dgm:prSet loTypeId="urn:microsoft.com/office/officeart/2005/8/layout/chevron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3248341-AD2F-A940-B4EC-AD22E0CA7974}">
      <dgm:prSet phldrT="[Text]" custT="1"/>
      <dgm:spPr/>
      <dgm:t>
        <a:bodyPr/>
        <a:lstStyle/>
        <a:p>
          <a:r>
            <a:rPr lang="en-GB" sz="6600" b="1" dirty="0">
              <a:solidFill>
                <a:srgbClr val="92D050"/>
              </a:solidFill>
              <a:latin typeface="Aptos" panose="020B0004020202020204" pitchFamily="34" charset="0"/>
            </a:rPr>
            <a:t>Vision</a:t>
          </a:r>
        </a:p>
      </dgm:t>
    </dgm:pt>
    <dgm:pt modelId="{A0BE7472-B9F1-0E4D-8262-1C2219FDBFEF}" type="parTrans" cxnId="{EA8ACB9C-E4F9-144D-A7D2-07217A1B50A8}">
      <dgm:prSet/>
      <dgm:spPr/>
      <dgm:t>
        <a:bodyPr/>
        <a:lstStyle/>
        <a:p>
          <a:endParaRPr lang="en-GB" sz="2000">
            <a:latin typeface="Aptos" panose="020B0004020202020204" pitchFamily="34" charset="0"/>
          </a:endParaRPr>
        </a:p>
      </dgm:t>
    </dgm:pt>
    <dgm:pt modelId="{B1395996-38DE-1E4D-A877-CF6AE3452792}" type="sibTrans" cxnId="{EA8ACB9C-E4F9-144D-A7D2-07217A1B50A8}">
      <dgm:prSet/>
      <dgm:spPr/>
      <dgm:t>
        <a:bodyPr/>
        <a:lstStyle/>
        <a:p>
          <a:endParaRPr lang="en-GB" sz="2000">
            <a:latin typeface="Aptos" panose="020B0004020202020204" pitchFamily="34" charset="0"/>
          </a:endParaRPr>
        </a:p>
      </dgm:t>
    </dgm:pt>
    <dgm:pt modelId="{CCAC4CE8-4957-644A-8C39-F6C829644009}">
      <dgm:prSet phldrT="[Text]" custT="1"/>
      <dgm:spPr/>
      <dgm:t>
        <a:bodyPr/>
        <a:lstStyle/>
        <a:p>
          <a:pPr marL="833438" indent="-833438">
            <a:tabLst/>
          </a:pPr>
          <a:r>
            <a:rPr lang="en-GB" sz="5800" dirty="0">
              <a:solidFill>
                <a:schemeClr val="bg1">
                  <a:lumMod val="10000"/>
                </a:schemeClr>
              </a:solidFill>
              <a:latin typeface="Aptos" panose="020B0004020202020204" pitchFamily="34" charset="0"/>
            </a:rPr>
            <a:t>Gender equality in statistical leadership </a:t>
          </a:r>
        </a:p>
      </dgm:t>
    </dgm:pt>
    <dgm:pt modelId="{299CCE20-6297-C443-87EB-8A998DD57BA5}" type="parTrans" cxnId="{04939DE9-DF4F-D545-90C3-F2CEA2BFBDFA}">
      <dgm:prSet/>
      <dgm:spPr/>
      <dgm:t>
        <a:bodyPr/>
        <a:lstStyle/>
        <a:p>
          <a:endParaRPr lang="en-GB" sz="2000">
            <a:latin typeface="Aptos" panose="020B0004020202020204" pitchFamily="34" charset="0"/>
          </a:endParaRPr>
        </a:p>
      </dgm:t>
    </dgm:pt>
    <dgm:pt modelId="{B0A19A95-17F4-4344-8B56-4DE92969980F}" type="sibTrans" cxnId="{04939DE9-DF4F-D545-90C3-F2CEA2BFBDFA}">
      <dgm:prSet/>
      <dgm:spPr/>
      <dgm:t>
        <a:bodyPr/>
        <a:lstStyle/>
        <a:p>
          <a:endParaRPr lang="en-GB" sz="2000">
            <a:latin typeface="Aptos" panose="020B0004020202020204" pitchFamily="34" charset="0"/>
          </a:endParaRPr>
        </a:p>
      </dgm:t>
    </dgm:pt>
    <dgm:pt modelId="{6E07837B-B190-7E4E-8E30-BDA97725DDCB}">
      <dgm:prSet phldrT="[Text]" custT="1"/>
      <dgm:spPr>
        <a:solidFill>
          <a:srgbClr val="FFC000"/>
        </a:solidFill>
      </dgm:spPr>
      <dgm:t>
        <a:bodyPr/>
        <a:lstStyle/>
        <a:p>
          <a:r>
            <a:rPr lang="en-GB" sz="6600" b="1" dirty="0">
              <a:latin typeface="Aptos" panose="020B0004020202020204" pitchFamily="34" charset="0"/>
            </a:rPr>
            <a:t>Goal</a:t>
          </a:r>
        </a:p>
      </dgm:t>
    </dgm:pt>
    <dgm:pt modelId="{9F6DD5AB-1F5A-A44A-8038-888E7542C407}" type="parTrans" cxnId="{0C88DEF3-4AB2-5D46-B9AE-A8443268C7D3}">
      <dgm:prSet/>
      <dgm:spPr/>
      <dgm:t>
        <a:bodyPr/>
        <a:lstStyle/>
        <a:p>
          <a:endParaRPr lang="en-GB" sz="2000">
            <a:latin typeface="Aptos" panose="020B0004020202020204" pitchFamily="34" charset="0"/>
          </a:endParaRPr>
        </a:p>
      </dgm:t>
    </dgm:pt>
    <dgm:pt modelId="{94B921DC-F95F-9444-A610-A4BE506E16C9}" type="sibTrans" cxnId="{0C88DEF3-4AB2-5D46-B9AE-A8443268C7D3}">
      <dgm:prSet/>
      <dgm:spPr/>
      <dgm:t>
        <a:bodyPr/>
        <a:lstStyle/>
        <a:p>
          <a:endParaRPr lang="en-GB" sz="2000">
            <a:latin typeface="Aptos" panose="020B0004020202020204" pitchFamily="34" charset="0"/>
          </a:endParaRPr>
        </a:p>
      </dgm:t>
    </dgm:pt>
    <dgm:pt modelId="{7C7F8602-C854-8242-96AA-41C0B6787A51}">
      <dgm:prSet phldrT="[Text]" custT="1"/>
      <dgm:spPr/>
      <dgm:t>
        <a:bodyPr/>
        <a:lstStyle/>
        <a:p>
          <a:pPr marL="833438" indent="-833438">
            <a:tabLst/>
          </a:pPr>
          <a:r>
            <a:rPr lang="en-GB" sz="5800" i="1" dirty="0">
              <a:solidFill>
                <a:schemeClr val="bg1">
                  <a:lumMod val="10000"/>
                </a:schemeClr>
              </a:solidFill>
              <a:latin typeface="Aptos" panose="020B0004020202020204" pitchFamily="34" charset="0"/>
            </a:rPr>
            <a:t>Proactively</a:t>
          </a:r>
          <a:r>
            <a:rPr lang="en-GB" sz="5800" dirty="0">
              <a:solidFill>
                <a:schemeClr val="bg1">
                  <a:lumMod val="10000"/>
                </a:schemeClr>
              </a:solidFill>
              <a:latin typeface="Aptos" panose="020B0004020202020204" pitchFamily="34" charset="0"/>
            </a:rPr>
            <a:t> identify and "grow" women leaders in the national statistics office (NSO) and national statistical system (NSS)  institutions</a:t>
          </a:r>
        </a:p>
      </dgm:t>
    </dgm:pt>
    <dgm:pt modelId="{5F600014-1DD5-5343-BF5F-9CCF6C56AEA6}" type="parTrans" cxnId="{A6DA5BB0-7F22-B147-867F-7C60A976F1D4}">
      <dgm:prSet/>
      <dgm:spPr/>
      <dgm:t>
        <a:bodyPr/>
        <a:lstStyle/>
        <a:p>
          <a:endParaRPr lang="en-GB" sz="2000">
            <a:latin typeface="Aptos" panose="020B0004020202020204" pitchFamily="34" charset="0"/>
          </a:endParaRPr>
        </a:p>
      </dgm:t>
    </dgm:pt>
    <dgm:pt modelId="{000CB2B6-AE32-DF47-BDB6-8E1C41792E28}" type="sibTrans" cxnId="{A6DA5BB0-7F22-B147-867F-7C60A976F1D4}">
      <dgm:prSet/>
      <dgm:spPr/>
      <dgm:t>
        <a:bodyPr/>
        <a:lstStyle/>
        <a:p>
          <a:endParaRPr lang="en-GB" sz="2000">
            <a:latin typeface="Aptos" panose="020B0004020202020204" pitchFamily="34" charset="0"/>
          </a:endParaRPr>
        </a:p>
      </dgm:t>
    </dgm:pt>
    <dgm:pt modelId="{40CFED46-ACE7-614D-9CC1-2BFCE07771B2}" type="pres">
      <dgm:prSet presAssocID="{51E01585-5A6C-C54F-8ACF-FE93BD251875}" presName="linearFlow" presStyleCnt="0">
        <dgm:presLayoutVars>
          <dgm:dir/>
          <dgm:animLvl val="lvl"/>
          <dgm:resizeHandles val="exact"/>
        </dgm:presLayoutVars>
      </dgm:prSet>
      <dgm:spPr/>
    </dgm:pt>
    <dgm:pt modelId="{E51FF863-DD64-EE48-9B09-812FA4433E79}" type="pres">
      <dgm:prSet presAssocID="{B3248341-AD2F-A940-B4EC-AD22E0CA7974}" presName="composite" presStyleCnt="0"/>
      <dgm:spPr/>
    </dgm:pt>
    <dgm:pt modelId="{13A01A04-E344-344F-B900-57A59AF2BBC8}" type="pres">
      <dgm:prSet presAssocID="{B3248341-AD2F-A940-B4EC-AD22E0CA7974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756295FD-2B4D-5649-8E74-4B344B7EE7D8}" type="pres">
      <dgm:prSet presAssocID="{B3248341-AD2F-A940-B4EC-AD22E0CA7974}" presName="descendantText" presStyleLbl="alignAcc1" presStyleIdx="0" presStyleCnt="2">
        <dgm:presLayoutVars>
          <dgm:bulletEnabled val="1"/>
        </dgm:presLayoutVars>
      </dgm:prSet>
      <dgm:spPr/>
    </dgm:pt>
    <dgm:pt modelId="{E867E05D-88A3-6145-983F-276BA2739F49}" type="pres">
      <dgm:prSet presAssocID="{B1395996-38DE-1E4D-A877-CF6AE3452792}" presName="sp" presStyleCnt="0"/>
      <dgm:spPr/>
    </dgm:pt>
    <dgm:pt modelId="{9B456685-26E2-C046-A7FA-AE087A04C376}" type="pres">
      <dgm:prSet presAssocID="{6E07837B-B190-7E4E-8E30-BDA97725DDCB}" presName="composite" presStyleCnt="0"/>
      <dgm:spPr/>
    </dgm:pt>
    <dgm:pt modelId="{A42B8DA7-56E2-2846-A6E4-A8661321EF07}" type="pres">
      <dgm:prSet presAssocID="{6E07837B-B190-7E4E-8E30-BDA97725DDCB}" presName="parentText" presStyleLbl="alignNode1" presStyleIdx="1" presStyleCnt="2">
        <dgm:presLayoutVars>
          <dgm:chMax val="1"/>
          <dgm:bulletEnabled val="1"/>
        </dgm:presLayoutVars>
      </dgm:prSet>
      <dgm:spPr/>
    </dgm:pt>
    <dgm:pt modelId="{B663AE24-43B8-4A44-B0B2-809C31D83E8E}" type="pres">
      <dgm:prSet presAssocID="{6E07837B-B190-7E4E-8E30-BDA97725DDCB}" presName="descendantText" presStyleLbl="alignAcc1" presStyleIdx="1" presStyleCnt="2">
        <dgm:presLayoutVars>
          <dgm:bulletEnabled val="1"/>
        </dgm:presLayoutVars>
      </dgm:prSet>
      <dgm:spPr/>
    </dgm:pt>
  </dgm:ptLst>
  <dgm:cxnLst>
    <dgm:cxn modelId="{EA8ACB9C-E4F9-144D-A7D2-07217A1B50A8}" srcId="{51E01585-5A6C-C54F-8ACF-FE93BD251875}" destId="{B3248341-AD2F-A940-B4EC-AD22E0CA7974}" srcOrd="0" destOrd="0" parTransId="{A0BE7472-B9F1-0E4D-8262-1C2219FDBFEF}" sibTransId="{B1395996-38DE-1E4D-A877-CF6AE3452792}"/>
    <dgm:cxn modelId="{B8229BA9-299B-E94B-9D7C-19EB0A7BD56D}" type="presOf" srcId="{51E01585-5A6C-C54F-8ACF-FE93BD251875}" destId="{40CFED46-ACE7-614D-9CC1-2BFCE07771B2}" srcOrd="0" destOrd="0" presId="urn:microsoft.com/office/officeart/2005/8/layout/chevron2"/>
    <dgm:cxn modelId="{B8C399AC-1626-5448-95F1-AACC8FD9DB6C}" type="presOf" srcId="{6E07837B-B190-7E4E-8E30-BDA97725DDCB}" destId="{A42B8DA7-56E2-2846-A6E4-A8661321EF07}" srcOrd="0" destOrd="0" presId="urn:microsoft.com/office/officeart/2005/8/layout/chevron2"/>
    <dgm:cxn modelId="{A6DA5BB0-7F22-B147-867F-7C60A976F1D4}" srcId="{6E07837B-B190-7E4E-8E30-BDA97725DDCB}" destId="{7C7F8602-C854-8242-96AA-41C0B6787A51}" srcOrd="0" destOrd="0" parTransId="{5F600014-1DD5-5343-BF5F-9CCF6C56AEA6}" sibTransId="{000CB2B6-AE32-DF47-BDB6-8E1C41792E28}"/>
    <dgm:cxn modelId="{F27BF3C2-B7F2-4D40-9714-C12D44D1BC2F}" type="presOf" srcId="{B3248341-AD2F-A940-B4EC-AD22E0CA7974}" destId="{13A01A04-E344-344F-B900-57A59AF2BBC8}" srcOrd="0" destOrd="0" presId="urn:microsoft.com/office/officeart/2005/8/layout/chevron2"/>
    <dgm:cxn modelId="{948137CB-E8E3-FC46-839D-1D6CC0435F60}" type="presOf" srcId="{7C7F8602-C854-8242-96AA-41C0B6787A51}" destId="{B663AE24-43B8-4A44-B0B2-809C31D83E8E}" srcOrd="0" destOrd="0" presId="urn:microsoft.com/office/officeart/2005/8/layout/chevron2"/>
    <dgm:cxn modelId="{661EDBD8-56D1-9542-AF95-3A8C87EFDDD2}" type="presOf" srcId="{CCAC4CE8-4957-644A-8C39-F6C829644009}" destId="{756295FD-2B4D-5649-8E74-4B344B7EE7D8}" srcOrd="0" destOrd="0" presId="urn:microsoft.com/office/officeart/2005/8/layout/chevron2"/>
    <dgm:cxn modelId="{04939DE9-DF4F-D545-90C3-F2CEA2BFBDFA}" srcId="{B3248341-AD2F-A940-B4EC-AD22E0CA7974}" destId="{CCAC4CE8-4957-644A-8C39-F6C829644009}" srcOrd="0" destOrd="0" parTransId="{299CCE20-6297-C443-87EB-8A998DD57BA5}" sibTransId="{B0A19A95-17F4-4344-8B56-4DE92969980F}"/>
    <dgm:cxn modelId="{0C88DEF3-4AB2-5D46-B9AE-A8443268C7D3}" srcId="{51E01585-5A6C-C54F-8ACF-FE93BD251875}" destId="{6E07837B-B190-7E4E-8E30-BDA97725DDCB}" srcOrd="1" destOrd="0" parTransId="{9F6DD5AB-1F5A-A44A-8038-888E7542C407}" sibTransId="{94B921DC-F95F-9444-A610-A4BE506E16C9}"/>
    <dgm:cxn modelId="{5F3C6A96-CE49-DC49-8A45-8B1F5C64F108}" type="presParOf" srcId="{40CFED46-ACE7-614D-9CC1-2BFCE07771B2}" destId="{E51FF863-DD64-EE48-9B09-812FA4433E79}" srcOrd="0" destOrd="0" presId="urn:microsoft.com/office/officeart/2005/8/layout/chevron2"/>
    <dgm:cxn modelId="{ABCFD072-18F8-AD4B-9EE5-64D5B751A429}" type="presParOf" srcId="{E51FF863-DD64-EE48-9B09-812FA4433E79}" destId="{13A01A04-E344-344F-B900-57A59AF2BBC8}" srcOrd="0" destOrd="0" presId="urn:microsoft.com/office/officeart/2005/8/layout/chevron2"/>
    <dgm:cxn modelId="{367ED874-7ADC-804D-B113-2B03B3B7284E}" type="presParOf" srcId="{E51FF863-DD64-EE48-9B09-812FA4433E79}" destId="{756295FD-2B4D-5649-8E74-4B344B7EE7D8}" srcOrd="1" destOrd="0" presId="urn:microsoft.com/office/officeart/2005/8/layout/chevron2"/>
    <dgm:cxn modelId="{AD6FD717-E989-9442-8FD4-BDFA9ADA160F}" type="presParOf" srcId="{40CFED46-ACE7-614D-9CC1-2BFCE07771B2}" destId="{E867E05D-88A3-6145-983F-276BA2739F49}" srcOrd="1" destOrd="0" presId="urn:microsoft.com/office/officeart/2005/8/layout/chevron2"/>
    <dgm:cxn modelId="{7E658CE1-DFC4-444F-89E4-EC34663CE17F}" type="presParOf" srcId="{40CFED46-ACE7-614D-9CC1-2BFCE07771B2}" destId="{9B456685-26E2-C046-A7FA-AE087A04C376}" srcOrd="2" destOrd="0" presId="urn:microsoft.com/office/officeart/2005/8/layout/chevron2"/>
    <dgm:cxn modelId="{515478E6-44B6-AD4F-9975-37FAF85684D3}" type="presParOf" srcId="{9B456685-26E2-C046-A7FA-AE087A04C376}" destId="{A42B8DA7-56E2-2846-A6E4-A8661321EF07}" srcOrd="0" destOrd="0" presId="urn:microsoft.com/office/officeart/2005/8/layout/chevron2"/>
    <dgm:cxn modelId="{3CD5123C-C4AD-5C41-A450-8C1758F5B93D}" type="presParOf" srcId="{9B456685-26E2-C046-A7FA-AE087A04C376}" destId="{B663AE24-43B8-4A44-B0B2-809C31D83E8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E01585-5A6C-C54F-8ACF-FE93BD25187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8E4176E-46CD-DA45-9206-20DE015823DF}">
      <dgm:prSet phldrT="[Text]" custT="1"/>
      <dgm:spPr>
        <a:solidFill>
          <a:srgbClr val="92D050"/>
        </a:solidFill>
      </dgm:spPr>
      <dgm:t>
        <a:bodyPr/>
        <a:lstStyle/>
        <a:p>
          <a:pPr algn="ctr"/>
          <a:r>
            <a:rPr lang="en-GB" sz="6000" b="1" dirty="0"/>
            <a:t>As a result of the training course, participants will be able to</a:t>
          </a:r>
          <a:r>
            <a:rPr lang="en-GB" sz="6000" b="1" dirty="0">
              <a:sym typeface="Wingdings" pitchFamily="2" charset="2"/>
            </a:rPr>
            <a:t></a:t>
          </a:r>
          <a:endParaRPr lang="en-GB" sz="6000" b="1" dirty="0"/>
        </a:p>
      </dgm:t>
    </dgm:pt>
    <dgm:pt modelId="{5F150D45-9C60-4446-822B-C18316888E22}" type="parTrans" cxnId="{C43273FF-0871-2947-91DC-9D5454AF739B}">
      <dgm:prSet/>
      <dgm:spPr/>
      <dgm:t>
        <a:bodyPr/>
        <a:lstStyle/>
        <a:p>
          <a:endParaRPr lang="en-GB"/>
        </a:p>
      </dgm:t>
    </dgm:pt>
    <dgm:pt modelId="{6A0286E7-4A97-1D4C-A34F-162CA8848A2C}" type="sibTrans" cxnId="{C43273FF-0871-2947-91DC-9D5454AF739B}">
      <dgm:prSet/>
      <dgm:spPr/>
      <dgm:t>
        <a:bodyPr/>
        <a:lstStyle/>
        <a:p>
          <a:endParaRPr lang="en-GB"/>
        </a:p>
      </dgm:t>
    </dgm:pt>
    <dgm:pt modelId="{384A24A2-84AC-F449-B182-D4F71AEA8478}">
      <dgm:prSet phldrT="[Text]" custT="1"/>
      <dgm:spPr>
        <a:solidFill>
          <a:srgbClr val="FCC408"/>
        </a:solidFill>
      </dgm:spPr>
      <dgm:t>
        <a:bodyPr/>
        <a:lstStyle/>
        <a:p>
          <a:pPr algn="l"/>
          <a:r>
            <a:rPr lang="en-US" sz="5200" dirty="0">
              <a:solidFill>
                <a:schemeClr val="bg1">
                  <a:lumMod val="10000"/>
                </a:schemeClr>
              </a:solidFill>
              <a:latin typeface="Aptos" panose="020B0004020202020204" pitchFamily="34" charset="0"/>
            </a:rPr>
            <a:t>- Identify and critically evaluate the gender gaps in leadership in </a:t>
          </a:r>
          <a:r>
            <a:rPr lang="en-US" sz="5200" i="1" dirty="0">
              <a:solidFill>
                <a:schemeClr val="bg1">
                  <a:lumMod val="10000"/>
                </a:schemeClr>
              </a:solidFill>
              <a:latin typeface="Aptos" panose="020B0004020202020204" pitchFamily="34" charset="0"/>
            </a:rPr>
            <a:t>your</a:t>
          </a:r>
          <a:r>
            <a:rPr lang="en-US" sz="5200" dirty="0">
              <a:solidFill>
                <a:schemeClr val="bg1">
                  <a:lumMod val="10000"/>
                </a:schemeClr>
              </a:solidFill>
              <a:latin typeface="Aptos" panose="020B0004020202020204" pitchFamily="34" charset="0"/>
            </a:rPr>
            <a:t> statistical organization/unit and the NSS</a:t>
          </a:r>
          <a:endParaRPr lang="en-GB" sz="5200" dirty="0">
            <a:solidFill>
              <a:schemeClr val="bg1">
                <a:lumMod val="10000"/>
              </a:schemeClr>
            </a:solidFill>
            <a:latin typeface="Aptos" panose="020B0004020202020204" pitchFamily="34" charset="0"/>
          </a:endParaRPr>
        </a:p>
        <a:p>
          <a:pPr algn="l"/>
          <a:r>
            <a:rPr lang="en-US" sz="5200" dirty="0">
              <a:solidFill>
                <a:schemeClr val="bg1">
                  <a:lumMod val="10000"/>
                </a:schemeClr>
              </a:solidFill>
              <a:latin typeface="Aptos" panose="020B0004020202020204" pitchFamily="34" charset="0"/>
            </a:rPr>
            <a:t>- Develop initial strategies that will pave the way for achieving gender equality in leadership in </a:t>
          </a:r>
          <a:r>
            <a:rPr lang="en-US" sz="5200" i="1" dirty="0">
              <a:solidFill>
                <a:schemeClr val="bg1">
                  <a:lumMod val="10000"/>
                </a:schemeClr>
              </a:solidFill>
              <a:latin typeface="Aptos" panose="020B0004020202020204" pitchFamily="34" charset="0"/>
            </a:rPr>
            <a:t>your</a:t>
          </a:r>
          <a:r>
            <a:rPr lang="en-US" sz="5200" dirty="0">
              <a:solidFill>
                <a:schemeClr val="bg1">
                  <a:lumMod val="10000"/>
                </a:schemeClr>
              </a:solidFill>
              <a:latin typeface="Aptos" panose="020B0004020202020204" pitchFamily="34" charset="0"/>
            </a:rPr>
            <a:t> statistical organizations/units and the NSS</a:t>
          </a:r>
          <a:endParaRPr lang="en-GB" sz="5200" b="1" dirty="0">
            <a:latin typeface="Aptos" panose="020B0004020202020204" pitchFamily="34" charset="0"/>
          </a:endParaRPr>
        </a:p>
      </dgm:t>
    </dgm:pt>
    <dgm:pt modelId="{E74485C8-1717-5F4B-BA9B-01257D412C88}" type="parTrans" cxnId="{698CB462-09AD-B348-AE79-E02C15E6D5CA}">
      <dgm:prSet/>
      <dgm:spPr/>
      <dgm:t>
        <a:bodyPr/>
        <a:lstStyle/>
        <a:p>
          <a:endParaRPr lang="en-GB"/>
        </a:p>
      </dgm:t>
    </dgm:pt>
    <dgm:pt modelId="{22E3E76A-165E-ED41-ACE2-C79F8A78A297}" type="sibTrans" cxnId="{698CB462-09AD-B348-AE79-E02C15E6D5CA}">
      <dgm:prSet/>
      <dgm:spPr/>
      <dgm:t>
        <a:bodyPr/>
        <a:lstStyle/>
        <a:p>
          <a:endParaRPr lang="en-GB"/>
        </a:p>
      </dgm:t>
    </dgm:pt>
    <dgm:pt modelId="{9597381C-744D-4796-AAD6-2DFDBB247E6B}" type="pres">
      <dgm:prSet presAssocID="{51E01585-5A6C-C54F-8ACF-FE93BD251875}" presName="CompostProcess" presStyleCnt="0">
        <dgm:presLayoutVars>
          <dgm:dir/>
          <dgm:resizeHandles val="exact"/>
        </dgm:presLayoutVars>
      </dgm:prSet>
      <dgm:spPr/>
    </dgm:pt>
    <dgm:pt modelId="{2DF789BD-2249-4F81-9EB2-661EF13F3DE5}" type="pres">
      <dgm:prSet presAssocID="{51E01585-5A6C-C54F-8ACF-FE93BD251875}" presName="arrow" presStyleLbl="bgShp" presStyleIdx="0" presStyleCnt="1" custScaleX="117647"/>
      <dgm:spPr/>
    </dgm:pt>
    <dgm:pt modelId="{F61DC6D2-F7D9-418F-871F-FC201E26E232}" type="pres">
      <dgm:prSet presAssocID="{51E01585-5A6C-C54F-8ACF-FE93BD251875}" presName="linearProcess" presStyleCnt="0"/>
      <dgm:spPr/>
    </dgm:pt>
    <dgm:pt modelId="{735DA51A-3B30-4F52-B8F8-7C3E1ADA6054}" type="pres">
      <dgm:prSet presAssocID="{B8E4176E-46CD-DA45-9206-20DE015823DF}" presName="textNode" presStyleLbl="node1" presStyleIdx="0" presStyleCnt="2" custScaleY="107276">
        <dgm:presLayoutVars>
          <dgm:bulletEnabled val="1"/>
        </dgm:presLayoutVars>
      </dgm:prSet>
      <dgm:spPr/>
    </dgm:pt>
    <dgm:pt modelId="{16395AF6-ADA2-1B42-A045-B93980921A02}" type="pres">
      <dgm:prSet presAssocID="{6A0286E7-4A97-1D4C-A34F-162CA8848A2C}" presName="sibTrans" presStyleCnt="0"/>
      <dgm:spPr/>
    </dgm:pt>
    <dgm:pt modelId="{BD43245E-BF78-9C45-B22B-959614EB84CC}" type="pres">
      <dgm:prSet presAssocID="{384A24A2-84AC-F449-B182-D4F71AEA8478}" presName="textNode" presStyleLbl="node1" presStyleIdx="1" presStyleCnt="2" custScaleX="134539" custScaleY="203358">
        <dgm:presLayoutVars>
          <dgm:bulletEnabled val="1"/>
        </dgm:presLayoutVars>
      </dgm:prSet>
      <dgm:spPr/>
    </dgm:pt>
  </dgm:ptLst>
  <dgm:cxnLst>
    <dgm:cxn modelId="{0B60B22C-B173-4FC4-9241-845C58E38A3D}" type="presOf" srcId="{51E01585-5A6C-C54F-8ACF-FE93BD251875}" destId="{9597381C-744D-4796-AAD6-2DFDBB247E6B}" srcOrd="0" destOrd="0" presId="urn:microsoft.com/office/officeart/2005/8/layout/hProcess9"/>
    <dgm:cxn modelId="{A0ED1140-22C3-4CB9-B0E8-0FFB1AD71373}" type="presOf" srcId="{B8E4176E-46CD-DA45-9206-20DE015823DF}" destId="{735DA51A-3B30-4F52-B8F8-7C3E1ADA6054}" srcOrd="0" destOrd="0" presId="urn:microsoft.com/office/officeart/2005/8/layout/hProcess9"/>
    <dgm:cxn modelId="{698CB462-09AD-B348-AE79-E02C15E6D5CA}" srcId="{51E01585-5A6C-C54F-8ACF-FE93BD251875}" destId="{384A24A2-84AC-F449-B182-D4F71AEA8478}" srcOrd="1" destOrd="0" parTransId="{E74485C8-1717-5F4B-BA9B-01257D412C88}" sibTransId="{22E3E76A-165E-ED41-ACE2-C79F8A78A297}"/>
    <dgm:cxn modelId="{C691F596-B17E-CD4B-A612-498A9E14349A}" type="presOf" srcId="{384A24A2-84AC-F449-B182-D4F71AEA8478}" destId="{BD43245E-BF78-9C45-B22B-959614EB84CC}" srcOrd="0" destOrd="0" presId="urn:microsoft.com/office/officeart/2005/8/layout/hProcess9"/>
    <dgm:cxn modelId="{C43273FF-0871-2947-91DC-9D5454AF739B}" srcId="{51E01585-5A6C-C54F-8ACF-FE93BD251875}" destId="{B8E4176E-46CD-DA45-9206-20DE015823DF}" srcOrd="0" destOrd="0" parTransId="{5F150D45-9C60-4446-822B-C18316888E22}" sibTransId="{6A0286E7-4A97-1D4C-A34F-162CA8848A2C}"/>
    <dgm:cxn modelId="{B47015AB-1AB4-419E-8790-13C45D8843EE}" type="presParOf" srcId="{9597381C-744D-4796-AAD6-2DFDBB247E6B}" destId="{2DF789BD-2249-4F81-9EB2-661EF13F3DE5}" srcOrd="0" destOrd="0" presId="urn:microsoft.com/office/officeart/2005/8/layout/hProcess9"/>
    <dgm:cxn modelId="{3C8A2813-6DE7-4997-A96F-A891430B42BF}" type="presParOf" srcId="{9597381C-744D-4796-AAD6-2DFDBB247E6B}" destId="{F61DC6D2-F7D9-418F-871F-FC201E26E232}" srcOrd="1" destOrd="0" presId="urn:microsoft.com/office/officeart/2005/8/layout/hProcess9"/>
    <dgm:cxn modelId="{5DAFFD02-3068-40B3-8FC2-D3ED6419DF67}" type="presParOf" srcId="{F61DC6D2-F7D9-418F-871F-FC201E26E232}" destId="{735DA51A-3B30-4F52-B8F8-7C3E1ADA6054}" srcOrd="0" destOrd="0" presId="urn:microsoft.com/office/officeart/2005/8/layout/hProcess9"/>
    <dgm:cxn modelId="{A730E456-CD56-E94F-A51E-A91D111BFA87}" type="presParOf" srcId="{F61DC6D2-F7D9-418F-871F-FC201E26E232}" destId="{16395AF6-ADA2-1B42-A045-B93980921A02}" srcOrd="1" destOrd="0" presId="urn:microsoft.com/office/officeart/2005/8/layout/hProcess9"/>
    <dgm:cxn modelId="{743A3C43-AF00-9648-8148-F2976A65DFFF}" type="presParOf" srcId="{F61DC6D2-F7D9-418F-871F-FC201E26E232}" destId="{BD43245E-BF78-9C45-B22B-959614EB84CC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1E01585-5A6C-C54F-8ACF-FE93BD25187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3248341-AD2F-A940-B4EC-AD22E0CA7974}">
      <dgm:prSet phldrT="[Text]" custT="1"/>
      <dgm:spPr/>
      <dgm:t>
        <a:bodyPr/>
        <a:lstStyle/>
        <a:p>
          <a:pPr algn="ctr"/>
          <a:r>
            <a:rPr lang="en-GB" sz="6600" b="1" dirty="0">
              <a:solidFill>
                <a:srgbClr val="FFFF00"/>
              </a:solidFill>
            </a:rPr>
            <a:t>Target Participants/ Organizations</a:t>
          </a:r>
        </a:p>
      </dgm:t>
    </dgm:pt>
    <dgm:pt modelId="{A0BE7472-B9F1-0E4D-8262-1C2219FDBFEF}" type="parTrans" cxnId="{EA8ACB9C-E4F9-144D-A7D2-07217A1B50A8}">
      <dgm:prSet/>
      <dgm:spPr/>
      <dgm:t>
        <a:bodyPr/>
        <a:lstStyle/>
        <a:p>
          <a:endParaRPr lang="en-GB"/>
        </a:p>
      </dgm:t>
    </dgm:pt>
    <dgm:pt modelId="{B1395996-38DE-1E4D-A877-CF6AE3452792}" type="sibTrans" cxnId="{EA8ACB9C-E4F9-144D-A7D2-07217A1B50A8}">
      <dgm:prSet/>
      <dgm:spPr/>
      <dgm:t>
        <a:bodyPr/>
        <a:lstStyle/>
        <a:p>
          <a:endParaRPr lang="en-GB"/>
        </a:p>
      </dgm:t>
    </dgm:pt>
    <dgm:pt modelId="{0CB31854-C0EA-6D49-91FF-B360AA1876FF}">
      <dgm:prSet custT="1"/>
      <dgm:spPr/>
      <dgm:t>
        <a:bodyPr/>
        <a:lstStyle/>
        <a:p>
          <a:pPr algn="l" rtl="0"/>
          <a:r>
            <a:rPr lang="en-GB" sz="5400" b="1" dirty="0">
              <a:solidFill>
                <a:srgbClr val="FFFF00"/>
              </a:solidFill>
            </a:rPr>
            <a:t>Type 1</a:t>
          </a:r>
        </a:p>
        <a:p>
          <a:pPr algn="l" rtl="0"/>
          <a:r>
            <a:rPr lang="en-GB" sz="4800" b="1" dirty="0">
              <a:solidFill>
                <a:schemeClr val="bg1"/>
              </a:solidFill>
              <a:latin typeface="Aptos" panose="020B0004020202020204" pitchFamily="34" charset="0"/>
            </a:rPr>
            <a:t>High-level officials </a:t>
          </a:r>
          <a:r>
            <a:rPr lang="en-GB" sz="4800" dirty="0">
              <a:solidFill>
                <a:schemeClr val="bg1"/>
              </a:solidFill>
              <a:latin typeface="Aptos" panose="020B0004020202020204" pitchFamily="34" charset="0"/>
            </a:rPr>
            <a:t>(women </a:t>
          </a:r>
          <a:r>
            <a:rPr lang="en-GB" sz="4800" i="1" dirty="0">
              <a:solidFill>
                <a:schemeClr val="bg1"/>
              </a:solidFill>
              <a:latin typeface="Aptos" panose="020B0004020202020204" pitchFamily="34" charset="0"/>
            </a:rPr>
            <a:t>and</a:t>
          </a:r>
          <a:r>
            <a:rPr lang="en-GB" sz="4800" dirty="0">
              <a:solidFill>
                <a:schemeClr val="bg1"/>
              </a:solidFill>
              <a:latin typeface="Aptos" panose="020B0004020202020204" pitchFamily="34" charset="0"/>
            </a:rPr>
            <a:t> men) of agencies </a:t>
          </a:r>
          <a:r>
            <a:rPr lang="en-GB" sz="4800" dirty="0">
              <a:solidFill>
                <a:srgbClr val="FFFF00"/>
              </a:solidFill>
              <a:latin typeface="Aptos" panose="020B0004020202020204" pitchFamily="34" charset="0"/>
            </a:rPr>
            <a:t>belonging to the national statistical system </a:t>
          </a:r>
          <a:r>
            <a:rPr lang="en-GB" sz="4800" dirty="0">
              <a:solidFill>
                <a:schemeClr val="bg1"/>
              </a:solidFill>
              <a:latin typeface="Aptos" panose="020B0004020202020204" pitchFamily="34" charset="0"/>
            </a:rPr>
            <a:t>(NSS)</a:t>
          </a:r>
          <a:br>
            <a:rPr lang="en-GB" sz="4800" dirty="0">
              <a:solidFill>
                <a:schemeClr val="bg1"/>
              </a:solidFill>
              <a:latin typeface="Aptos" panose="020B0004020202020204" pitchFamily="34" charset="0"/>
            </a:rPr>
          </a:br>
          <a:br>
            <a:rPr lang="en-GB" sz="4800" dirty="0">
              <a:solidFill>
                <a:schemeClr val="bg1"/>
              </a:solidFill>
              <a:latin typeface="Aptos" panose="020B0004020202020204" pitchFamily="34" charset="0"/>
            </a:rPr>
          </a:br>
          <a:r>
            <a:rPr lang="en-GB" sz="5400" b="1" dirty="0">
              <a:solidFill>
                <a:srgbClr val="FFFF00"/>
              </a:solidFill>
            </a:rPr>
            <a:t>Type 2 </a:t>
          </a:r>
        </a:p>
        <a:p>
          <a:pPr algn="l" rtl="0"/>
          <a:r>
            <a:rPr lang="en-US" sz="4800" b="1" dirty="0">
              <a:solidFill>
                <a:schemeClr val="bg1"/>
              </a:solidFill>
              <a:latin typeface="Aptos" panose="020B0004020202020204" pitchFamily="34" charset="0"/>
            </a:rPr>
            <a:t>Decision-makers and policymakers </a:t>
          </a:r>
          <a:r>
            <a:rPr lang="en-US" sz="4800" dirty="0">
              <a:solidFill>
                <a:schemeClr val="bg1"/>
              </a:solidFill>
              <a:latin typeface="Aptos" panose="020B0004020202020204" pitchFamily="34" charset="0"/>
            </a:rPr>
            <a:t>(women </a:t>
          </a:r>
          <a:r>
            <a:rPr lang="en-US" sz="4800" i="1" dirty="0">
              <a:solidFill>
                <a:schemeClr val="bg1"/>
              </a:solidFill>
              <a:latin typeface="Aptos" panose="020B0004020202020204" pitchFamily="34" charset="0"/>
            </a:rPr>
            <a:t>and</a:t>
          </a:r>
          <a:r>
            <a:rPr lang="en-US" sz="4800" dirty="0">
              <a:solidFill>
                <a:schemeClr val="bg1"/>
              </a:solidFill>
              <a:latin typeface="Aptos" panose="020B0004020202020204" pitchFamily="34" charset="0"/>
            </a:rPr>
            <a:t> men) whose </a:t>
          </a:r>
          <a:r>
            <a:rPr lang="en-US" sz="4800" dirty="0">
              <a:solidFill>
                <a:srgbClr val="FFFF00"/>
              </a:solidFill>
              <a:latin typeface="Aptos" panose="020B0004020202020204" pitchFamily="34" charset="0"/>
            </a:rPr>
            <a:t>responsibilities impact </a:t>
          </a:r>
          <a:r>
            <a:rPr lang="en-GB" sz="4800" dirty="0">
              <a:solidFill>
                <a:srgbClr val="FFFF00"/>
              </a:solidFill>
              <a:latin typeface="Aptos" panose="020B0004020202020204" pitchFamily="34" charset="0"/>
            </a:rPr>
            <a:t>the </a:t>
          </a:r>
          <a:r>
            <a:rPr lang="en-US" sz="4800" dirty="0">
              <a:solidFill>
                <a:srgbClr val="FFFF00"/>
              </a:solidFill>
              <a:latin typeface="Aptos" panose="020B0004020202020204" pitchFamily="34" charset="0"/>
            </a:rPr>
            <a:t>functioning and policies of statistical organizations/units </a:t>
          </a:r>
          <a:r>
            <a:rPr lang="en-US" sz="4800" dirty="0">
              <a:solidFill>
                <a:schemeClr val="bg1"/>
              </a:solidFill>
              <a:latin typeface="Aptos" panose="020B0004020202020204" pitchFamily="34" charset="0"/>
            </a:rPr>
            <a:t>of the NSS</a:t>
          </a:r>
          <a:endParaRPr lang="en-GB" sz="4800" dirty="0">
            <a:solidFill>
              <a:schemeClr val="bg1"/>
            </a:solidFill>
            <a:latin typeface="Aptos" panose="020B0004020202020204" pitchFamily="34" charset="0"/>
          </a:endParaRPr>
        </a:p>
      </dgm:t>
    </dgm:pt>
    <dgm:pt modelId="{C0CE644E-E6D6-B946-8895-9A37E5A34750}" type="parTrans" cxnId="{E9BA4EB9-4AEF-484D-9D1F-B31428AF68E4}">
      <dgm:prSet/>
      <dgm:spPr/>
      <dgm:t>
        <a:bodyPr/>
        <a:lstStyle/>
        <a:p>
          <a:endParaRPr lang="en-GB"/>
        </a:p>
      </dgm:t>
    </dgm:pt>
    <dgm:pt modelId="{B9888752-BBFE-B447-8B68-82815C45CC3C}" type="sibTrans" cxnId="{E9BA4EB9-4AEF-484D-9D1F-B31428AF68E4}">
      <dgm:prSet/>
      <dgm:spPr/>
      <dgm:t>
        <a:bodyPr/>
        <a:lstStyle/>
        <a:p>
          <a:endParaRPr lang="en-GB"/>
        </a:p>
      </dgm:t>
    </dgm:pt>
    <dgm:pt modelId="{9597381C-744D-4796-AAD6-2DFDBB247E6B}" type="pres">
      <dgm:prSet presAssocID="{51E01585-5A6C-C54F-8ACF-FE93BD251875}" presName="CompostProcess" presStyleCnt="0">
        <dgm:presLayoutVars>
          <dgm:dir/>
          <dgm:resizeHandles val="exact"/>
        </dgm:presLayoutVars>
      </dgm:prSet>
      <dgm:spPr/>
    </dgm:pt>
    <dgm:pt modelId="{2DF789BD-2249-4F81-9EB2-661EF13F3DE5}" type="pres">
      <dgm:prSet presAssocID="{51E01585-5A6C-C54F-8ACF-FE93BD251875}" presName="arrow" presStyleLbl="bgShp" presStyleIdx="0" presStyleCnt="1" custLinFactNeighborX="8824" custLinFactNeighborY="1679"/>
      <dgm:spPr/>
    </dgm:pt>
    <dgm:pt modelId="{F61DC6D2-F7D9-418F-871F-FC201E26E232}" type="pres">
      <dgm:prSet presAssocID="{51E01585-5A6C-C54F-8ACF-FE93BD251875}" presName="linearProcess" presStyleCnt="0"/>
      <dgm:spPr/>
    </dgm:pt>
    <dgm:pt modelId="{E8E69718-56C1-46AC-B7CD-36A002D4164A}" type="pres">
      <dgm:prSet presAssocID="{B3248341-AD2F-A940-B4EC-AD22E0CA7974}" presName="textNode" presStyleLbl="node1" presStyleIdx="0" presStyleCnt="2" custScaleX="78280" custScaleY="90485" custLinFactNeighborX="42091" custLinFactNeighborY="0">
        <dgm:presLayoutVars>
          <dgm:bulletEnabled val="1"/>
        </dgm:presLayoutVars>
      </dgm:prSet>
      <dgm:spPr/>
    </dgm:pt>
    <dgm:pt modelId="{83D3EAF5-EB5A-42C5-8A1F-74333B0C2BEF}" type="pres">
      <dgm:prSet presAssocID="{B1395996-38DE-1E4D-A877-CF6AE3452792}" presName="sibTrans" presStyleCnt="0"/>
      <dgm:spPr/>
    </dgm:pt>
    <dgm:pt modelId="{E3D89913-2F3E-EA48-A8F1-E5A3622E7544}" type="pres">
      <dgm:prSet presAssocID="{0CB31854-C0EA-6D49-91FF-B360AA1876FF}" presName="textNode" presStyleLbl="node1" presStyleIdx="1" presStyleCnt="2" custScaleX="135423" custScaleY="204982" custLinFactNeighborX="63088" custLinFactNeighborY="2099">
        <dgm:presLayoutVars>
          <dgm:bulletEnabled val="1"/>
        </dgm:presLayoutVars>
      </dgm:prSet>
      <dgm:spPr/>
    </dgm:pt>
  </dgm:ptLst>
  <dgm:cxnLst>
    <dgm:cxn modelId="{0B60B22C-B173-4FC4-9241-845C58E38A3D}" type="presOf" srcId="{51E01585-5A6C-C54F-8ACF-FE93BD251875}" destId="{9597381C-744D-4796-AAD6-2DFDBB247E6B}" srcOrd="0" destOrd="0" presId="urn:microsoft.com/office/officeart/2005/8/layout/hProcess9"/>
    <dgm:cxn modelId="{EA8ACB9C-E4F9-144D-A7D2-07217A1B50A8}" srcId="{51E01585-5A6C-C54F-8ACF-FE93BD251875}" destId="{B3248341-AD2F-A940-B4EC-AD22E0CA7974}" srcOrd="0" destOrd="0" parTransId="{A0BE7472-B9F1-0E4D-8262-1C2219FDBFEF}" sibTransId="{B1395996-38DE-1E4D-A877-CF6AE3452792}"/>
    <dgm:cxn modelId="{E9BA4EB9-4AEF-484D-9D1F-B31428AF68E4}" srcId="{51E01585-5A6C-C54F-8ACF-FE93BD251875}" destId="{0CB31854-C0EA-6D49-91FF-B360AA1876FF}" srcOrd="1" destOrd="0" parTransId="{C0CE644E-E6D6-B946-8895-9A37E5A34750}" sibTransId="{B9888752-BBFE-B447-8B68-82815C45CC3C}"/>
    <dgm:cxn modelId="{B1B540C1-7AC9-0642-BF55-96633744E56B}" type="presOf" srcId="{0CB31854-C0EA-6D49-91FF-B360AA1876FF}" destId="{E3D89913-2F3E-EA48-A8F1-E5A3622E7544}" srcOrd="0" destOrd="0" presId="urn:microsoft.com/office/officeart/2005/8/layout/hProcess9"/>
    <dgm:cxn modelId="{77EA52E3-DD97-4F9D-82E3-B28F66A5FE41}" type="presOf" srcId="{B3248341-AD2F-A940-B4EC-AD22E0CA7974}" destId="{E8E69718-56C1-46AC-B7CD-36A002D4164A}" srcOrd="0" destOrd="0" presId="urn:microsoft.com/office/officeart/2005/8/layout/hProcess9"/>
    <dgm:cxn modelId="{B47015AB-1AB4-419E-8790-13C45D8843EE}" type="presParOf" srcId="{9597381C-744D-4796-AAD6-2DFDBB247E6B}" destId="{2DF789BD-2249-4F81-9EB2-661EF13F3DE5}" srcOrd="0" destOrd="0" presId="urn:microsoft.com/office/officeart/2005/8/layout/hProcess9"/>
    <dgm:cxn modelId="{3C8A2813-6DE7-4997-A96F-A891430B42BF}" type="presParOf" srcId="{9597381C-744D-4796-AAD6-2DFDBB247E6B}" destId="{F61DC6D2-F7D9-418F-871F-FC201E26E232}" srcOrd="1" destOrd="0" presId="urn:microsoft.com/office/officeart/2005/8/layout/hProcess9"/>
    <dgm:cxn modelId="{95E0892B-6A6D-48A5-97DF-752D829E547D}" type="presParOf" srcId="{F61DC6D2-F7D9-418F-871F-FC201E26E232}" destId="{E8E69718-56C1-46AC-B7CD-36A002D4164A}" srcOrd="0" destOrd="0" presId="urn:microsoft.com/office/officeart/2005/8/layout/hProcess9"/>
    <dgm:cxn modelId="{A2613559-12FC-476C-BB98-0B94FBD92458}" type="presParOf" srcId="{F61DC6D2-F7D9-418F-871F-FC201E26E232}" destId="{83D3EAF5-EB5A-42C5-8A1F-74333B0C2BEF}" srcOrd="1" destOrd="0" presId="urn:microsoft.com/office/officeart/2005/8/layout/hProcess9"/>
    <dgm:cxn modelId="{199FFF08-6F7A-444D-9FCD-2A8D6373B2F7}" type="presParOf" srcId="{F61DC6D2-F7D9-418F-871F-FC201E26E232}" destId="{E3D89913-2F3E-EA48-A8F1-E5A3622E7544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1E01585-5A6C-C54F-8ACF-FE93BD25187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3248341-AD2F-A940-B4EC-AD22E0CA7974}">
      <dgm:prSet phldrT="[Text]" custT="1"/>
      <dgm:spPr/>
      <dgm:t>
        <a:bodyPr/>
        <a:lstStyle/>
        <a:p>
          <a:pPr algn="ctr" rtl="0"/>
          <a:r>
            <a:rPr lang="en-GB" sz="6600" b="1" dirty="0">
              <a:solidFill>
                <a:schemeClr val="bg1"/>
              </a:solidFill>
            </a:rPr>
            <a:t>From Course Objectives</a:t>
          </a:r>
        </a:p>
      </dgm:t>
    </dgm:pt>
    <dgm:pt modelId="{A0BE7472-B9F1-0E4D-8262-1C2219FDBFEF}" type="parTrans" cxnId="{EA8ACB9C-E4F9-144D-A7D2-07217A1B50A8}">
      <dgm:prSet/>
      <dgm:spPr/>
      <dgm:t>
        <a:bodyPr/>
        <a:lstStyle/>
        <a:p>
          <a:endParaRPr lang="en-GB"/>
        </a:p>
      </dgm:t>
    </dgm:pt>
    <dgm:pt modelId="{B1395996-38DE-1E4D-A877-CF6AE3452792}" type="sibTrans" cxnId="{EA8ACB9C-E4F9-144D-A7D2-07217A1B50A8}">
      <dgm:prSet/>
      <dgm:spPr/>
      <dgm:t>
        <a:bodyPr/>
        <a:lstStyle/>
        <a:p>
          <a:endParaRPr lang="en-GB"/>
        </a:p>
      </dgm:t>
    </dgm:pt>
    <dgm:pt modelId="{E006CF4D-1B26-514B-9F53-864E6104C3B1}">
      <dgm:prSet phldrT="[Text]"/>
      <dgm:spPr>
        <a:solidFill>
          <a:srgbClr val="7030A0"/>
        </a:solidFill>
      </dgm:spPr>
      <dgm:t>
        <a:bodyPr/>
        <a:lstStyle/>
        <a:p>
          <a:pPr algn="ctr" rtl="0"/>
          <a:r>
            <a:rPr lang="en-GB" b="1" dirty="0"/>
            <a:t>Structure and Content</a:t>
          </a:r>
        </a:p>
      </dgm:t>
    </dgm:pt>
    <dgm:pt modelId="{1741CDC9-ADA5-C949-AE4D-D2DFC9E6C504}" type="parTrans" cxnId="{DFA2FED9-CAB0-E140-B316-0459B9B88511}">
      <dgm:prSet/>
      <dgm:spPr/>
      <dgm:t>
        <a:bodyPr/>
        <a:lstStyle/>
        <a:p>
          <a:endParaRPr lang="en-GB"/>
        </a:p>
      </dgm:t>
    </dgm:pt>
    <dgm:pt modelId="{0E015EDB-BB58-1549-8532-13346D54AD1A}" type="sibTrans" cxnId="{DFA2FED9-CAB0-E140-B316-0459B9B88511}">
      <dgm:prSet/>
      <dgm:spPr/>
      <dgm:t>
        <a:bodyPr/>
        <a:lstStyle/>
        <a:p>
          <a:endParaRPr lang="en-GB"/>
        </a:p>
      </dgm:t>
    </dgm:pt>
    <dgm:pt modelId="{D5A562CA-8E46-8E4B-807D-8E9438FD445F}">
      <dgm:prSet phldrT="[Text]" custT="1"/>
      <dgm:spPr>
        <a:solidFill>
          <a:srgbClr val="FFFF00"/>
        </a:solidFill>
      </dgm:spPr>
      <dgm:t>
        <a:bodyPr/>
        <a:lstStyle/>
        <a:p>
          <a:pPr algn="ctr" rtl="0"/>
          <a:r>
            <a:rPr lang="en-GB" sz="6600" b="1" dirty="0">
              <a:solidFill>
                <a:schemeClr val="accent3">
                  <a:lumMod val="50000"/>
                </a:schemeClr>
              </a:solidFill>
            </a:rPr>
            <a:t>to</a:t>
          </a:r>
        </a:p>
      </dgm:t>
    </dgm:pt>
    <dgm:pt modelId="{D93EAB47-79BE-8448-A74E-34544C0CF8AC}" type="parTrans" cxnId="{8C25E88A-2DFF-834D-96B0-880F458CCF26}">
      <dgm:prSet/>
      <dgm:spPr/>
      <dgm:t>
        <a:bodyPr/>
        <a:lstStyle/>
        <a:p>
          <a:endParaRPr lang="en-GB"/>
        </a:p>
      </dgm:t>
    </dgm:pt>
    <dgm:pt modelId="{E14F8543-88C5-8C4E-A737-6B9A96579E62}" type="sibTrans" cxnId="{8C25E88A-2DFF-834D-96B0-880F458CCF26}">
      <dgm:prSet/>
      <dgm:spPr/>
      <dgm:t>
        <a:bodyPr/>
        <a:lstStyle/>
        <a:p>
          <a:endParaRPr lang="en-GB"/>
        </a:p>
      </dgm:t>
    </dgm:pt>
    <dgm:pt modelId="{9597381C-744D-4796-AAD6-2DFDBB247E6B}" type="pres">
      <dgm:prSet presAssocID="{51E01585-5A6C-C54F-8ACF-FE93BD251875}" presName="CompostProcess" presStyleCnt="0">
        <dgm:presLayoutVars>
          <dgm:dir/>
          <dgm:resizeHandles val="exact"/>
        </dgm:presLayoutVars>
      </dgm:prSet>
      <dgm:spPr/>
    </dgm:pt>
    <dgm:pt modelId="{2DF789BD-2249-4F81-9EB2-661EF13F3DE5}" type="pres">
      <dgm:prSet presAssocID="{51E01585-5A6C-C54F-8ACF-FE93BD251875}" presName="arrow" presStyleLbl="bgShp" presStyleIdx="0" presStyleCnt="1" custScaleX="115340"/>
      <dgm:spPr/>
    </dgm:pt>
    <dgm:pt modelId="{F61DC6D2-F7D9-418F-871F-FC201E26E232}" type="pres">
      <dgm:prSet presAssocID="{51E01585-5A6C-C54F-8ACF-FE93BD251875}" presName="linearProcess" presStyleCnt="0"/>
      <dgm:spPr/>
    </dgm:pt>
    <dgm:pt modelId="{E8E69718-56C1-46AC-B7CD-36A002D4164A}" type="pres">
      <dgm:prSet presAssocID="{B3248341-AD2F-A940-B4EC-AD22E0CA7974}" presName="textNode" presStyleLbl="node1" presStyleIdx="0" presStyleCnt="3" custScaleX="119523" custScaleY="104944" custLinFactNeighborX="-64137" custLinFactNeighborY="0">
        <dgm:presLayoutVars>
          <dgm:bulletEnabled val="1"/>
        </dgm:presLayoutVars>
      </dgm:prSet>
      <dgm:spPr/>
    </dgm:pt>
    <dgm:pt modelId="{83D3EAF5-EB5A-42C5-8A1F-74333B0C2BEF}" type="pres">
      <dgm:prSet presAssocID="{B1395996-38DE-1E4D-A877-CF6AE3452792}" presName="sibTrans" presStyleCnt="0"/>
      <dgm:spPr/>
    </dgm:pt>
    <dgm:pt modelId="{C8218CDF-6BD1-4941-B18C-B1799E476C19}" type="pres">
      <dgm:prSet presAssocID="{D5A562CA-8E46-8E4B-807D-8E9438FD445F}" presName="textNode" presStyleLbl="node1" presStyleIdx="1" presStyleCnt="3" custScaleX="36030" custLinFactNeighborX="-78507" custLinFactNeighborY="0">
        <dgm:presLayoutVars>
          <dgm:bulletEnabled val="1"/>
        </dgm:presLayoutVars>
      </dgm:prSet>
      <dgm:spPr/>
    </dgm:pt>
    <dgm:pt modelId="{117B43AD-7AFE-554F-BACF-D4062296FE08}" type="pres">
      <dgm:prSet presAssocID="{E14F8543-88C5-8C4E-A737-6B9A96579E62}" presName="sibTrans" presStyleCnt="0"/>
      <dgm:spPr/>
    </dgm:pt>
    <dgm:pt modelId="{30A8E16A-E437-9C4A-917E-BC957F8495C4}" type="pres">
      <dgm:prSet presAssocID="{E006CF4D-1B26-514B-9F53-864E6104C3B1}" presName="textNode" presStyleLbl="node1" presStyleIdx="2" presStyleCnt="3" custLinFactNeighborX="-83268" custLinFactNeighborY="0">
        <dgm:presLayoutVars>
          <dgm:bulletEnabled val="1"/>
        </dgm:presLayoutVars>
      </dgm:prSet>
      <dgm:spPr/>
    </dgm:pt>
  </dgm:ptLst>
  <dgm:cxnLst>
    <dgm:cxn modelId="{1805572C-FD31-4546-A16C-0DE8FDEE324E}" type="presOf" srcId="{E006CF4D-1B26-514B-9F53-864E6104C3B1}" destId="{30A8E16A-E437-9C4A-917E-BC957F8495C4}" srcOrd="0" destOrd="0" presId="urn:microsoft.com/office/officeart/2005/8/layout/hProcess9"/>
    <dgm:cxn modelId="{0B60B22C-B173-4FC4-9241-845C58E38A3D}" type="presOf" srcId="{51E01585-5A6C-C54F-8ACF-FE93BD251875}" destId="{9597381C-744D-4796-AAD6-2DFDBB247E6B}" srcOrd="0" destOrd="0" presId="urn:microsoft.com/office/officeart/2005/8/layout/hProcess9"/>
    <dgm:cxn modelId="{8C25E88A-2DFF-834D-96B0-880F458CCF26}" srcId="{51E01585-5A6C-C54F-8ACF-FE93BD251875}" destId="{D5A562CA-8E46-8E4B-807D-8E9438FD445F}" srcOrd="1" destOrd="0" parTransId="{D93EAB47-79BE-8448-A74E-34544C0CF8AC}" sibTransId="{E14F8543-88C5-8C4E-A737-6B9A96579E62}"/>
    <dgm:cxn modelId="{EA8ACB9C-E4F9-144D-A7D2-07217A1B50A8}" srcId="{51E01585-5A6C-C54F-8ACF-FE93BD251875}" destId="{B3248341-AD2F-A940-B4EC-AD22E0CA7974}" srcOrd="0" destOrd="0" parTransId="{A0BE7472-B9F1-0E4D-8262-1C2219FDBFEF}" sibTransId="{B1395996-38DE-1E4D-A877-CF6AE3452792}"/>
    <dgm:cxn modelId="{DFA2FED9-CAB0-E140-B316-0459B9B88511}" srcId="{51E01585-5A6C-C54F-8ACF-FE93BD251875}" destId="{E006CF4D-1B26-514B-9F53-864E6104C3B1}" srcOrd="2" destOrd="0" parTransId="{1741CDC9-ADA5-C949-AE4D-D2DFC9E6C504}" sibTransId="{0E015EDB-BB58-1549-8532-13346D54AD1A}"/>
    <dgm:cxn modelId="{77EA52E3-DD97-4F9D-82E3-B28F66A5FE41}" type="presOf" srcId="{B3248341-AD2F-A940-B4EC-AD22E0CA7974}" destId="{E8E69718-56C1-46AC-B7CD-36A002D4164A}" srcOrd="0" destOrd="0" presId="urn:microsoft.com/office/officeart/2005/8/layout/hProcess9"/>
    <dgm:cxn modelId="{9EE2DDFC-0ACD-7B47-B412-98F04E183ABA}" type="presOf" srcId="{D5A562CA-8E46-8E4B-807D-8E9438FD445F}" destId="{C8218CDF-6BD1-4941-B18C-B1799E476C19}" srcOrd="0" destOrd="0" presId="urn:microsoft.com/office/officeart/2005/8/layout/hProcess9"/>
    <dgm:cxn modelId="{B47015AB-1AB4-419E-8790-13C45D8843EE}" type="presParOf" srcId="{9597381C-744D-4796-AAD6-2DFDBB247E6B}" destId="{2DF789BD-2249-4F81-9EB2-661EF13F3DE5}" srcOrd="0" destOrd="0" presId="urn:microsoft.com/office/officeart/2005/8/layout/hProcess9"/>
    <dgm:cxn modelId="{3C8A2813-6DE7-4997-A96F-A891430B42BF}" type="presParOf" srcId="{9597381C-744D-4796-AAD6-2DFDBB247E6B}" destId="{F61DC6D2-F7D9-418F-871F-FC201E26E232}" srcOrd="1" destOrd="0" presId="urn:microsoft.com/office/officeart/2005/8/layout/hProcess9"/>
    <dgm:cxn modelId="{95E0892B-6A6D-48A5-97DF-752D829E547D}" type="presParOf" srcId="{F61DC6D2-F7D9-418F-871F-FC201E26E232}" destId="{E8E69718-56C1-46AC-B7CD-36A002D4164A}" srcOrd="0" destOrd="0" presId="urn:microsoft.com/office/officeart/2005/8/layout/hProcess9"/>
    <dgm:cxn modelId="{A2613559-12FC-476C-BB98-0B94FBD92458}" type="presParOf" srcId="{F61DC6D2-F7D9-418F-871F-FC201E26E232}" destId="{83D3EAF5-EB5A-42C5-8A1F-74333B0C2BEF}" srcOrd="1" destOrd="0" presId="urn:microsoft.com/office/officeart/2005/8/layout/hProcess9"/>
    <dgm:cxn modelId="{4969CFFF-593A-6C4E-BA1C-556B200A8373}" type="presParOf" srcId="{F61DC6D2-F7D9-418F-871F-FC201E26E232}" destId="{C8218CDF-6BD1-4941-B18C-B1799E476C19}" srcOrd="2" destOrd="0" presId="urn:microsoft.com/office/officeart/2005/8/layout/hProcess9"/>
    <dgm:cxn modelId="{4EE75DBE-F783-7F46-8186-539B82DFE076}" type="presParOf" srcId="{F61DC6D2-F7D9-418F-871F-FC201E26E232}" destId="{117B43AD-7AFE-554F-BACF-D4062296FE08}" srcOrd="3" destOrd="0" presId="urn:microsoft.com/office/officeart/2005/8/layout/hProcess9"/>
    <dgm:cxn modelId="{0A659377-D426-194C-8B7E-2A565709049A}" type="presParOf" srcId="{F61DC6D2-F7D9-418F-871F-FC201E26E232}" destId="{30A8E16A-E437-9C4A-917E-BC957F8495C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5E0ABC3-BE50-4BBE-8024-BF55CF5890B1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722323-2C1C-48F5-9ED9-FE56449C70E7}">
      <dgm:prSet phldrT="[Text]" custT="1"/>
      <dgm:spPr/>
      <dgm:t>
        <a:bodyPr/>
        <a:lstStyle/>
        <a:p>
          <a:r>
            <a:rPr lang="en-US" sz="4800" b="1" dirty="0">
              <a:solidFill>
                <a:srgbClr val="FFFF00"/>
              </a:solidFill>
            </a:rPr>
            <a:t>Component 1: </a:t>
          </a:r>
        </a:p>
        <a:p>
          <a:r>
            <a:rPr lang="en-US" sz="4800" dirty="0">
              <a:solidFill>
                <a:srgbClr val="FFFF00"/>
              </a:solidFill>
            </a:rPr>
            <a:t>Workshop </a:t>
          </a:r>
          <a:r>
            <a:rPr lang="en-US" sz="4400" dirty="0">
              <a:solidFill>
                <a:srgbClr val="FFFF00"/>
              </a:solidFill>
            </a:rPr>
            <a:t>(Modules 2-6)</a:t>
          </a:r>
          <a:endParaRPr lang="en-US" sz="6000" dirty="0">
            <a:solidFill>
              <a:srgbClr val="FFFF00"/>
            </a:solidFill>
          </a:endParaRPr>
        </a:p>
      </dgm:t>
    </dgm:pt>
    <dgm:pt modelId="{761EAF17-6DF4-430C-AC37-519478D339E7}" type="parTrans" cxnId="{DCA64980-1B42-4C54-9C61-CFE5244F11E1}">
      <dgm:prSet/>
      <dgm:spPr/>
      <dgm:t>
        <a:bodyPr/>
        <a:lstStyle/>
        <a:p>
          <a:endParaRPr lang="en-US"/>
        </a:p>
      </dgm:t>
    </dgm:pt>
    <dgm:pt modelId="{5DD88D04-EB18-4E37-B32E-3711D9892902}" type="sibTrans" cxnId="{DCA64980-1B42-4C54-9C61-CFE5244F11E1}">
      <dgm:prSet/>
      <dgm:spPr/>
      <dgm:t>
        <a:bodyPr/>
        <a:lstStyle/>
        <a:p>
          <a:endParaRPr lang="en-US"/>
        </a:p>
      </dgm:t>
    </dgm:pt>
    <dgm:pt modelId="{0F68B1FE-425B-4ACD-B1E5-4169DCAD9B02}">
      <dgm:prSet phldrT="[Text]"/>
      <dgm:spPr/>
      <dgm:t>
        <a:bodyPr/>
        <a:lstStyle/>
        <a:p>
          <a:r>
            <a:rPr lang="en-US" sz="4700" dirty="0"/>
            <a:t>Face-to-face component</a:t>
          </a:r>
        </a:p>
      </dgm:t>
    </dgm:pt>
    <dgm:pt modelId="{76FB5D5F-09F6-4FD9-95A4-399348FB0C68}" type="parTrans" cxnId="{985301ED-DBD0-4F26-8E5F-70EF1BB222C6}">
      <dgm:prSet/>
      <dgm:spPr/>
      <dgm:t>
        <a:bodyPr/>
        <a:lstStyle/>
        <a:p>
          <a:endParaRPr lang="en-US"/>
        </a:p>
      </dgm:t>
    </dgm:pt>
    <dgm:pt modelId="{F894092F-72D7-4209-A155-E5876872250E}" type="sibTrans" cxnId="{985301ED-DBD0-4F26-8E5F-70EF1BB222C6}">
      <dgm:prSet/>
      <dgm:spPr/>
      <dgm:t>
        <a:bodyPr/>
        <a:lstStyle/>
        <a:p>
          <a:endParaRPr lang="en-US"/>
        </a:p>
      </dgm:t>
    </dgm:pt>
    <dgm:pt modelId="{297BF4E7-2721-4E43-AFB9-AEB449409628}">
      <dgm:prSet phldrT="[Text]" custT="1"/>
      <dgm:spPr/>
      <dgm:t>
        <a:bodyPr/>
        <a:lstStyle/>
        <a:p>
          <a:r>
            <a:rPr lang="en-US" sz="4800" b="1" dirty="0">
              <a:solidFill>
                <a:srgbClr val="FFFF00"/>
              </a:solidFill>
            </a:rPr>
            <a:t>Component 2:</a:t>
          </a:r>
        </a:p>
        <a:p>
          <a:r>
            <a:rPr lang="en-US" sz="4800" dirty="0">
              <a:solidFill>
                <a:srgbClr val="FFFF00"/>
              </a:solidFill>
            </a:rPr>
            <a:t>1-3 weeks after the workshop </a:t>
          </a:r>
          <a:r>
            <a:rPr lang="en-US" sz="4400" dirty="0">
              <a:solidFill>
                <a:srgbClr val="FFFF00"/>
              </a:solidFill>
            </a:rPr>
            <a:t>(Module 7)</a:t>
          </a:r>
          <a:endParaRPr lang="en-US" sz="4800" dirty="0">
            <a:solidFill>
              <a:srgbClr val="FFFF00"/>
            </a:solidFill>
          </a:endParaRPr>
        </a:p>
      </dgm:t>
    </dgm:pt>
    <dgm:pt modelId="{61ABC485-0C87-4E46-A1DA-5C961EEEBFE0}" type="parTrans" cxnId="{F5DA285B-2CA7-4D21-979E-903D11B5CF69}">
      <dgm:prSet/>
      <dgm:spPr/>
      <dgm:t>
        <a:bodyPr/>
        <a:lstStyle/>
        <a:p>
          <a:endParaRPr lang="en-US"/>
        </a:p>
      </dgm:t>
    </dgm:pt>
    <dgm:pt modelId="{2EBD6B69-65D6-4C69-B3CB-6014FA527BDC}" type="sibTrans" cxnId="{F5DA285B-2CA7-4D21-979E-903D11B5CF69}">
      <dgm:prSet/>
      <dgm:spPr/>
      <dgm:t>
        <a:bodyPr/>
        <a:lstStyle/>
        <a:p>
          <a:endParaRPr lang="en-US"/>
        </a:p>
      </dgm:t>
    </dgm:pt>
    <dgm:pt modelId="{E2FE8C79-8B52-449A-AFF0-52550E886333}">
      <dgm:prSet phldrT="[Text]"/>
      <dgm:spPr/>
      <dgm:t>
        <a:bodyPr/>
        <a:lstStyle/>
        <a:p>
          <a:r>
            <a:rPr lang="en-US" sz="4700" dirty="0"/>
            <a:t>Off-site activity: Design-of-strategies</a:t>
          </a:r>
        </a:p>
      </dgm:t>
    </dgm:pt>
    <dgm:pt modelId="{BBD16EA7-20D6-4E44-97B0-0AB2CC3038E9}" type="parTrans" cxnId="{551664B3-BA3B-4178-A9DF-4F21727AC946}">
      <dgm:prSet/>
      <dgm:spPr/>
      <dgm:t>
        <a:bodyPr/>
        <a:lstStyle/>
        <a:p>
          <a:endParaRPr lang="en-US"/>
        </a:p>
      </dgm:t>
    </dgm:pt>
    <dgm:pt modelId="{0D6DC655-8797-42BE-8E42-664660FDA707}" type="sibTrans" cxnId="{551664B3-BA3B-4178-A9DF-4F21727AC946}">
      <dgm:prSet/>
      <dgm:spPr/>
      <dgm:t>
        <a:bodyPr/>
        <a:lstStyle/>
        <a:p>
          <a:endParaRPr lang="en-US"/>
        </a:p>
      </dgm:t>
    </dgm:pt>
    <dgm:pt modelId="{79C2FB9B-3441-44EC-8014-F97659DF4C39}">
      <dgm:prSet phldrT="[Text]" custT="1"/>
      <dgm:spPr/>
      <dgm:t>
        <a:bodyPr/>
        <a:lstStyle/>
        <a:p>
          <a:r>
            <a:rPr lang="en-US" sz="4800" b="1" dirty="0">
              <a:solidFill>
                <a:srgbClr val="FFFF00"/>
              </a:solidFill>
            </a:rPr>
            <a:t>Component 3: </a:t>
          </a:r>
          <a:r>
            <a:rPr lang="en-US" sz="4800" dirty="0">
              <a:solidFill>
                <a:srgbClr val="FFFF00"/>
              </a:solidFill>
            </a:rPr>
            <a:t>4 weeks after the workshop </a:t>
          </a:r>
          <a:r>
            <a:rPr lang="en-US" sz="4400" dirty="0">
              <a:solidFill>
                <a:srgbClr val="FFFF00"/>
              </a:solidFill>
            </a:rPr>
            <a:t>(Module 8)</a:t>
          </a:r>
        </a:p>
      </dgm:t>
    </dgm:pt>
    <dgm:pt modelId="{585D7A24-6246-427F-92A2-A6F5C1251A31}" type="parTrans" cxnId="{0D3E8D9C-3869-4662-BD4A-EDE60ADA6271}">
      <dgm:prSet/>
      <dgm:spPr/>
      <dgm:t>
        <a:bodyPr/>
        <a:lstStyle/>
        <a:p>
          <a:endParaRPr lang="en-US"/>
        </a:p>
      </dgm:t>
    </dgm:pt>
    <dgm:pt modelId="{A6BE7B0A-18B0-4DD6-A485-978ACBBEB07F}" type="sibTrans" cxnId="{0D3E8D9C-3869-4662-BD4A-EDE60ADA6271}">
      <dgm:prSet/>
      <dgm:spPr/>
      <dgm:t>
        <a:bodyPr/>
        <a:lstStyle/>
        <a:p>
          <a:endParaRPr lang="en-US"/>
        </a:p>
      </dgm:t>
    </dgm:pt>
    <dgm:pt modelId="{9AC39188-F910-4600-9BD9-6059A5AFA1BE}">
      <dgm:prSet phldrT="[Text]"/>
      <dgm:spPr/>
      <dgm:t>
        <a:bodyPr/>
        <a:lstStyle/>
        <a:p>
          <a:r>
            <a:rPr lang="en-US" sz="4700" dirty="0"/>
            <a:t>Half-day in-person  activity:  Capstone launch</a:t>
          </a:r>
        </a:p>
      </dgm:t>
    </dgm:pt>
    <dgm:pt modelId="{0DF35EBE-3FAB-4E8E-84EB-D21F24CBC1C3}" type="parTrans" cxnId="{E21980DC-9A55-4E76-87BC-8EB23760D2D0}">
      <dgm:prSet/>
      <dgm:spPr/>
      <dgm:t>
        <a:bodyPr/>
        <a:lstStyle/>
        <a:p>
          <a:endParaRPr lang="en-US"/>
        </a:p>
      </dgm:t>
    </dgm:pt>
    <dgm:pt modelId="{9016F248-57BD-4C1B-AA96-7118222D7F96}" type="sibTrans" cxnId="{E21980DC-9A55-4E76-87BC-8EB23760D2D0}">
      <dgm:prSet/>
      <dgm:spPr/>
      <dgm:t>
        <a:bodyPr/>
        <a:lstStyle/>
        <a:p>
          <a:endParaRPr lang="en-US"/>
        </a:p>
      </dgm:t>
    </dgm:pt>
    <dgm:pt modelId="{4A9574C0-3A6C-4A2A-88DA-1A650248EDFA}" type="pres">
      <dgm:prSet presAssocID="{85E0ABC3-BE50-4BBE-8024-BF55CF5890B1}" presName="Name0" presStyleCnt="0">
        <dgm:presLayoutVars>
          <dgm:dir/>
          <dgm:resizeHandles val="exact"/>
        </dgm:presLayoutVars>
      </dgm:prSet>
      <dgm:spPr/>
    </dgm:pt>
    <dgm:pt modelId="{31776C24-2500-45CA-B6EA-32FEE6DF4910}" type="pres">
      <dgm:prSet presAssocID="{29722323-2C1C-48F5-9ED9-FE56449C70E7}" presName="node" presStyleLbl="node1" presStyleIdx="0" presStyleCnt="3" custScaleX="100813">
        <dgm:presLayoutVars>
          <dgm:bulletEnabled val="1"/>
        </dgm:presLayoutVars>
      </dgm:prSet>
      <dgm:spPr/>
    </dgm:pt>
    <dgm:pt modelId="{B712137E-AC3C-4E7A-97A2-181CFB2CC708}" type="pres">
      <dgm:prSet presAssocID="{5DD88D04-EB18-4E37-B32E-3711D9892902}" presName="sibTrans" presStyleCnt="0"/>
      <dgm:spPr/>
    </dgm:pt>
    <dgm:pt modelId="{719A61D9-2873-4A8F-9031-1E78809F5818}" type="pres">
      <dgm:prSet presAssocID="{297BF4E7-2721-4E43-AFB9-AEB449409628}" presName="node" presStyleLbl="node1" presStyleIdx="1" presStyleCnt="3" custScaleX="115780">
        <dgm:presLayoutVars>
          <dgm:bulletEnabled val="1"/>
        </dgm:presLayoutVars>
      </dgm:prSet>
      <dgm:spPr/>
    </dgm:pt>
    <dgm:pt modelId="{F7D5B9AA-A12F-44BE-80DF-D2F2C01E7C4E}" type="pres">
      <dgm:prSet presAssocID="{2EBD6B69-65D6-4C69-B3CB-6014FA527BDC}" presName="sibTrans" presStyleCnt="0"/>
      <dgm:spPr/>
    </dgm:pt>
    <dgm:pt modelId="{786C3E1D-80C7-43C0-BF58-2912FF03DA30}" type="pres">
      <dgm:prSet presAssocID="{79C2FB9B-3441-44EC-8014-F97659DF4C39}" presName="node" presStyleLbl="node1" presStyleIdx="2" presStyleCnt="3" custScaleX="102915" custLinFactNeighborX="-37651" custLinFactNeighborY="-713">
        <dgm:presLayoutVars>
          <dgm:bulletEnabled val="1"/>
        </dgm:presLayoutVars>
      </dgm:prSet>
      <dgm:spPr/>
    </dgm:pt>
  </dgm:ptLst>
  <dgm:cxnLst>
    <dgm:cxn modelId="{5A14CA09-7654-442F-9895-B61783069E1C}" type="presOf" srcId="{85E0ABC3-BE50-4BBE-8024-BF55CF5890B1}" destId="{4A9574C0-3A6C-4A2A-88DA-1A650248EDFA}" srcOrd="0" destOrd="0" presId="urn:microsoft.com/office/officeart/2005/8/layout/hList6"/>
    <dgm:cxn modelId="{5CF0C632-B307-4AF8-A816-6B9069E8CD47}" type="presOf" srcId="{9AC39188-F910-4600-9BD9-6059A5AFA1BE}" destId="{786C3E1D-80C7-43C0-BF58-2912FF03DA30}" srcOrd="0" destOrd="1" presId="urn:microsoft.com/office/officeart/2005/8/layout/hList6"/>
    <dgm:cxn modelId="{F5DA285B-2CA7-4D21-979E-903D11B5CF69}" srcId="{85E0ABC3-BE50-4BBE-8024-BF55CF5890B1}" destId="{297BF4E7-2721-4E43-AFB9-AEB449409628}" srcOrd="1" destOrd="0" parTransId="{61ABC485-0C87-4E46-A1DA-5C961EEEBFE0}" sibTransId="{2EBD6B69-65D6-4C69-B3CB-6014FA527BDC}"/>
    <dgm:cxn modelId="{4B9AA177-3DF5-4F8B-8DD3-CE85E1EA1260}" type="presOf" srcId="{E2FE8C79-8B52-449A-AFF0-52550E886333}" destId="{719A61D9-2873-4A8F-9031-1E78809F5818}" srcOrd="0" destOrd="1" presId="urn:microsoft.com/office/officeart/2005/8/layout/hList6"/>
    <dgm:cxn modelId="{DCA64980-1B42-4C54-9C61-CFE5244F11E1}" srcId="{85E0ABC3-BE50-4BBE-8024-BF55CF5890B1}" destId="{29722323-2C1C-48F5-9ED9-FE56449C70E7}" srcOrd="0" destOrd="0" parTransId="{761EAF17-6DF4-430C-AC37-519478D339E7}" sibTransId="{5DD88D04-EB18-4E37-B32E-3711D9892902}"/>
    <dgm:cxn modelId="{590BBC88-16E1-49A2-9FAB-655EB6DB73AB}" type="presOf" srcId="{297BF4E7-2721-4E43-AFB9-AEB449409628}" destId="{719A61D9-2873-4A8F-9031-1E78809F5818}" srcOrd="0" destOrd="0" presId="urn:microsoft.com/office/officeart/2005/8/layout/hList6"/>
    <dgm:cxn modelId="{0D3E8D9C-3869-4662-BD4A-EDE60ADA6271}" srcId="{85E0ABC3-BE50-4BBE-8024-BF55CF5890B1}" destId="{79C2FB9B-3441-44EC-8014-F97659DF4C39}" srcOrd="2" destOrd="0" parTransId="{585D7A24-6246-427F-92A2-A6F5C1251A31}" sibTransId="{A6BE7B0A-18B0-4DD6-A485-978ACBBEB07F}"/>
    <dgm:cxn modelId="{551664B3-BA3B-4178-A9DF-4F21727AC946}" srcId="{297BF4E7-2721-4E43-AFB9-AEB449409628}" destId="{E2FE8C79-8B52-449A-AFF0-52550E886333}" srcOrd="0" destOrd="0" parTransId="{BBD16EA7-20D6-4E44-97B0-0AB2CC3038E9}" sibTransId="{0D6DC655-8797-42BE-8E42-664660FDA707}"/>
    <dgm:cxn modelId="{6F4FB1B8-ADB6-488A-824B-2B954F8C8CD5}" type="presOf" srcId="{29722323-2C1C-48F5-9ED9-FE56449C70E7}" destId="{31776C24-2500-45CA-B6EA-32FEE6DF4910}" srcOrd="0" destOrd="0" presId="urn:microsoft.com/office/officeart/2005/8/layout/hList6"/>
    <dgm:cxn modelId="{3AE184CE-C26A-4B2B-93E3-DA5B840B619B}" type="presOf" srcId="{79C2FB9B-3441-44EC-8014-F97659DF4C39}" destId="{786C3E1D-80C7-43C0-BF58-2912FF03DA30}" srcOrd="0" destOrd="0" presId="urn:microsoft.com/office/officeart/2005/8/layout/hList6"/>
    <dgm:cxn modelId="{E21980DC-9A55-4E76-87BC-8EB23760D2D0}" srcId="{79C2FB9B-3441-44EC-8014-F97659DF4C39}" destId="{9AC39188-F910-4600-9BD9-6059A5AFA1BE}" srcOrd="0" destOrd="0" parTransId="{0DF35EBE-3FAB-4E8E-84EB-D21F24CBC1C3}" sibTransId="{9016F248-57BD-4C1B-AA96-7118222D7F96}"/>
    <dgm:cxn modelId="{985301ED-DBD0-4F26-8E5F-70EF1BB222C6}" srcId="{29722323-2C1C-48F5-9ED9-FE56449C70E7}" destId="{0F68B1FE-425B-4ACD-B1E5-4169DCAD9B02}" srcOrd="0" destOrd="0" parTransId="{76FB5D5F-09F6-4FD9-95A4-399348FB0C68}" sibTransId="{F894092F-72D7-4209-A155-E5876872250E}"/>
    <dgm:cxn modelId="{EB2392FD-71F9-4678-AA80-B48FCDD5A692}" type="presOf" srcId="{0F68B1FE-425B-4ACD-B1E5-4169DCAD9B02}" destId="{31776C24-2500-45CA-B6EA-32FEE6DF4910}" srcOrd="0" destOrd="1" presId="urn:microsoft.com/office/officeart/2005/8/layout/hList6"/>
    <dgm:cxn modelId="{0127B682-C161-4D2B-A7E3-F543823EA4AC}" type="presParOf" srcId="{4A9574C0-3A6C-4A2A-88DA-1A650248EDFA}" destId="{31776C24-2500-45CA-B6EA-32FEE6DF4910}" srcOrd="0" destOrd="0" presId="urn:microsoft.com/office/officeart/2005/8/layout/hList6"/>
    <dgm:cxn modelId="{40B1A927-EFDE-4283-B583-28E9A1518D59}" type="presParOf" srcId="{4A9574C0-3A6C-4A2A-88DA-1A650248EDFA}" destId="{B712137E-AC3C-4E7A-97A2-181CFB2CC708}" srcOrd="1" destOrd="0" presId="urn:microsoft.com/office/officeart/2005/8/layout/hList6"/>
    <dgm:cxn modelId="{79FC9B85-DB3A-406F-B1F9-A7A89A75BF63}" type="presParOf" srcId="{4A9574C0-3A6C-4A2A-88DA-1A650248EDFA}" destId="{719A61D9-2873-4A8F-9031-1E78809F5818}" srcOrd="2" destOrd="0" presId="urn:microsoft.com/office/officeart/2005/8/layout/hList6"/>
    <dgm:cxn modelId="{84B930C3-D647-4B7E-AE3C-8ABF00CC7EE1}" type="presParOf" srcId="{4A9574C0-3A6C-4A2A-88DA-1A650248EDFA}" destId="{F7D5B9AA-A12F-44BE-80DF-D2F2C01E7C4E}" srcOrd="3" destOrd="0" presId="urn:microsoft.com/office/officeart/2005/8/layout/hList6"/>
    <dgm:cxn modelId="{4EE2FA99-B8E0-415E-91F4-4C7CFD88213F}" type="presParOf" srcId="{4A9574C0-3A6C-4A2A-88DA-1A650248EDFA}" destId="{786C3E1D-80C7-43C0-BF58-2912FF03DA30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F789BD-2249-4F81-9EB2-661EF13F3DE5}">
      <dsp:nvSpPr>
        <dsp:cNvPr id="0" name=""/>
        <dsp:cNvSpPr/>
      </dsp:nvSpPr>
      <dsp:spPr>
        <a:xfrm>
          <a:off x="5" y="0"/>
          <a:ext cx="21692892" cy="907626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5DA51A-3B30-4F52-B8F8-7C3E1ADA6054}">
      <dsp:nvSpPr>
        <dsp:cNvPr id="0" name=""/>
        <dsp:cNvSpPr/>
      </dsp:nvSpPr>
      <dsp:spPr>
        <a:xfrm>
          <a:off x="3078" y="2590801"/>
          <a:ext cx="8827438" cy="3894662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0" b="1" kern="1200" dirty="0"/>
            <a:t>At the end of this presentation, participants will be able to</a:t>
          </a:r>
          <a:r>
            <a:rPr lang="en-GB" sz="6000" b="1" kern="1200" dirty="0">
              <a:sym typeface="Wingdings" pitchFamily="2" charset="2"/>
            </a:rPr>
            <a:t></a:t>
          </a:r>
          <a:endParaRPr lang="en-GB" sz="6000" b="1" kern="1200" dirty="0"/>
        </a:p>
      </dsp:txBody>
      <dsp:txXfrm>
        <a:off x="193200" y="2780923"/>
        <a:ext cx="8447194" cy="3514418"/>
      </dsp:txXfrm>
    </dsp:sp>
    <dsp:sp modelId="{BD43245E-BF78-9C45-B22B-959614EB84CC}">
      <dsp:nvSpPr>
        <dsp:cNvPr id="0" name=""/>
        <dsp:cNvSpPr/>
      </dsp:nvSpPr>
      <dsp:spPr>
        <a:xfrm>
          <a:off x="9813476" y="846670"/>
          <a:ext cx="11876347" cy="7382925"/>
        </a:xfrm>
        <a:prstGeom prst="roundRect">
          <a:avLst/>
        </a:prstGeom>
        <a:solidFill>
          <a:srgbClr val="FCC40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b="0" i="0" kern="1200" dirty="0">
              <a:solidFill>
                <a:srgbClr val="0D0D0D"/>
              </a:solidFill>
              <a:effectLst/>
              <a:latin typeface="Aptos" panose="020B0004020202020204" pitchFamily="34" charset="0"/>
            </a:rPr>
            <a:t>- Explain the core objectives and structure of the training course.</a:t>
          </a:r>
        </a:p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4400" b="0" i="0" kern="1200" dirty="0">
              <a:solidFill>
                <a:srgbClr val="0D0D0D"/>
              </a:solidFill>
              <a:effectLst/>
              <a:latin typeface="Aptos" panose="020B0004020202020204" pitchFamily="34" charset="0"/>
            </a:rPr>
            <a:t>- Name key topics and concepts covered in the training.</a:t>
          </a:r>
        </a:p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4400" b="0" i="0" kern="1200" dirty="0">
              <a:solidFill>
                <a:srgbClr val="0D0D0D"/>
              </a:solidFill>
              <a:effectLst/>
              <a:latin typeface="Aptos" panose="020B0004020202020204" pitchFamily="34" charset="0"/>
            </a:rPr>
            <a:t>- Interrelate and articulate how participation in the training course aligns with your personal or professional development goals.</a:t>
          </a:r>
          <a:endParaRPr lang="en-GB" sz="4400" b="1" kern="1200" dirty="0">
            <a:latin typeface="Aptos" panose="020B0004020202020204" pitchFamily="34" charset="0"/>
          </a:endParaRPr>
        </a:p>
      </dsp:txBody>
      <dsp:txXfrm>
        <a:off x="10173881" y="1207075"/>
        <a:ext cx="11155537" cy="66621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A01A04-E344-344F-B900-57A59AF2BBC8}">
      <dsp:nvSpPr>
        <dsp:cNvPr id="0" name=""/>
        <dsp:cNvSpPr/>
      </dsp:nvSpPr>
      <dsp:spPr>
        <a:xfrm rot="5400000">
          <a:off x="-700662" y="705553"/>
          <a:ext cx="4671086" cy="326976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600" b="1" kern="1200" dirty="0">
              <a:solidFill>
                <a:srgbClr val="92D050"/>
              </a:solidFill>
              <a:latin typeface="Aptos" panose="020B0004020202020204" pitchFamily="34" charset="0"/>
            </a:rPr>
            <a:t>Vision</a:t>
          </a:r>
        </a:p>
      </dsp:txBody>
      <dsp:txXfrm rot="-5400000">
        <a:off x="1" y="1639770"/>
        <a:ext cx="3269760" cy="1401326"/>
      </dsp:txXfrm>
    </dsp:sp>
    <dsp:sp modelId="{756295FD-2B4D-5649-8E74-4B344B7EE7D8}">
      <dsp:nvSpPr>
        <dsp:cNvPr id="0" name=""/>
        <dsp:cNvSpPr/>
      </dsp:nvSpPr>
      <dsp:spPr>
        <a:xfrm rot="5400000">
          <a:off x="9984677" y="-6710027"/>
          <a:ext cx="3036205" cy="1646604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496" tIns="36830" rIns="36830" bIns="36830" numCol="1" spcCol="1270" anchor="ctr" anchorCtr="0">
          <a:noAutofit/>
        </a:bodyPr>
        <a:lstStyle/>
        <a:p>
          <a:pPr marL="833438" lvl="1" indent="-833438" algn="l" defTabSz="2578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  <a:tabLst/>
          </a:pPr>
          <a:r>
            <a:rPr lang="en-GB" sz="5800" kern="1200" dirty="0">
              <a:solidFill>
                <a:schemeClr val="bg1">
                  <a:lumMod val="10000"/>
                </a:schemeClr>
              </a:solidFill>
              <a:latin typeface="Aptos" panose="020B0004020202020204" pitchFamily="34" charset="0"/>
            </a:rPr>
            <a:t>Gender equality in statistical leadership </a:t>
          </a:r>
        </a:p>
      </dsp:txBody>
      <dsp:txXfrm rot="-5400000">
        <a:off x="3269760" y="153105"/>
        <a:ext cx="16317825" cy="2739775"/>
      </dsp:txXfrm>
    </dsp:sp>
    <dsp:sp modelId="{A42B8DA7-56E2-2846-A6E4-A8661321EF07}">
      <dsp:nvSpPr>
        <dsp:cNvPr id="0" name=""/>
        <dsp:cNvSpPr/>
      </dsp:nvSpPr>
      <dsp:spPr>
        <a:xfrm rot="5400000">
          <a:off x="-700662" y="5100952"/>
          <a:ext cx="4671086" cy="3269760"/>
        </a:xfrm>
        <a:prstGeom prst="chevron">
          <a:avLst/>
        </a:prstGeom>
        <a:solidFill>
          <a:srgbClr val="FFC0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600" b="1" kern="1200" dirty="0">
              <a:latin typeface="Aptos" panose="020B0004020202020204" pitchFamily="34" charset="0"/>
            </a:rPr>
            <a:t>Goal</a:t>
          </a:r>
        </a:p>
      </dsp:txBody>
      <dsp:txXfrm rot="-5400000">
        <a:off x="1" y="6035169"/>
        <a:ext cx="3269760" cy="1401326"/>
      </dsp:txXfrm>
    </dsp:sp>
    <dsp:sp modelId="{B663AE24-43B8-4A44-B0B2-809C31D83E8E}">
      <dsp:nvSpPr>
        <dsp:cNvPr id="0" name=""/>
        <dsp:cNvSpPr/>
      </dsp:nvSpPr>
      <dsp:spPr>
        <a:xfrm rot="5400000">
          <a:off x="9984677" y="-2314627"/>
          <a:ext cx="3036205" cy="1646604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496" tIns="36830" rIns="36830" bIns="36830" numCol="1" spcCol="1270" anchor="ctr" anchorCtr="0">
          <a:noAutofit/>
        </a:bodyPr>
        <a:lstStyle/>
        <a:p>
          <a:pPr marL="833438" lvl="1" indent="-833438" algn="l" defTabSz="2578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  <a:tabLst/>
          </a:pPr>
          <a:r>
            <a:rPr lang="en-GB" sz="5800" i="1" kern="1200" dirty="0">
              <a:solidFill>
                <a:schemeClr val="bg1">
                  <a:lumMod val="10000"/>
                </a:schemeClr>
              </a:solidFill>
              <a:latin typeface="Aptos" panose="020B0004020202020204" pitchFamily="34" charset="0"/>
            </a:rPr>
            <a:t>Proactively</a:t>
          </a:r>
          <a:r>
            <a:rPr lang="en-GB" sz="5800" kern="1200" dirty="0">
              <a:solidFill>
                <a:schemeClr val="bg1">
                  <a:lumMod val="10000"/>
                </a:schemeClr>
              </a:solidFill>
              <a:latin typeface="Aptos" panose="020B0004020202020204" pitchFamily="34" charset="0"/>
            </a:rPr>
            <a:t> identify and "grow" women leaders in the national statistics office (NSO) and national statistical system (NSS)  institutions</a:t>
          </a:r>
        </a:p>
      </dsp:txBody>
      <dsp:txXfrm rot="-5400000">
        <a:off x="3269760" y="4548505"/>
        <a:ext cx="16317825" cy="27397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F789BD-2249-4F81-9EB2-661EF13F3DE5}">
      <dsp:nvSpPr>
        <dsp:cNvPr id="0" name=""/>
        <dsp:cNvSpPr/>
      </dsp:nvSpPr>
      <dsp:spPr>
        <a:xfrm>
          <a:off x="5" y="0"/>
          <a:ext cx="21692892" cy="907626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5DA51A-3B30-4F52-B8F8-7C3E1ADA6054}">
      <dsp:nvSpPr>
        <dsp:cNvPr id="0" name=""/>
        <dsp:cNvSpPr/>
      </dsp:nvSpPr>
      <dsp:spPr>
        <a:xfrm>
          <a:off x="8333" y="2590801"/>
          <a:ext cx="8911926" cy="3894662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0" b="1" kern="1200" dirty="0"/>
            <a:t>As a result of the training course, participants will be able to</a:t>
          </a:r>
          <a:r>
            <a:rPr lang="en-GB" sz="6000" b="1" kern="1200" dirty="0">
              <a:sym typeface="Wingdings" pitchFamily="2" charset="2"/>
            </a:rPr>
            <a:t></a:t>
          </a:r>
          <a:endParaRPr lang="en-GB" sz="6000" b="1" kern="1200" dirty="0"/>
        </a:p>
      </dsp:txBody>
      <dsp:txXfrm>
        <a:off x="198455" y="2780923"/>
        <a:ext cx="8531682" cy="3514418"/>
      </dsp:txXfrm>
    </dsp:sp>
    <dsp:sp modelId="{BD43245E-BF78-9C45-B22B-959614EB84CC}">
      <dsp:nvSpPr>
        <dsp:cNvPr id="0" name=""/>
        <dsp:cNvSpPr/>
      </dsp:nvSpPr>
      <dsp:spPr>
        <a:xfrm>
          <a:off x="9694552" y="846670"/>
          <a:ext cx="11990016" cy="7382925"/>
        </a:xfrm>
        <a:prstGeom prst="roundRect">
          <a:avLst/>
        </a:prstGeom>
        <a:solidFill>
          <a:srgbClr val="FCC40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l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200" kern="1200" dirty="0">
              <a:solidFill>
                <a:schemeClr val="bg1">
                  <a:lumMod val="10000"/>
                </a:schemeClr>
              </a:solidFill>
              <a:latin typeface="Aptos" panose="020B0004020202020204" pitchFamily="34" charset="0"/>
            </a:rPr>
            <a:t>- Identify and critically evaluate the gender gaps in leadership in </a:t>
          </a:r>
          <a:r>
            <a:rPr lang="en-US" sz="5200" i="1" kern="1200" dirty="0">
              <a:solidFill>
                <a:schemeClr val="bg1">
                  <a:lumMod val="10000"/>
                </a:schemeClr>
              </a:solidFill>
              <a:latin typeface="Aptos" panose="020B0004020202020204" pitchFamily="34" charset="0"/>
            </a:rPr>
            <a:t>your</a:t>
          </a:r>
          <a:r>
            <a:rPr lang="en-US" sz="5200" kern="1200" dirty="0">
              <a:solidFill>
                <a:schemeClr val="bg1">
                  <a:lumMod val="10000"/>
                </a:schemeClr>
              </a:solidFill>
              <a:latin typeface="Aptos" panose="020B0004020202020204" pitchFamily="34" charset="0"/>
            </a:rPr>
            <a:t> statistical organization/unit and the NSS</a:t>
          </a:r>
          <a:endParaRPr lang="en-GB" sz="5200" kern="1200" dirty="0">
            <a:solidFill>
              <a:schemeClr val="bg1">
                <a:lumMod val="10000"/>
              </a:schemeClr>
            </a:solidFill>
            <a:latin typeface="Aptos" panose="020B0004020202020204" pitchFamily="34" charset="0"/>
          </a:endParaRPr>
        </a:p>
        <a:p>
          <a:pPr marL="0" lvl="0" indent="0" algn="l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200" kern="1200" dirty="0">
              <a:solidFill>
                <a:schemeClr val="bg1">
                  <a:lumMod val="10000"/>
                </a:schemeClr>
              </a:solidFill>
              <a:latin typeface="Aptos" panose="020B0004020202020204" pitchFamily="34" charset="0"/>
            </a:rPr>
            <a:t>- Develop initial strategies that will pave the way for achieving gender equality in leadership in </a:t>
          </a:r>
          <a:r>
            <a:rPr lang="en-US" sz="5200" i="1" kern="1200" dirty="0">
              <a:solidFill>
                <a:schemeClr val="bg1">
                  <a:lumMod val="10000"/>
                </a:schemeClr>
              </a:solidFill>
              <a:latin typeface="Aptos" panose="020B0004020202020204" pitchFamily="34" charset="0"/>
            </a:rPr>
            <a:t>your</a:t>
          </a:r>
          <a:r>
            <a:rPr lang="en-US" sz="5200" kern="1200" dirty="0">
              <a:solidFill>
                <a:schemeClr val="bg1">
                  <a:lumMod val="10000"/>
                </a:schemeClr>
              </a:solidFill>
              <a:latin typeface="Aptos" panose="020B0004020202020204" pitchFamily="34" charset="0"/>
            </a:rPr>
            <a:t> statistical organizations/units and the NSS</a:t>
          </a:r>
          <a:endParaRPr lang="en-GB" sz="5200" b="1" kern="1200" dirty="0">
            <a:latin typeface="Aptos" panose="020B0004020202020204" pitchFamily="34" charset="0"/>
          </a:endParaRPr>
        </a:p>
      </dsp:txBody>
      <dsp:txXfrm>
        <a:off x="10054957" y="1207075"/>
        <a:ext cx="11269206" cy="666211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F789BD-2249-4F81-9EB2-661EF13F3DE5}">
      <dsp:nvSpPr>
        <dsp:cNvPr id="0" name=""/>
        <dsp:cNvSpPr/>
      </dsp:nvSpPr>
      <dsp:spPr>
        <a:xfrm>
          <a:off x="3535646" y="0"/>
          <a:ext cx="20035328" cy="971973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E69718-56C1-46AC-B7CD-36A002D4164A}">
      <dsp:nvSpPr>
        <dsp:cNvPr id="0" name=""/>
        <dsp:cNvSpPr/>
      </dsp:nvSpPr>
      <dsp:spPr>
        <a:xfrm>
          <a:off x="273314" y="3100886"/>
          <a:ext cx="8397671" cy="3517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1460" tIns="251460" rIns="251460" bIns="251460" numCol="1" spcCol="1270" anchor="ctr" anchorCtr="0">
          <a:noAutofit/>
        </a:bodyPr>
        <a:lstStyle/>
        <a:p>
          <a:pPr marL="0" lvl="0" indent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600" b="1" kern="1200" dirty="0">
              <a:solidFill>
                <a:srgbClr val="FFFF00"/>
              </a:solidFill>
            </a:rPr>
            <a:t>Target Participants/ Organizations</a:t>
          </a:r>
        </a:p>
      </dsp:txBody>
      <dsp:txXfrm>
        <a:off x="445047" y="3272619"/>
        <a:ext cx="8054205" cy="3174494"/>
      </dsp:txXfrm>
    </dsp:sp>
    <dsp:sp modelId="{E3D89913-2F3E-EA48-A8F1-E5A3622E7544}">
      <dsp:nvSpPr>
        <dsp:cNvPr id="0" name=""/>
        <dsp:cNvSpPr/>
      </dsp:nvSpPr>
      <dsp:spPr>
        <a:xfrm>
          <a:off x="9043153" y="956732"/>
          <a:ext cx="14527821" cy="79694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marL="0" lvl="0" indent="0" algn="l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400" b="1" kern="1200" dirty="0">
              <a:solidFill>
                <a:srgbClr val="FFFF00"/>
              </a:solidFill>
            </a:rPr>
            <a:t>Type 1</a:t>
          </a:r>
        </a:p>
        <a:p>
          <a:pPr marL="0" lvl="0" indent="0" algn="l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b="1" kern="1200" dirty="0">
              <a:solidFill>
                <a:schemeClr val="bg1"/>
              </a:solidFill>
              <a:latin typeface="Aptos" panose="020B0004020202020204" pitchFamily="34" charset="0"/>
            </a:rPr>
            <a:t>High-level officials </a:t>
          </a:r>
          <a:r>
            <a:rPr lang="en-GB" sz="4800" kern="1200" dirty="0">
              <a:solidFill>
                <a:schemeClr val="bg1"/>
              </a:solidFill>
              <a:latin typeface="Aptos" panose="020B0004020202020204" pitchFamily="34" charset="0"/>
            </a:rPr>
            <a:t>(women </a:t>
          </a:r>
          <a:r>
            <a:rPr lang="en-GB" sz="4800" i="1" kern="1200" dirty="0">
              <a:solidFill>
                <a:schemeClr val="bg1"/>
              </a:solidFill>
              <a:latin typeface="Aptos" panose="020B0004020202020204" pitchFamily="34" charset="0"/>
            </a:rPr>
            <a:t>and</a:t>
          </a:r>
          <a:r>
            <a:rPr lang="en-GB" sz="4800" kern="1200" dirty="0">
              <a:solidFill>
                <a:schemeClr val="bg1"/>
              </a:solidFill>
              <a:latin typeface="Aptos" panose="020B0004020202020204" pitchFamily="34" charset="0"/>
            </a:rPr>
            <a:t> men) of agencies </a:t>
          </a:r>
          <a:r>
            <a:rPr lang="en-GB" sz="4800" kern="1200" dirty="0">
              <a:solidFill>
                <a:srgbClr val="FFFF00"/>
              </a:solidFill>
              <a:latin typeface="Aptos" panose="020B0004020202020204" pitchFamily="34" charset="0"/>
            </a:rPr>
            <a:t>belonging to the national statistical system </a:t>
          </a:r>
          <a:r>
            <a:rPr lang="en-GB" sz="4800" kern="1200" dirty="0">
              <a:solidFill>
                <a:schemeClr val="bg1"/>
              </a:solidFill>
              <a:latin typeface="Aptos" panose="020B0004020202020204" pitchFamily="34" charset="0"/>
            </a:rPr>
            <a:t>(NSS)</a:t>
          </a:r>
          <a:br>
            <a:rPr lang="en-GB" sz="4800" kern="1200" dirty="0">
              <a:solidFill>
                <a:schemeClr val="bg1"/>
              </a:solidFill>
              <a:latin typeface="Aptos" panose="020B0004020202020204" pitchFamily="34" charset="0"/>
            </a:rPr>
          </a:br>
          <a:br>
            <a:rPr lang="en-GB" sz="4800" kern="1200" dirty="0">
              <a:solidFill>
                <a:schemeClr val="bg1"/>
              </a:solidFill>
              <a:latin typeface="Aptos" panose="020B0004020202020204" pitchFamily="34" charset="0"/>
            </a:rPr>
          </a:br>
          <a:r>
            <a:rPr lang="en-GB" sz="5400" b="1" kern="1200" dirty="0">
              <a:solidFill>
                <a:srgbClr val="FFFF00"/>
              </a:solidFill>
            </a:rPr>
            <a:t>Type 2 </a:t>
          </a:r>
        </a:p>
        <a:p>
          <a:pPr marL="0" lvl="0" indent="0" algn="l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b="1" kern="1200" dirty="0">
              <a:solidFill>
                <a:schemeClr val="bg1"/>
              </a:solidFill>
              <a:latin typeface="Aptos" panose="020B0004020202020204" pitchFamily="34" charset="0"/>
            </a:rPr>
            <a:t>Decision-makers and policymakers </a:t>
          </a:r>
          <a:r>
            <a:rPr lang="en-US" sz="4800" kern="1200" dirty="0">
              <a:solidFill>
                <a:schemeClr val="bg1"/>
              </a:solidFill>
              <a:latin typeface="Aptos" panose="020B0004020202020204" pitchFamily="34" charset="0"/>
            </a:rPr>
            <a:t>(women </a:t>
          </a:r>
          <a:r>
            <a:rPr lang="en-US" sz="4800" i="1" kern="1200" dirty="0">
              <a:solidFill>
                <a:schemeClr val="bg1"/>
              </a:solidFill>
              <a:latin typeface="Aptos" panose="020B0004020202020204" pitchFamily="34" charset="0"/>
            </a:rPr>
            <a:t>and</a:t>
          </a:r>
          <a:r>
            <a:rPr lang="en-US" sz="4800" kern="1200" dirty="0">
              <a:solidFill>
                <a:schemeClr val="bg1"/>
              </a:solidFill>
              <a:latin typeface="Aptos" panose="020B0004020202020204" pitchFamily="34" charset="0"/>
            </a:rPr>
            <a:t> men) whose </a:t>
          </a:r>
          <a:r>
            <a:rPr lang="en-US" sz="4800" kern="1200" dirty="0">
              <a:solidFill>
                <a:srgbClr val="FFFF00"/>
              </a:solidFill>
              <a:latin typeface="Aptos" panose="020B0004020202020204" pitchFamily="34" charset="0"/>
            </a:rPr>
            <a:t>responsibilities impact </a:t>
          </a:r>
          <a:r>
            <a:rPr lang="en-GB" sz="4800" kern="1200" dirty="0">
              <a:solidFill>
                <a:srgbClr val="FFFF00"/>
              </a:solidFill>
              <a:latin typeface="Aptos" panose="020B0004020202020204" pitchFamily="34" charset="0"/>
            </a:rPr>
            <a:t>the </a:t>
          </a:r>
          <a:r>
            <a:rPr lang="en-US" sz="4800" kern="1200" dirty="0">
              <a:solidFill>
                <a:srgbClr val="FFFF00"/>
              </a:solidFill>
              <a:latin typeface="Aptos" panose="020B0004020202020204" pitchFamily="34" charset="0"/>
            </a:rPr>
            <a:t>functioning and policies of statistical organizations/units </a:t>
          </a:r>
          <a:r>
            <a:rPr lang="en-US" sz="4800" kern="1200" dirty="0">
              <a:solidFill>
                <a:schemeClr val="bg1"/>
              </a:solidFill>
              <a:latin typeface="Aptos" panose="020B0004020202020204" pitchFamily="34" charset="0"/>
            </a:rPr>
            <a:t>of the NSS</a:t>
          </a:r>
          <a:endParaRPr lang="en-GB" sz="4800" kern="1200" dirty="0">
            <a:solidFill>
              <a:schemeClr val="bg1"/>
            </a:solidFill>
            <a:latin typeface="Aptos" panose="020B0004020202020204" pitchFamily="34" charset="0"/>
          </a:endParaRPr>
        </a:p>
      </dsp:txBody>
      <dsp:txXfrm>
        <a:off x="9432191" y="1345770"/>
        <a:ext cx="13749745" cy="719140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F789BD-2249-4F81-9EB2-661EF13F3DE5}">
      <dsp:nvSpPr>
        <dsp:cNvPr id="0" name=""/>
        <dsp:cNvSpPr/>
      </dsp:nvSpPr>
      <dsp:spPr>
        <a:xfrm>
          <a:off x="215923" y="0"/>
          <a:ext cx="21589952" cy="907626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E69718-56C1-46AC-B7CD-36A002D4164A}">
      <dsp:nvSpPr>
        <dsp:cNvPr id="0" name=""/>
        <dsp:cNvSpPr/>
      </dsp:nvSpPr>
      <dsp:spPr>
        <a:xfrm>
          <a:off x="761998" y="2633133"/>
          <a:ext cx="7896334" cy="38099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1460" tIns="251460" rIns="251460" bIns="251460" numCol="1" spcCol="1270" anchor="ctr" anchorCtr="0">
          <a:noAutofit/>
        </a:bodyPr>
        <a:lstStyle/>
        <a:p>
          <a:pPr marL="0" lvl="0" indent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600" b="1" kern="1200" dirty="0">
              <a:solidFill>
                <a:schemeClr val="bg1"/>
              </a:solidFill>
            </a:rPr>
            <a:t>From Course Objectives</a:t>
          </a:r>
        </a:p>
      </dsp:txBody>
      <dsp:txXfrm>
        <a:off x="947987" y="2819122"/>
        <a:ext cx="7524356" cy="3438020"/>
      </dsp:txXfrm>
    </dsp:sp>
    <dsp:sp modelId="{C8218CDF-6BD1-4941-B18C-B1799E476C19}">
      <dsp:nvSpPr>
        <dsp:cNvPr id="0" name=""/>
        <dsp:cNvSpPr/>
      </dsp:nvSpPr>
      <dsp:spPr>
        <a:xfrm>
          <a:off x="9601196" y="2722879"/>
          <a:ext cx="2380336" cy="3630506"/>
        </a:xfrm>
        <a:prstGeom prst="roundRect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1460" tIns="251460" rIns="251460" bIns="251460" numCol="1" spcCol="1270" anchor="ctr" anchorCtr="0">
          <a:noAutofit/>
        </a:bodyPr>
        <a:lstStyle/>
        <a:p>
          <a:pPr marL="0" lvl="0" indent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600" b="1" kern="1200" dirty="0">
              <a:solidFill>
                <a:schemeClr val="accent3">
                  <a:lumMod val="50000"/>
                </a:schemeClr>
              </a:solidFill>
            </a:rPr>
            <a:t>to</a:t>
          </a:r>
        </a:p>
      </dsp:txBody>
      <dsp:txXfrm>
        <a:off x="9717394" y="2839077"/>
        <a:ext cx="2147940" cy="3398110"/>
      </dsp:txXfrm>
    </dsp:sp>
    <dsp:sp modelId="{30A8E16A-E437-9C4A-917E-BC957F8495C4}">
      <dsp:nvSpPr>
        <dsp:cNvPr id="0" name=""/>
        <dsp:cNvSpPr/>
      </dsp:nvSpPr>
      <dsp:spPr>
        <a:xfrm>
          <a:off x="13030199" y="2722879"/>
          <a:ext cx="6606540" cy="3630506"/>
        </a:xfrm>
        <a:prstGeom prst="round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500" b="1" kern="1200" dirty="0"/>
            <a:t>Structure and Content</a:t>
          </a:r>
        </a:p>
      </dsp:txBody>
      <dsp:txXfrm>
        <a:off x="13207426" y="2900106"/>
        <a:ext cx="6252086" cy="327605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776C24-2500-45CA-B6EA-32FEE6DF4910}">
      <dsp:nvSpPr>
        <dsp:cNvPr id="0" name=""/>
        <dsp:cNvSpPr/>
      </dsp:nvSpPr>
      <dsp:spPr>
        <a:xfrm rot="16200000">
          <a:off x="-2010320" y="2013383"/>
          <a:ext cx="8686800" cy="466003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0" tIns="0" rIns="304800" bIns="0" numCol="1" spcCol="1270" anchor="t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b="1" kern="1200" dirty="0">
              <a:solidFill>
                <a:srgbClr val="FFFF00"/>
              </a:solidFill>
            </a:rPr>
            <a:t>Component 1: </a:t>
          </a:r>
        </a:p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>
              <a:solidFill>
                <a:srgbClr val="FFFF00"/>
              </a:solidFill>
            </a:rPr>
            <a:t>Workshop </a:t>
          </a:r>
          <a:r>
            <a:rPr lang="en-US" sz="4400" kern="1200" dirty="0">
              <a:solidFill>
                <a:srgbClr val="FFFF00"/>
              </a:solidFill>
            </a:rPr>
            <a:t>(Modules 2-6)</a:t>
          </a:r>
          <a:endParaRPr lang="en-US" sz="6000" kern="1200" dirty="0">
            <a:solidFill>
              <a:srgbClr val="FFFF00"/>
            </a:solidFill>
          </a:endParaRPr>
        </a:p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4700" kern="1200" dirty="0"/>
            <a:t>Face-to-face component</a:t>
          </a:r>
        </a:p>
      </dsp:txBody>
      <dsp:txXfrm rot="5400000">
        <a:off x="3063" y="1737360"/>
        <a:ext cx="4660033" cy="5212080"/>
      </dsp:txXfrm>
    </dsp:sp>
    <dsp:sp modelId="{719A61D9-2873-4A8F-9031-1E78809F5818}">
      <dsp:nvSpPr>
        <dsp:cNvPr id="0" name=""/>
        <dsp:cNvSpPr/>
      </dsp:nvSpPr>
      <dsp:spPr>
        <a:xfrm rot="16200000">
          <a:off x="3342318" y="1667462"/>
          <a:ext cx="8686800" cy="5351875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0" tIns="0" rIns="304800" bIns="0" numCol="1" spcCol="1270" anchor="t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b="1" kern="1200" dirty="0">
              <a:solidFill>
                <a:srgbClr val="FFFF00"/>
              </a:solidFill>
            </a:rPr>
            <a:t>Component 2:</a:t>
          </a:r>
        </a:p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>
              <a:solidFill>
                <a:srgbClr val="FFFF00"/>
              </a:solidFill>
            </a:rPr>
            <a:t>1-3 weeks after the workshop </a:t>
          </a:r>
          <a:r>
            <a:rPr lang="en-US" sz="4400" kern="1200" dirty="0">
              <a:solidFill>
                <a:srgbClr val="FFFF00"/>
              </a:solidFill>
            </a:rPr>
            <a:t>(Module 7)</a:t>
          </a:r>
          <a:endParaRPr lang="en-US" sz="4800" kern="1200" dirty="0">
            <a:solidFill>
              <a:srgbClr val="FFFF00"/>
            </a:solidFill>
          </a:endParaRPr>
        </a:p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4700" kern="1200" dirty="0"/>
            <a:t>Off-site activity: Design-of-strategies</a:t>
          </a:r>
        </a:p>
      </dsp:txBody>
      <dsp:txXfrm rot="5400000">
        <a:off x="5009781" y="1737359"/>
        <a:ext cx="5351875" cy="5212080"/>
      </dsp:txXfrm>
    </dsp:sp>
    <dsp:sp modelId="{786C3E1D-80C7-43C0-BF58-2912FF03DA30}">
      <dsp:nvSpPr>
        <dsp:cNvPr id="0" name=""/>
        <dsp:cNvSpPr/>
      </dsp:nvSpPr>
      <dsp:spPr>
        <a:xfrm rot="16200000">
          <a:off x="8613008" y="1964801"/>
          <a:ext cx="8686800" cy="4757197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0" tIns="0" rIns="304800" bIns="0" numCol="1" spcCol="1270" anchor="t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b="1" kern="1200" dirty="0">
              <a:solidFill>
                <a:srgbClr val="FFFF00"/>
              </a:solidFill>
            </a:rPr>
            <a:t>Component 3: </a:t>
          </a:r>
          <a:r>
            <a:rPr lang="en-US" sz="4800" kern="1200" dirty="0">
              <a:solidFill>
                <a:srgbClr val="FFFF00"/>
              </a:solidFill>
            </a:rPr>
            <a:t>4 weeks after the workshop </a:t>
          </a:r>
          <a:r>
            <a:rPr lang="en-US" sz="4400" kern="1200" dirty="0">
              <a:solidFill>
                <a:srgbClr val="FFFF00"/>
              </a:solidFill>
            </a:rPr>
            <a:t>(Module 8)</a:t>
          </a:r>
        </a:p>
        <a:p>
          <a:pPr marL="285750" lvl="1" indent="-285750" algn="l" defTabSz="2089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4700" kern="1200" dirty="0"/>
            <a:t>Half-day in-person  activity:  Capstone launch</a:t>
          </a:r>
        </a:p>
      </dsp:txBody>
      <dsp:txXfrm rot="5400000">
        <a:off x="10577809" y="1737360"/>
        <a:ext cx="4757197" cy="52120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988" cy="465865"/>
          </a:xfrm>
          <a:prstGeom prst="rect">
            <a:avLst/>
          </a:prstGeom>
        </p:spPr>
        <p:txBody>
          <a:bodyPr vert="horz" lIns="47467" tIns="23733" rIns="47467" bIns="23733" rtlCol="0"/>
          <a:lstStyle>
            <a:lvl1pPr algn="l">
              <a:defRPr sz="6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752" y="0"/>
            <a:ext cx="3037988" cy="465865"/>
          </a:xfrm>
          <a:prstGeom prst="rect">
            <a:avLst/>
          </a:prstGeom>
        </p:spPr>
        <p:txBody>
          <a:bodyPr vert="horz" lIns="47467" tIns="23733" rIns="47467" bIns="23733" rtlCol="0"/>
          <a:lstStyle>
            <a:lvl1pPr algn="r">
              <a:defRPr sz="600"/>
            </a:lvl1pPr>
          </a:lstStyle>
          <a:p>
            <a:fld id="{0A994FA9-4AA4-7F49-85BA-5FDB5EB99756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7467" tIns="23733" rIns="47467" bIns="2373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819" y="4473339"/>
            <a:ext cx="5608763" cy="3661664"/>
          </a:xfrm>
          <a:prstGeom prst="rect">
            <a:avLst/>
          </a:prstGeom>
        </p:spPr>
        <p:txBody>
          <a:bodyPr vert="horz" lIns="47467" tIns="23733" rIns="47467" bIns="2373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537"/>
            <a:ext cx="3037988" cy="465864"/>
          </a:xfrm>
          <a:prstGeom prst="rect">
            <a:avLst/>
          </a:prstGeom>
        </p:spPr>
        <p:txBody>
          <a:bodyPr vert="horz" lIns="47467" tIns="23733" rIns="47467" bIns="23733" rtlCol="0" anchor="b"/>
          <a:lstStyle>
            <a:lvl1pPr algn="l">
              <a:defRPr sz="6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752" y="8830537"/>
            <a:ext cx="3037988" cy="465864"/>
          </a:xfrm>
          <a:prstGeom prst="rect">
            <a:avLst/>
          </a:prstGeom>
        </p:spPr>
        <p:txBody>
          <a:bodyPr vert="horz" lIns="47467" tIns="23733" rIns="47467" bIns="23733" rtlCol="0" anchor="b"/>
          <a:lstStyle>
            <a:lvl1pPr algn="r">
              <a:defRPr sz="600"/>
            </a:lvl1pPr>
          </a:lstStyle>
          <a:p>
            <a:fld id="{9C95C949-30DC-A548-B0F6-ECAFEB87D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057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1pPr>
    <a:lvl2pPr marL="554492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2pPr>
    <a:lvl3pPr marL="1108984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3pPr>
    <a:lvl4pPr marL="1663476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4pPr>
    <a:lvl5pPr marL="2217969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5pPr>
    <a:lvl6pPr marL="2772461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6pPr>
    <a:lvl7pPr marL="3326953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7pPr>
    <a:lvl8pPr marL="3881445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8pPr>
    <a:lvl9pPr marL="4435937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48333" indent="-148333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7655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7877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9115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076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800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48333" indent="-148333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111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proposed training module will focus on the organizational level.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919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9595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5836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1089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95C949-30DC-A548-B0F6-ECAFEB87DCCE}" type="slidenum">
              <a:rPr kumimoji="0" lang="en-US" sz="6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10898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00565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1089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95C949-30DC-A548-B0F6-ECAFEB87DCCE}" type="slidenum">
              <a:rPr kumimoji="0" lang="en-US" sz="6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10898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7307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7448B7D5-8F75-F849-9548-6AE5A0208755}"/>
              </a:ext>
            </a:extLst>
          </p:cNvPr>
          <p:cNvSpPr/>
          <p:nvPr userDrawn="1"/>
        </p:nvSpPr>
        <p:spPr>
          <a:xfrm>
            <a:off x="-29534" y="-7375"/>
            <a:ext cx="10166709" cy="13723374"/>
          </a:xfrm>
          <a:custGeom>
            <a:avLst/>
            <a:gdLst>
              <a:gd name="connsiteX0" fmla="*/ 5604 w 10166709"/>
              <a:gd name="connsiteY0" fmla="*/ 0 h 13679128"/>
              <a:gd name="connsiteX1" fmla="*/ 7194221 w 10166709"/>
              <a:gd name="connsiteY1" fmla="*/ 0 h 13679128"/>
              <a:gd name="connsiteX2" fmla="*/ 7255939 w 10166709"/>
              <a:gd name="connsiteY2" fmla="*/ 60486 h 13679128"/>
              <a:gd name="connsiteX3" fmla="*/ 10161773 w 10166709"/>
              <a:gd name="connsiteY3" fmla="*/ 7137924 h 13679128"/>
              <a:gd name="connsiteX4" fmla="*/ 10161773 w 10166709"/>
              <a:gd name="connsiteY4" fmla="*/ 11363631 h 13679128"/>
              <a:gd name="connsiteX5" fmla="*/ 10166709 w 10166709"/>
              <a:gd name="connsiteY5" fmla="*/ 11363631 h 13679128"/>
              <a:gd name="connsiteX6" fmla="*/ 10166709 w 10166709"/>
              <a:gd name="connsiteY6" fmla="*/ 13679128 h 13679128"/>
              <a:gd name="connsiteX7" fmla="*/ 0 w 10166709"/>
              <a:gd name="connsiteY7" fmla="*/ 13679128 h 13679128"/>
              <a:gd name="connsiteX8" fmla="*/ 0 w 10166709"/>
              <a:gd name="connsiteY8" fmla="*/ 11363631 h 13679128"/>
              <a:gd name="connsiteX9" fmla="*/ 5604 w 10166709"/>
              <a:gd name="connsiteY9" fmla="*/ 11363631 h 13679128"/>
              <a:gd name="connsiteX10" fmla="*/ 5604 w 10166709"/>
              <a:gd name="connsiteY10" fmla="*/ 0 h 136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66709" h="13679128">
                <a:moveTo>
                  <a:pt x="5604" y="0"/>
                </a:moveTo>
                <a:lnTo>
                  <a:pt x="7194221" y="0"/>
                </a:lnTo>
                <a:lnTo>
                  <a:pt x="7255939" y="60486"/>
                </a:lnTo>
                <a:cubicBezTo>
                  <a:pt x="9053847" y="1886649"/>
                  <a:pt x="10161773" y="4383965"/>
                  <a:pt x="10161773" y="7137924"/>
                </a:cubicBezTo>
                <a:lnTo>
                  <a:pt x="10161773" y="11363631"/>
                </a:lnTo>
                <a:lnTo>
                  <a:pt x="10166709" y="11363631"/>
                </a:lnTo>
                <a:lnTo>
                  <a:pt x="10166709" y="13679128"/>
                </a:lnTo>
                <a:lnTo>
                  <a:pt x="0" y="13679128"/>
                </a:lnTo>
                <a:lnTo>
                  <a:pt x="0" y="11363631"/>
                </a:lnTo>
                <a:lnTo>
                  <a:pt x="5604" y="11363631"/>
                </a:lnTo>
                <a:lnTo>
                  <a:pt x="560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631731" y="5666362"/>
            <a:ext cx="6553627" cy="2769989"/>
          </a:xfrm>
        </p:spPr>
        <p:txBody>
          <a:bodyPr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TITLE PAGE HEADLINE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48" name="Text Placeholder 44">
            <a:extLst>
              <a:ext uri="{FF2B5EF4-FFF2-40B4-BE49-F238E27FC236}">
                <a16:creationId xmlns:a16="http://schemas.microsoft.com/office/drawing/2014/main" id="{12C22081-661F-1849-B549-87A67910E3B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631731" y="8803957"/>
            <a:ext cx="6553627" cy="492443"/>
          </a:xfrm>
        </p:spPr>
        <p:txBody>
          <a:bodyPr/>
          <a:lstStyle>
            <a:lvl1pPr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January 2020</a:t>
            </a:r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26DEEC23-FCFB-6C4F-9677-FFC98365C9E1}"/>
              </a:ext>
            </a:extLst>
          </p:cNvPr>
          <p:cNvSpPr/>
          <p:nvPr userDrawn="1"/>
        </p:nvSpPr>
        <p:spPr>
          <a:xfrm>
            <a:off x="10114871" y="0"/>
            <a:ext cx="7134565" cy="9816832"/>
          </a:xfrm>
          <a:custGeom>
            <a:avLst/>
            <a:gdLst>
              <a:gd name="connsiteX0" fmla="*/ 0 w 7134101"/>
              <a:gd name="connsiteY0" fmla="*/ 0 h 9816832"/>
              <a:gd name="connsiteX1" fmla="*/ 7134101 w 7134101"/>
              <a:gd name="connsiteY1" fmla="*/ 0 h 9816832"/>
              <a:gd name="connsiteX2" fmla="*/ 7134099 w 7134101"/>
              <a:gd name="connsiteY2" fmla="*/ 6249782 h 9816832"/>
              <a:gd name="connsiteX3" fmla="*/ 3567049 w 7134101"/>
              <a:gd name="connsiteY3" fmla="*/ 9816832 h 9816832"/>
              <a:gd name="connsiteX4" fmla="*/ 3567050 w 7134101"/>
              <a:gd name="connsiteY4" fmla="*/ 9816831 h 9816832"/>
              <a:gd name="connsiteX5" fmla="*/ 0 w 7134101"/>
              <a:gd name="connsiteY5" fmla="*/ 6249781 h 9816832"/>
              <a:gd name="connsiteX6" fmla="*/ 0 w 7134101"/>
              <a:gd name="connsiteY6" fmla="*/ 0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4101" h="9816832">
                <a:moveTo>
                  <a:pt x="0" y="0"/>
                </a:moveTo>
                <a:lnTo>
                  <a:pt x="7134101" y="0"/>
                </a:lnTo>
                <a:lnTo>
                  <a:pt x="7134099" y="6249782"/>
                </a:lnTo>
                <a:cubicBezTo>
                  <a:pt x="7134099" y="8219809"/>
                  <a:pt x="5537076" y="9816832"/>
                  <a:pt x="3567049" y="9816832"/>
                </a:cubicBezTo>
                <a:lnTo>
                  <a:pt x="3567050" y="9816831"/>
                </a:lnTo>
                <a:cubicBezTo>
                  <a:pt x="1597023" y="9816831"/>
                  <a:pt x="0" y="8219808"/>
                  <a:pt x="0" y="624978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B4442DC1-2E7B-EB40-93E8-22074AB92693}"/>
              </a:ext>
            </a:extLst>
          </p:cNvPr>
          <p:cNvSpPr/>
          <p:nvPr userDrawn="1"/>
        </p:nvSpPr>
        <p:spPr>
          <a:xfrm>
            <a:off x="17259307" y="3283974"/>
            <a:ext cx="7134564" cy="10439400"/>
          </a:xfrm>
          <a:custGeom>
            <a:avLst/>
            <a:gdLst>
              <a:gd name="connsiteX0" fmla="*/ 3567050 w 7134100"/>
              <a:gd name="connsiteY0" fmla="*/ 0 h 10439400"/>
              <a:gd name="connsiteX1" fmla="*/ 7134100 w 7134100"/>
              <a:gd name="connsiteY1" fmla="*/ 3567050 h 10439400"/>
              <a:gd name="connsiteX2" fmla="*/ 7134098 w 7134100"/>
              <a:gd name="connsiteY2" fmla="*/ 10439400 h 10439400"/>
              <a:gd name="connsiteX3" fmla="*/ 0 w 7134100"/>
              <a:gd name="connsiteY3" fmla="*/ 10439400 h 10439400"/>
              <a:gd name="connsiteX4" fmla="*/ 0 w 7134100"/>
              <a:gd name="connsiteY4" fmla="*/ 3567050 h 10439400"/>
              <a:gd name="connsiteX5" fmla="*/ 3567050 w 7134100"/>
              <a:gd name="connsiteY5" fmla="*/ 0 h 1043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0" h="10439400">
                <a:moveTo>
                  <a:pt x="3567050" y="0"/>
                </a:moveTo>
                <a:cubicBezTo>
                  <a:pt x="5537078" y="0"/>
                  <a:pt x="7134100" y="1597023"/>
                  <a:pt x="7134100" y="3567050"/>
                </a:cubicBezTo>
                <a:lnTo>
                  <a:pt x="7134098" y="10439400"/>
                </a:lnTo>
                <a:lnTo>
                  <a:pt x="0" y="10439400"/>
                </a:lnTo>
                <a:lnTo>
                  <a:pt x="0" y="3567050"/>
                </a:lnTo>
                <a:cubicBezTo>
                  <a:pt x="0" y="1597023"/>
                  <a:pt x="1597022" y="0"/>
                  <a:pt x="356705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F3019598-4E58-A24A-BF4E-C64B2E4E38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662" y="813104"/>
            <a:ext cx="4504749" cy="1657766"/>
          </a:xfrm>
          <a:prstGeom prst="rect">
            <a:avLst/>
          </a:prstGeom>
        </p:spPr>
      </p:pic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6" name="Text Placeholder 44">
            <a:extLst>
              <a:ext uri="{FF2B5EF4-FFF2-40B4-BE49-F238E27FC236}">
                <a16:creationId xmlns:a16="http://schemas.microsoft.com/office/drawing/2014/main" id="{A6E94390-36E6-E64F-BE2F-23353625F8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1731" y="5020894"/>
            <a:ext cx="6553627" cy="307777"/>
          </a:xfrm>
        </p:spPr>
        <p:txBody>
          <a:bodyPr/>
          <a:lstStyle>
            <a:lvl1pPr>
              <a:defRPr sz="2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MAKING EVERY WOMAN AND GIRL COUNT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240D2B-F4B2-7149-9897-1632B440D9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3042" y="11658600"/>
            <a:ext cx="3894158" cy="1725724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  <p15:guide id="4" pos="146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26DEEC23-FCFB-6C4F-9677-FFC98365C9E1}"/>
              </a:ext>
            </a:extLst>
          </p:cNvPr>
          <p:cNvSpPr/>
          <p:nvPr userDrawn="1"/>
        </p:nvSpPr>
        <p:spPr>
          <a:xfrm>
            <a:off x="10114871" y="0"/>
            <a:ext cx="7134565" cy="9816832"/>
          </a:xfrm>
          <a:custGeom>
            <a:avLst/>
            <a:gdLst>
              <a:gd name="connsiteX0" fmla="*/ 0 w 7134101"/>
              <a:gd name="connsiteY0" fmla="*/ 0 h 9816832"/>
              <a:gd name="connsiteX1" fmla="*/ 7134101 w 7134101"/>
              <a:gd name="connsiteY1" fmla="*/ 0 h 9816832"/>
              <a:gd name="connsiteX2" fmla="*/ 7134099 w 7134101"/>
              <a:gd name="connsiteY2" fmla="*/ 6249782 h 9816832"/>
              <a:gd name="connsiteX3" fmla="*/ 3567049 w 7134101"/>
              <a:gd name="connsiteY3" fmla="*/ 9816832 h 9816832"/>
              <a:gd name="connsiteX4" fmla="*/ 3567050 w 7134101"/>
              <a:gd name="connsiteY4" fmla="*/ 9816831 h 9816832"/>
              <a:gd name="connsiteX5" fmla="*/ 0 w 7134101"/>
              <a:gd name="connsiteY5" fmla="*/ 6249781 h 9816832"/>
              <a:gd name="connsiteX6" fmla="*/ 0 w 7134101"/>
              <a:gd name="connsiteY6" fmla="*/ 0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4101" h="9816832">
                <a:moveTo>
                  <a:pt x="0" y="0"/>
                </a:moveTo>
                <a:lnTo>
                  <a:pt x="7134101" y="0"/>
                </a:lnTo>
                <a:lnTo>
                  <a:pt x="7134099" y="6249782"/>
                </a:lnTo>
                <a:cubicBezTo>
                  <a:pt x="7134099" y="8219809"/>
                  <a:pt x="5537076" y="9816832"/>
                  <a:pt x="3567049" y="9816832"/>
                </a:cubicBezTo>
                <a:lnTo>
                  <a:pt x="3567050" y="9816831"/>
                </a:lnTo>
                <a:cubicBezTo>
                  <a:pt x="1597023" y="9816831"/>
                  <a:pt x="0" y="8219808"/>
                  <a:pt x="0" y="624978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B4442DC1-2E7B-EB40-93E8-22074AB92693}"/>
              </a:ext>
            </a:extLst>
          </p:cNvPr>
          <p:cNvSpPr/>
          <p:nvPr userDrawn="1"/>
        </p:nvSpPr>
        <p:spPr>
          <a:xfrm>
            <a:off x="17259307" y="3283974"/>
            <a:ext cx="7134564" cy="10439400"/>
          </a:xfrm>
          <a:custGeom>
            <a:avLst/>
            <a:gdLst>
              <a:gd name="connsiteX0" fmla="*/ 3567050 w 7134100"/>
              <a:gd name="connsiteY0" fmla="*/ 0 h 10439400"/>
              <a:gd name="connsiteX1" fmla="*/ 7134100 w 7134100"/>
              <a:gd name="connsiteY1" fmla="*/ 3567050 h 10439400"/>
              <a:gd name="connsiteX2" fmla="*/ 7134098 w 7134100"/>
              <a:gd name="connsiteY2" fmla="*/ 10439400 h 10439400"/>
              <a:gd name="connsiteX3" fmla="*/ 0 w 7134100"/>
              <a:gd name="connsiteY3" fmla="*/ 10439400 h 10439400"/>
              <a:gd name="connsiteX4" fmla="*/ 0 w 7134100"/>
              <a:gd name="connsiteY4" fmla="*/ 3567050 h 10439400"/>
              <a:gd name="connsiteX5" fmla="*/ 3567050 w 7134100"/>
              <a:gd name="connsiteY5" fmla="*/ 0 h 1043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0" h="10439400">
                <a:moveTo>
                  <a:pt x="3567050" y="0"/>
                </a:moveTo>
                <a:cubicBezTo>
                  <a:pt x="5537078" y="0"/>
                  <a:pt x="7134100" y="1597023"/>
                  <a:pt x="7134100" y="3567050"/>
                </a:cubicBezTo>
                <a:lnTo>
                  <a:pt x="7134098" y="10439400"/>
                </a:lnTo>
                <a:lnTo>
                  <a:pt x="0" y="10439400"/>
                </a:lnTo>
                <a:lnTo>
                  <a:pt x="0" y="3567050"/>
                </a:lnTo>
                <a:cubicBezTo>
                  <a:pt x="0" y="1597023"/>
                  <a:pt x="1597022" y="0"/>
                  <a:pt x="356705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F3019598-4E58-A24A-BF4E-C64B2E4E38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662" y="813104"/>
            <a:ext cx="4504749" cy="1657766"/>
          </a:xfrm>
          <a:prstGeom prst="rect">
            <a:avLst/>
          </a:prstGeom>
        </p:spPr>
      </p:pic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Text Placeholder 44">
            <a:extLst>
              <a:ext uri="{FF2B5EF4-FFF2-40B4-BE49-F238E27FC236}">
                <a16:creationId xmlns:a16="http://schemas.microsoft.com/office/drawing/2014/main" id="{20199B3D-584A-C543-8A7C-0C3502E8B0F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00200" y="6203107"/>
            <a:ext cx="9243851" cy="1354217"/>
          </a:xfrm>
        </p:spPr>
        <p:txBody>
          <a:bodyPr anchor="ctr" anchorCtr="0"/>
          <a:lstStyle>
            <a:lvl1pPr>
              <a:defRPr sz="8800" b="1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THANK YOU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18F479-D43B-3448-B27E-48A59BEEECA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277600"/>
            <a:ext cx="4283677" cy="128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2776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2A27C36-E27C-2F4F-A088-A56664D319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600" t="1978" r="23611" b="51517"/>
          <a:stretch/>
        </p:blipFill>
        <p:spPr>
          <a:xfrm>
            <a:off x="0" y="-26276"/>
            <a:ext cx="24384000" cy="13742276"/>
          </a:xfrm>
          <a:prstGeom prst="rect">
            <a:avLst/>
          </a:prstGeom>
        </p:spPr>
      </p:pic>
      <p:sp>
        <p:nvSpPr>
          <p:cNvPr id="5" name="Text Placeholder 44">
            <a:extLst>
              <a:ext uri="{FF2B5EF4-FFF2-40B4-BE49-F238E27FC236}">
                <a16:creationId xmlns:a16="http://schemas.microsoft.com/office/drawing/2014/main" id="{F143D28B-CEE9-B94D-8239-606801726CE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00200" y="6203107"/>
            <a:ext cx="9243851" cy="1354217"/>
          </a:xfrm>
        </p:spPr>
        <p:txBody>
          <a:bodyPr anchor="ctr" anchorCtr="0"/>
          <a:lstStyle>
            <a:lvl1pPr>
              <a:defRPr sz="8800" b="1" i="0">
                <a:solidFill>
                  <a:schemeClr val="bg2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THANK YOU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CC99F6-CECC-3841-B698-177BDD40F8F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3042" y="11658600"/>
            <a:ext cx="3894158" cy="172572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71CC9AD-8B2B-9F49-9E91-46A3797BA2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2239716"/>
          </a:xfrm>
        </p:spPr>
        <p:txBody>
          <a:bodyPr/>
          <a:lstStyle>
            <a:lvl1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Holder 6">
            <a:extLst>
              <a:ext uri="{FF2B5EF4-FFF2-40B4-BE49-F238E27FC236}">
                <a16:creationId xmlns:a16="http://schemas.microsoft.com/office/drawing/2014/main" id="{A1110A4E-A1AD-1E4A-B229-270C8E3E6B78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 userDrawn="1">
          <p15:clr>
            <a:srgbClr val="FBAE40"/>
          </p15:clr>
        </p15:guide>
        <p15:guide id="2" pos="1008" userDrawn="1">
          <p15:clr>
            <a:srgbClr val="FBAE40"/>
          </p15:clr>
        </p15:guide>
        <p15:guide id="3" pos="14375" userDrawn="1">
          <p15:clr>
            <a:srgbClr val="FBAE40"/>
          </p15:clr>
        </p15:guide>
        <p15:guide id="4" orient="horz" pos="711" userDrawn="1">
          <p15:clr>
            <a:srgbClr val="FBAE40"/>
          </p15:clr>
        </p15:guide>
        <p15:guide id="5" orient="horz" pos="1991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71CC9AD-8B2B-9F49-9E91-46A3797BA2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2239716"/>
          </a:xfrm>
        </p:spPr>
        <p:txBody>
          <a:bodyPr/>
          <a:lstStyle>
            <a:lvl1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Holder 6">
            <a:extLst>
              <a:ext uri="{FF2B5EF4-FFF2-40B4-BE49-F238E27FC236}">
                <a16:creationId xmlns:a16="http://schemas.microsoft.com/office/drawing/2014/main" id="{61CA73B6-FAD4-A843-B6FF-D757F87037FE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5306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 userDrawn="1">
          <p15:clr>
            <a:srgbClr val="FBAE40"/>
          </p15:clr>
        </p15:guide>
        <p15:guide id="2" pos="985" userDrawn="1">
          <p15:clr>
            <a:srgbClr val="FBAE40"/>
          </p15:clr>
        </p15:guide>
        <p15:guide id="3" pos="14375" userDrawn="1">
          <p15:clr>
            <a:srgbClr val="FBAE40"/>
          </p15:clr>
        </p15:guide>
        <p15:guide id="4" orient="horz" pos="711" userDrawn="1">
          <p15:clr>
            <a:srgbClr val="FBAE40"/>
          </p15:clr>
        </p15:guide>
        <p15:guide id="5" orient="horz" pos="1991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71CC9AD-8B2B-9F49-9E91-46A3797BA2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2239716"/>
          </a:xfrm>
        </p:spPr>
        <p:txBody>
          <a:bodyPr/>
          <a:lstStyle>
            <a:lvl1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Holder 6">
            <a:extLst>
              <a:ext uri="{FF2B5EF4-FFF2-40B4-BE49-F238E27FC236}">
                <a16:creationId xmlns:a16="http://schemas.microsoft.com/office/drawing/2014/main" id="{61CA73B6-FAD4-A843-B6FF-D757F87037FE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7B46DA-2734-8248-83F0-421C133EE98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7676" y="12511772"/>
            <a:ext cx="5478524" cy="97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8854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>
          <p15:clr>
            <a:srgbClr val="FBAE40"/>
          </p15:clr>
        </p15:guide>
        <p15:guide id="2" pos="985">
          <p15:clr>
            <a:srgbClr val="FBAE40"/>
          </p15:clr>
        </p15:guide>
        <p15:guide id="3" pos="14375">
          <p15:clr>
            <a:srgbClr val="FBAE40"/>
          </p15:clr>
        </p15:guide>
        <p15:guide id="4" orient="horz" pos="711">
          <p15:clr>
            <a:srgbClr val="FBAE40"/>
          </p15:clr>
        </p15:guide>
        <p15:guide id="5" orient="horz" pos="199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1" name="Holder 6">
            <a:extLst>
              <a:ext uri="{FF2B5EF4-FFF2-40B4-BE49-F238E27FC236}">
                <a16:creationId xmlns:a16="http://schemas.microsoft.com/office/drawing/2014/main" id="{51AF7839-8814-6549-9D3A-E9469D36C51F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8BDA858B-C435-CD46-B6F2-5F7D29966F4B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1600199" y="3160713"/>
            <a:ext cx="10134601" cy="8497887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Chart Placeholder 3">
            <a:extLst>
              <a:ext uri="{FF2B5EF4-FFF2-40B4-BE49-F238E27FC236}">
                <a16:creationId xmlns:a16="http://schemas.microsoft.com/office/drawing/2014/main" id="{287C2131-5D6B-6C45-9A47-4B4EED88980A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12533312" y="3160713"/>
            <a:ext cx="10287000" cy="849788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193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 userDrawn="1">
          <p15:clr>
            <a:srgbClr val="FBAE40"/>
          </p15:clr>
        </p15:guide>
        <p15:guide id="2" pos="1008" userDrawn="1">
          <p15:clr>
            <a:srgbClr val="FBAE40"/>
          </p15:clr>
        </p15:guide>
        <p15:guide id="3" pos="14375" userDrawn="1">
          <p15:clr>
            <a:srgbClr val="FBAE40"/>
          </p15:clr>
        </p15:guide>
        <p15:guide id="4" orient="horz" pos="711" userDrawn="1">
          <p15:clr>
            <a:srgbClr val="FBAE40"/>
          </p15:clr>
        </p15:guide>
        <p15:guide id="5" orient="horz" pos="1991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1" name="Holder 6">
            <a:extLst>
              <a:ext uri="{FF2B5EF4-FFF2-40B4-BE49-F238E27FC236}">
                <a16:creationId xmlns:a16="http://schemas.microsoft.com/office/drawing/2014/main" id="{51AF7839-8814-6549-9D3A-E9469D36C51F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 dirty="0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4" name="Chart Placeholder 3">
            <a:extLst>
              <a:ext uri="{FF2B5EF4-FFF2-40B4-BE49-F238E27FC236}">
                <a16:creationId xmlns:a16="http://schemas.microsoft.com/office/drawing/2014/main" id="{287C2131-5D6B-6C45-9A47-4B4EED88980A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12533312" y="3160713"/>
            <a:ext cx="10287000" cy="8497887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C8A9D1-0404-B54C-9824-8F518E050D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85913" y="3160712"/>
            <a:ext cx="10453687" cy="8497887"/>
          </a:xfrm>
        </p:spPr>
        <p:txBody>
          <a:bodyPr/>
          <a:lstStyle>
            <a:lvl1pPr>
              <a:defRPr sz="2800">
                <a:solidFill>
                  <a:schemeClr val="accent3"/>
                </a:solidFill>
              </a:defRPr>
            </a:lvl1pPr>
            <a:lvl2pPr>
              <a:defRPr sz="2800">
                <a:solidFill>
                  <a:schemeClr val="accent3"/>
                </a:solidFill>
              </a:defRPr>
            </a:lvl2pPr>
            <a:lvl3pPr>
              <a:defRPr sz="2800">
                <a:solidFill>
                  <a:schemeClr val="accent3"/>
                </a:solidFill>
              </a:defRPr>
            </a:lvl3pPr>
            <a:lvl4pPr>
              <a:defRPr sz="2800">
                <a:solidFill>
                  <a:schemeClr val="accent3"/>
                </a:solidFill>
              </a:defRPr>
            </a:lvl4pPr>
            <a:lvl5pPr>
              <a:defRPr sz="2800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054472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>
          <p15:clr>
            <a:srgbClr val="FBAE40"/>
          </p15:clr>
        </p15:guide>
        <p15:guide id="2" pos="1008">
          <p15:clr>
            <a:srgbClr val="FBAE40"/>
          </p15:clr>
        </p15:guide>
        <p15:guide id="3" pos="14375">
          <p15:clr>
            <a:srgbClr val="FBAE40"/>
          </p15:clr>
        </p15:guide>
        <p15:guide id="4" orient="horz" pos="711">
          <p15:clr>
            <a:srgbClr val="FBAE40"/>
          </p15:clr>
        </p15:guide>
        <p15:guide id="5" orient="horz" pos="199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28542-A911-3AF4-EDC8-7B5846E2EA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F7CE50-4F57-8682-AFE8-058EF75D93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48DECC-6198-9907-9CC4-D5D6D73C7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25FC15-FBC5-ACFF-9D0E-A75F28F82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8A84F-73AB-9E8A-A390-A713910EA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215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822EF-5CC6-F017-CD3B-BF5B6F5A7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952644-13AF-075A-5181-D919C86284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7EA438-0D93-0E4A-E1EA-527E118CA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CB9791-3C7D-B37C-23DA-86381C03B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AC8B5-0253-4149-7B6D-D86B86FAB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7448B7D5-8F75-F849-9548-6AE5A0208755}"/>
              </a:ext>
            </a:extLst>
          </p:cNvPr>
          <p:cNvSpPr/>
          <p:nvPr userDrawn="1"/>
        </p:nvSpPr>
        <p:spPr>
          <a:xfrm>
            <a:off x="-29534" y="-7375"/>
            <a:ext cx="10166709" cy="13723374"/>
          </a:xfrm>
          <a:custGeom>
            <a:avLst/>
            <a:gdLst>
              <a:gd name="connsiteX0" fmla="*/ 5604 w 10166709"/>
              <a:gd name="connsiteY0" fmla="*/ 0 h 13679128"/>
              <a:gd name="connsiteX1" fmla="*/ 7194221 w 10166709"/>
              <a:gd name="connsiteY1" fmla="*/ 0 h 13679128"/>
              <a:gd name="connsiteX2" fmla="*/ 7255939 w 10166709"/>
              <a:gd name="connsiteY2" fmla="*/ 60486 h 13679128"/>
              <a:gd name="connsiteX3" fmla="*/ 10161773 w 10166709"/>
              <a:gd name="connsiteY3" fmla="*/ 7137924 h 13679128"/>
              <a:gd name="connsiteX4" fmla="*/ 10161773 w 10166709"/>
              <a:gd name="connsiteY4" fmla="*/ 11363631 h 13679128"/>
              <a:gd name="connsiteX5" fmla="*/ 10166709 w 10166709"/>
              <a:gd name="connsiteY5" fmla="*/ 11363631 h 13679128"/>
              <a:gd name="connsiteX6" fmla="*/ 10166709 w 10166709"/>
              <a:gd name="connsiteY6" fmla="*/ 13679128 h 13679128"/>
              <a:gd name="connsiteX7" fmla="*/ 0 w 10166709"/>
              <a:gd name="connsiteY7" fmla="*/ 13679128 h 13679128"/>
              <a:gd name="connsiteX8" fmla="*/ 0 w 10166709"/>
              <a:gd name="connsiteY8" fmla="*/ 11363631 h 13679128"/>
              <a:gd name="connsiteX9" fmla="*/ 5604 w 10166709"/>
              <a:gd name="connsiteY9" fmla="*/ 11363631 h 13679128"/>
              <a:gd name="connsiteX10" fmla="*/ 5604 w 10166709"/>
              <a:gd name="connsiteY10" fmla="*/ 0 h 136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66709" h="13679128">
                <a:moveTo>
                  <a:pt x="5604" y="0"/>
                </a:moveTo>
                <a:lnTo>
                  <a:pt x="7194221" y="0"/>
                </a:lnTo>
                <a:lnTo>
                  <a:pt x="7255939" y="60486"/>
                </a:lnTo>
                <a:cubicBezTo>
                  <a:pt x="9053847" y="1886649"/>
                  <a:pt x="10161773" y="4383965"/>
                  <a:pt x="10161773" y="7137924"/>
                </a:cubicBezTo>
                <a:lnTo>
                  <a:pt x="10161773" y="11363631"/>
                </a:lnTo>
                <a:lnTo>
                  <a:pt x="10166709" y="11363631"/>
                </a:lnTo>
                <a:lnTo>
                  <a:pt x="10166709" y="13679128"/>
                </a:lnTo>
                <a:lnTo>
                  <a:pt x="0" y="13679128"/>
                </a:lnTo>
                <a:lnTo>
                  <a:pt x="0" y="11363631"/>
                </a:lnTo>
                <a:lnTo>
                  <a:pt x="5604" y="11363631"/>
                </a:lnTo>
                <a:lnTo>
                  <a:pt x="560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631731" y="5666362"/>
            <a:ext cx="6553627" cy="2769989"/>
          </a:xfrm>
        </p:spPr>
        <p:txBody>
          <a:bodyPr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TITLE PAGE HEADLINE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48" name="Text Placeholder 44">
            <a:extLst>
              <a:ext uri="{FF2B5EF4-FFF2-40B4-BE49-F238E27FC236}">
                <a16:creationId xmlns:a16="http://schemas.microsoft.com/office/drawing/2014/main" id="{12C22081-661F-1849-B549-87A67910E3B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631731" y="8803957"/>
            <a:ext cx="6553627" cy="492443"/>
          </a:xfrm>
        </p:spPr>
        <p:txBody>
          <a:bodyPr/>
          <a:lstStyle>
            <a:lvl1pPr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January 2020</a:t>
            </a:r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26DEEC23-FCFB-6C4F-9677-FFC98365C9E1}"/>
              </a:ext>
            </a:extLst>
          </p:cNvPr>
          <p:cNvSpPr/>
          <p:nvPr userDrawn="1"/>
        </p:nvSpPr>
        <p:spPr>
          <a:xfrm>
            <a:off x="10114871" y="0"/>
            <a:ext cx="7134565" cy="9816832"/>
          </a:xfrm>
          <a:custGeom>
            <a:avLst/>
            <a:gdLst>
              <a:gd name="connsiteX0" fmla="*/ 0 w 7134101"/>
              <a:gd name="connsiteY0" fmla="*/ 0 h 9816832"/>
              <a:gd name="connsiteX1" fmla="*/ 7134101 w 7134101"/>
              <a:gd name="connsiteY1" fmla="*/ 0 h 9816832"/>
              <a:gd name="connsiteX2" fmla="*/ 7134099 w 7134101"/>
              <a:gd name="connsiteY2" fmla="*/ 6249782 h 9816832"/>
              <a:gd name="connsiteX3" fmla="*/ 3567049 w 7134101"/>
              <a:gd name="connsiteY3" fmla="*/ 9816832 h 9816832"/>
              <a:gd name="connsiteX4" fmla="*/ 3567050 w 7134101"/>
              <a:gd name="connsiteY4" fmla="*/ 9816831 h 9816832"/>
              <a:gd name="connsiteX5" fmla="*/ 0 w 7134101"/>
              <a:gd name="connsiteY5" fmla="*/ 6249781 h 9816832"/>
              <a:gd name="connsiteX6" fmla="*/ 0 w 7134101"/>
              <a:gd name="connsiteY6" fmla="*/ 0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4101" h="9816832">
                <a:moveTo>
                  <a:pt x="0" y="0"/>
                </a:moveTo>
                <a:lnTo>
                  <a:pt x="7134101" y="0"/>
                </a:lnTo>
                <a:lnTo>
                  <a:pt x="7134099" y="6249782"/>
                </a:lnTo>
                <a:cubicBezTo>
                  <a:pt x="7134099" y="8219809"/>
                  <a:pt x="5537076" y="9816832"/>
                  <a:pt x="3567049" y="9816832"/>
                </a:cubicBezTo>
                <a:lnTo>
                  <a:pt x="3567050" y="9816831"/>
                </a:lnTo>
                <a:cubicBezTo>
                  <a:pt x="1597023" y="9816831"/>
                  <a:pt x="0" y="8219808"/>
                  <a:pt x="0" y="624978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B4442DC1-2E7B-EB40-93E8-22074AB92693}"/>
              </a:ext>
            </a:extLst>
          </p:cNvPr>
          <p:cNvSpPr/>
          <p:nvPr userDrawn="1"/>
        </p:nvSpPr>
        <p:spPr>
          <a:xfrm>
            <a:off x="17259307" y="3283974"/>
            <a:ext cx="7134564" cy="10439400"/>
          </a:xfrm>
          <a:custGeom>
            <a:avLst/>
            <a:gdLst>
              <a:gd name="connsiteX0" fmla="*/ 3567050 w 7134100"/>
              <a:gd name="connsiteY0" fmla="*/ 0 h 10439400"/>
              <a:gd name="connsiteX1" fmla="*/ 7134100 w 7134100"/>
              <a:gd name="connsiteY1" fmla="*/ 3567050 h 10439400"/>
              <a:gd name="connsiteX2" fmla="*/ 7134098 w 7134100"/>
              <a:gd name="connsiteY2" fmla="*/ 10439400 h 10439400"/>
              <a:gd name="connsiteX3" fmla="*/ 0 w 7134100"/>
              <a:gd name="connsiteY3" fmla="*/ 10439400 h 10439400"/>
              <a:gd name="connsiteX4" fmla="*/ 0 w 7134100"/>
              <a:gd name="connsiteY4" fmla="*/ 3567050 h 10439400"/>
              <a:gd name="connsiteX5" fmla="*/ 3567050 w 7134100"/>
              <a:gd name="connsiteY5" fmla="*/ 0 h 1043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0" h="10439400">
                <a:moveTo>
                  <a:pt x="3567050" y="0"/>
                </a:moveTo>
                <a:cubicBezTo>
                  <a:pt x="5537078" y="0"/>
                  <a:pt x="7134100" y="1597023"/>
                  <a:pt x="7134100" y="3567050"/>
                </a:cubicBezTo>
                <a:lnTo>
                  <a:pt x="7134098" y="10439400"/>
                </a:lnTo>
                <a:lnTo>
                  <a:pt x="0" y="10439400"/>
                </a:lnTo>
                <a:lnTo>
                  <a:pt x="0" y="3567050"/>
                </a:lnTo>
                <a:cubicBezTo>
                  <a:pt x="0" y="1597023"/>
                  <a:pt x="1597022" y="0"/>
                  <a:pt x="356705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6" name="Text Placeholder 44">
            <a:extLst>
              <a:ext uri="{FF2B5EF4-FFF2-40B4-BE49-F238E27FC236}">
                <a16:creationId xmlns:a16="http://schemas.microsoft.com/office/drawing/2014/main" id="{A6E94390-36E6-E64F-BE2F-23353625F8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1731" y="5020894"/>
            <a:ext cx="6553627" cy="307777"/>
          </a:xfrm>
        </p:spPr>
        <p:txBody>
          <a:bodyPr/>
          <a:lstStyle>
            <a:lvl1pPr>
              <a:defRPr sz="2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MAKING EVERY WOMAN AND GIRL COUNT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55D5C7-FA50-304B-AFB1-D33280E455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0569978"/>
            <a:ext cx="7696200" cy="137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0161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  <p15:guide id="4" pos="146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70ADE-1D40-38FD-109F-4E136A66E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BE99D9-8DCC-A728-BBC8-B10343FA8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0A96D-B943-76EC-0F46-1117877CE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DF2B0F-AFA6-F4C6-E528-4AF2ED56B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C31561-C0B6-6382-80B9-73B839C1C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5734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D78E6-97B3-2243-94AA-10612C53B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63D81-A665-6B02-6066-B8405BF416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613D3F-B9B0-618E-B4A8-94ED688B10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F77A0A-C8E8-0181-A444-23742EC6E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3F6038-7FAB-38AE-A966-5CA0425A0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346A16-2CDC-92C2-3D34-C1B18A7F8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994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1982A-78A2-3A89-213E-905F54DD6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208957-E3FA-C7B7-9095-070038FE3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28A65B-D455-D068-B79B-CF2AFC3DE5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7BE61B-BEBD-81D0-A095-42888CA471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6DBD24-2532-AD64-016A-4758E94334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174CFC-8237-A323-D3F6-EFF944E56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EA5CC4-1B74-EDC7-0CD3-B29E3AE98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AF63A6-2031-1379-66D5-ECCD4D4D8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3545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FC18D-84BB-6DD5-CBE7-E074511E1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DE53A3-8057-89FB-D869-C80DBD4C3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F550E9-1FC3-C62D-512A-8BA0F0ACF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A29958-0D54-BCC0-B1F5-2F1415D2E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4817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B321F9-69B8-E3E0-1901-759D5EA32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976E8B-D0F6-B877-641B-54AE9FEF4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CBD873-D236-B434-27F3-3FA5FCB73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4836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8604A-A253-673C-5423-FDD6CBC97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DC2F9-8E70-AAC1-44E8-B2E55831F4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AFBECD-CFCA-B8B3-1BCE-FAD54825D8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274848-A4A3-18D9-C2C2-7DE2C00A4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F61D5F-7DE6-AF47-0D21-F439FA542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C8C67B-633D-3C77-A177-ACAA4739E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3702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578D4-60FF-C77F-D1FF-A2EC3A0EE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4812F5-52BE-B1B4-0C03-46B0151C43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008650-8372-4773-A79B-B13398C7EF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AA5BE6-7EF0-03EE-765E-60D798A18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9D82E4-7321-5592-E3D8-BB711CBD9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6EA502-D39A-F634-CE06-305E583B9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253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63B89-8057-E824-B333-9CB3D2454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3B0F1B-0BF6-1222-8EBE-E17E90CF76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6B72E-FB9D-3ED0-615F-E20AF7A62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CD7E67-EE8F-C28F-80D8-4CC284C9B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D70958-6BD6-975B-47A5-94DAABE90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564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BAD34F-71EF-4474-9A37-0270CE494E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E87EAE-B3B3-ED3B-619F-991F37CED8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9089C-7EC7-FC56-6C8E-CA18D334D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30C8E-443B-C058-7D3F-15AB51E8C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538F7-0995-E186-7F12-E75347409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991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7273588" y="3283974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137775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7448B7D5-8F75-F849-9548-6AE5A0208755}"/>
              </a:ext>
            </a:extLst>
          </p:cNvPr>
          <p:cNvSpPr/>
          <p:nvPr userDrawn="1"/>
        </p:nvSpPr>
        <p:spPr>
          <a:xfrm>
            <a:off x="-29534" y="0"/>
            <a:ext cx="10166709" cy="13715999"/>
          </a:xfrm>
          <a:custGeom>
            <a:avLst/>
            <a:gdLst>
              <a:gd name="connsiteX0" fmla="*/ 5604 w 10166709"/>
              <a:gd name="connsiteY0" fmla="*/ 0 h 13679128"/>
              <a:gd name="connsiteX1" fmla="*/ 7194221 w 10166709"/>
              <a:gd name="connsiteY1" fmla="*/ 0 h 13679128"/>
              <a:gd name="connsiteX2" fmla="*/ 7255939 w 10166709"/>
              <a:gd name="connsiteY2" fmla="*/ 60486 h 13679128"/>
              <a:gd name="connsiteX3" fmla="*/ 10161773 w 10166709"/>
              <a:gd name="connsiteY3" fmla="*/ 7137924 h 13679128"/>
              <a:gd name="connsiteX4" fmla="*/ 10161773 w 10166709"/>
              <a:gd name="connsiteY4" fmla="*/ 11363631 h 13679128"/>
              <a:gd name="connsiteX5" fmla="*/ 10166709 w 10166709"/>
              <a:gd name="connsiteY5" fmla="*/ 11363631 h 13679128"/>
              <a:gd name="connsiteX6" fmla="*/ 10166709 w 10166709"/>
              <a:gd name="connsiteY6" fmla="*/ 13679128 h 13679128"/>
              <a:gd name="connsiteX7" fmla="*/ 0 w 10166709"/>
              <a:gd name="connsiteY7" fmla="*/ 13679128 h 13679128"/>
              <a:gd name="connsiteX8" fmla="*/ 0 w 10166709"/>
              <a:gd name="connsiteY8" fmla="*/ 11363631 h 13679128"/>
              <a:gd name="connsiteX9" fmla="*/ 5604 w 10166709"/>
              <a:gd name="connsiteY9" fmla="*/ 11363631 h 13679128"/>
              <a:gd name="connsiteX10" fmla="*/ 5604 w 10166709"/>
              <a:gd name="connsiteY10" fmla="*/ 0 h 136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66709" h="13679128">
                <a:moveTo>
                  <a:pt x="5604" y="0"/>
                </a:moveTo>
                <a:lnTo>
                  <a:pt x="7194221" y="0"/>
                </a:lnTo>
                <a:lnTo>
                  <a:pt x="7255939" y="60486"/>
                </a:lnTo>
                <a:cubicBezTo>
                  <a:pt x="9053847" y="1886649"/>
                  <a:pt x="10161773" y="4383965"/>
                  <a:pt x="10161773" y="7137924"/>
                </a:cubicBezTo>
                <a:lnTo>
                  <a:pt x="10161773" y="11363631"/>
                </a:lnTo>
                <a:lnTo>
                  <a:pt x="10166709" y="11363631"/>
                </a:lnTo>
                <a:lnTo>
                  <a:pt x="10166709" y="13679128"/>
                </a:lnTo>
                <a:lnTo>
                  <a:pt x="0" y="13679128"/>
                </a:lnTo>
                <a:lnTo>
                  <a:pt x="0" y="11363631"/>
                </a:lnTo>
                <a:lnTo>
                  <a:pt x="5604" y="11363631"/>
                </a:lnTo>
                <a:lnTo>
                  <a:pt x="560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631731" y="5666362"/>
            <a:ext cx="6553627" cy="2769989"/>
          </a:xfrm>
        </p:spPr>
        <p:txBody>
          <a:bodyPr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TITLE PAGE HEADLINE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48" name="Text Placeholder 44">
            <a:extLst>
              <a:ext uri="{FF2B5EF4-FFF2-40B4-BE49-F238E27FC236}">
                <a16:creationId xmlns:a16="http://schemas.microsoft.com/office/drawing/2014/main" id="{12C22081-661F-1849-B549-87A67910E3B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631731" y="8803957"/>
            <a:ext cx="6553627" cy="492443"/>
          </a:xfrm>
        </p:spPr>
        <p:txBody>
          <a:bodyPr/>
          <a:lstStyle>
            <a:lvl1pPr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January 2020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F3019598-4E58-A24A-BF4E-C64B2E4E38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662" y="813104"/>
            <a:ext cx="4504749" cy="1657766"/>
          </a:xfrm>
          <a:prstGeom prst="rect">
            <a:avLst/>
          </a:prstGeom>
        </p:spPr>
      </p:pic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6" name="Text Placeholder 44">
            <a:extLst>
              <a:ext uri="{FF2B5EF4-FFF2-40B4-BE49-F238E27FC236}">
                <a16:creationId xmlns:a16="http://schemas.microsoft.com/office/drawing/2014/main" id="{A6E94390-36E6-E64F-BE2F-23353625F8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1731" y="5020894"/>
            <a:ext cx="6553627" cy="307777"/>
          </a:xfrm>
        </p:spPr>
        <p:txBody>
          <a:bodyPr/>
          <a:lstStyle>
            <a:lvl1pPr>
              <a:defRPr sz="2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MAKING EVERY WOMAN AND GIRL COUNT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6C2D315-B06D-BB48-9751-43173E6E5C3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483" y="11506200"/>
            <a:ext cx="3894158" cy="1725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500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FCC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33EBB1D2-8FF2-FB49-8D1C-759E0F617E68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DE1267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FC9D23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F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55C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</p:spPr>
        <p:txBody>
          <a:bodyPr anchor="ctr" anchorCtr="0"/>
          <a:lstStyle>
            <a:lvl1pPr algn="r">
              <a:defRPr sz="8800" b="0" i="0">
                <a:solidFill>
                  <a:srgbClr val="FCC408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1526679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1847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9C005FC8-CBD6-8041-BADD-1262FA294863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FF3820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A11841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25B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CC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rgbClr val="18476A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164421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25B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98E4543-37D9-BE4E-9733-AD5B13804681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C00000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00689D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D6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DE12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rgbClr val="25BCE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7322038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FD6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B21F7C5-8D75-0241-AC55-8A4E8C33EA03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E4233A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25BCE1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4B9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CC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8931" y="5878419"/>
            <a:ext cx="2337428" cy="1951788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rgbClr val="FD6824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7257496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55C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A3889FB7-AAD8-1A4D-9418-79EF8DFED551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00689D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FCC408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D6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3D7D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>
            <a:noAutofit/>
          </a:bodyPr>
          <a:lstStyle>
            <a:lvl1pPr algn="r">
              <a:defRPr sz="8800" b="0" i="0">
                <a:solidFill>
                  <a:srgbClr val="55C02B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753321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2A27C36-E27C-2F4F-A088-A56664D319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600" t="1978" r="23611" b="51517"/>
          <a:stretch/>
        </p:blipFill>
        <p:spPr>
          <a:xfrm>
            <a:off x="0" y="-26276"/>
            <a:ext cx="24384000" cy="13742276"/>
          </a:xfrm>
          <a:prstGeom prst="rect">
            <a:avLst/>
          </a:prstGeom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D82651DA-9416-B148-9CC1-548590E104E3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44">
            <a:extLst>
              <a:ext uri="{FF2B5EF4-FFF2-40B4-BE49-F238E27FC236}">
                <a16:creationId xmlns:a16="http://schemas.microsoft.com/office/drawing/2014/main" id="{6C7847BA-1138-7448-A7F6-486DBCB1CE5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7" name="Text Placeholder 44">
            <a:extLst>
              <a:ext uri="{FF2B5EF4-FFF2-40B4-BE49-F238E27FC236}">
                <a16:creationId xmlns:a16="http://schemas.microsoft.com/office/drawing/2014/main" id="{8680F977-4DC9-1044-9230-F07BB461264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270840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85998" y="1181448"/>
            <a:ext cx="21212006" cy="4385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50" b="1" i="0">
                <a:solidFill>
                  <a:schemeClr val="bg1"/>
                </a:solidFill>
                <a:latin typeface="Montserrat"/>
                <a:cs typeface="Montserrat"/>
              </a:defRPr>
            </a:lvl1pPr>
          </a:lstStyle>
          <a:p>
            <a:pPr rtl="0"/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85998" y="3154681"/>
            <a:ext cx="2121200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marL="0" algn="l" rtl="0"/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65" r:id="rId11"/>
    <p:sldLayoutId id="2147483664" r:id="rId12"/>
    <p:sldLayoutId id="2147483666" r:id="rId13"/>
    <p:sldLayoutId id="2147483678" r:id="rId14"/>
    <p:sldLayoutId id="2147483667" r:id="rId15"/>
    <p:sldLayoutId id="2147483676" r:id="rId16"/>
    <p:sldLayoutId id="2147483663" r:id="rId17"/>
  </p:sldLayoutIdLst>
  <p:hf sldNum="0" hdr="0" ftr="0"/>
  <p:txStyles>
    <p:titleStyle>
      <a:lvl1pPr>
        <a:defRPr sz="3881">
          <a:latin typeface="+mj-lt"/>
          <a:ea typeface="+mj-ea"/>
          <a:cs typeface="+mj-cs"/>
        </a:defRPr>
      </a:lvl1pPr>
    </p:titleStyle>
    <p:bodyStyle>
      <a:lvl1pPr marL="0" algn="l" rtl="0">
        <a:defRPr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54547">
        <a:defRPr>
          <a:latin typeface="+mn-lt"/>
          <a:ea typeface="+mn-ea"/>
          <a:cs typeface="+mn-cs"/>
        </a:defRPr>
      </a:lvl2pPr>
      <a:lvl3pPr marL="1109095">
        <a:defRPr>
          <a:latin typeface="+mn-lt"/>
          <a:ea typeface="+mn-ea"/>
          <a:cs typeface="+mn-cs"/>
        </a:defRPr>
      </a:lvl3pPr>
      <a:lvl4pPr marL="1663642">
        <a:defRPr>
          <a:latin typeface="+mn-lt"/>
          <a:ea typeface="+mn-ea"/>
          <a:cs typeface="+mn-cs"/>
        </a:defRPr>
      </a:lvl4pPr>
      <a:lvl5pPr marL="2218191">
        <a:defRPr>
          <a:latin typeface="+mn-lt"/>
          <a:ea typeface="+mn-ea"/>
          <a:cs typeface="+mn-cs"/>
        </a:defRPr>
      </a:lvl5pPr>
      <a:lvl6pPr marL="2772738">
        <a:defRPr>
          <a:latin typeface="+mn-lt"/>
          <a:ea typeface="+mn-ea"/>
          <a:cs typeface="+mn-cs"/>
        </a:defRPr>
      </a:lvl6pPr>
      <a:lvl7pPr marL="3327286">
        <a:defRPr>
          <a:latin typeface="+mn-lt"/>
          <a:ea typeface="+mn-ea"/>
          <a:cs typeface="+mn-cs"/>
        </a:defRPr>
      </a:lvl7pPr>
      <a:lvl8pPr marL="3881833">
        <a:defRPr>
          <a:latin typeface="+mn-lt"/>
          <a:ea typeface="+mn-ea"/>
          <a:cs typeface="+mn-cs"/>
        </a:defRPr>
      </a:lvl8pPr>
      <a:lvl9pPr marL="4436381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554547">
        <a:defRPr>
          <a:latin typeface="+mn-lt"/>
          <a:ea typeface="+mn-ea"/>
          <a:cs typeface="+mn-cs"/>
        </a:defRPr>
      </a:lvl2pPr>
      <a:lvl3pPr marL="1109095">
        <a:defRPr>
          <a:latin typeface="+mn-lt"/>
          <a:ea typeface="+mn-ea"/>
          <a:cs typeface="+mn-cs"/>
        </a:defRPr>
      </a:lvl3pPr>
      <a:lvl4pPr marL="1663642">
        <a:defRPr>
          <a:latin typeface="+mn-lt"/>
          <a:ea typeface="+mn-ea"/>
          <a:cs typeface="+mn-cs"/>
        </a:defRPr>
      </a:lvl4pPr>
      <a:lvl5pPr marL="2218191">
        <a:defRPr>
          <a:latin typeface="+mn-lt"/>
          <a:ea typeface="+mn-ea"/>
          <a:cs typeface="+mn-cs"/>
        </a:defRPr>
      </a:lvl5pPr>
      <a:lvl6pPr marL="2772738">
        <a:defRPr>
          <a:latin typeface="+mn-lt"/>
          <a:ea typeface="+mn-ea"/>
          <a:cs typeface="+mn-cs"/>
        </a:defRPr>
      </a:lvl6pPr>
      <a:lvl7pPr marL="3327286">
        <a:defRPr>
          <a:latin typeface="+mn-lt"/>
          <a:ea typeface="+mn-ea"/>
          <a:cs typeface="+mn-cs"/>
        </a:defRPr>
      </a:lvl7pPr>
      <a:lvl8pPr marL="3881833">
        <a:defRPr>
          <a:latin typeface="+mn-lt"/>
          <a:ea typeface="+mn-ea"/>
          <a:cs typeface="+mn-cs"/>
        </a:defRPr>
      </a:lvl8pPr>
      <a:lvl9pPr marL="4436381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C0E159-D1F1-AB23-F71A-0DD94BB7F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F83C2D-46AD-A9C0-9E5C-AD8FA3B0AD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822996-3D32-23BE-40CF-1E417C542D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34A97-2ED1-4A2C-99B1-67C40EA76516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34A490-9211-D936-CFE5-1412229B2C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4DF800-7D08-07D3-46B2-4DCBB52B99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416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F0EA10-4022-7842-A487-2870278589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5750" y="2780288"/>
            <a:ext cx="9982200" cy="6801862"/>
          </a:xfrm>
        </p:spPr>
        <p:txBody>
          <a:bodyPr/>
          <a:lstStyle/>
          <a:p>
            <a:r>
              <a:rPr lang="en-US" sz="5400" dirty="0">
                <a:solidFill>
                  <a:srgbClr val="FFFF00"/>
                </a:solidFill>
              </a:rPr>
              <a:t>Training Course on</a:t>
            </a:r>
          </a:p>
          <a:p>
            <a:endParaRPr lang="en-US" sz="5400" dirty="0"/>
          </a:p>
          <a:p>
            <a:r>
              <a:rPr lang="en-US" sz="6600" dirty="0"/>
              <a:t>Forging pathways to gender equality in statistical leadership </a:t>
            </a:r>
          </a:p>
          <a:p>
            <a:endParaRPr lang="en-US" sz="5400" dirty="0">
              <a:solidFill>
                <a:srgbClr val="FFFF00"/>
              </a:solidFill>
            </a:endParaRPr>
          </a:p>
          <a:p>
            <a:pPr algn="ctr"/>
            <a:endParaRPr lang="en-US" sz="2800" b="0" dirty="0"/>
          </a:p>
          <a:p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D7558F-0683-5110-E94C-AF010313AF68}"/>
              </a:ext>
            </a:extLst>
          </p:cNvPr>
          <p:cNvSpPr txBox="1"/>
          <p:nvPr/>
        </p:nvSpPr>
        <p:spPr>
          <a:xfrm>
            <a:off x="263288" y="8734389"/>
            <a:ext cx="10004662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Module 1-</a:t>
            </a:r>
          </a:p>
          <a:p>
            <a:r>
              <a:rPr lang="en-US" sz="66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Overview of the Course </a:t>
            </a:r>
          </a:p>
        </p:txBody>
      </p:sp>
    </p:spTree>
    <p:extLst>
      <p:ext uri="{BB962C8B-B14F-4D97-AF65-F5344CB8AC3E}">
        <p14:creationId xmlns:p14="http://schemas.microsoft.com/office/powerpoint/2010/main" val="1382984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D8FE37AF-99AF-63E7-8777-0CD2DCA0E8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75456265"/>
              </p:ext>
            </p:extLst>
          </p:nvPr>
        </p:nvGraphicFramePr>
        <p:xfrm>
          <a:off x="508224" y="2319866"/>
          <a:ext cx="23570975" cy="9719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15084F1D-FD1D-2047-6FDB-90ABC84C12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Who Should be Here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5C6FB56F-7476-CE2B-0AB5-4EFBD6784EC9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489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7C7092E-A176-6C4D-8721-3899B461CA4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D09BD9C-66FF-A143-AFAF-67D893B072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72049A1-E6AE-7F43-B94F-559F74B2A4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05200" y="5934541"/>
            <a:ext cx="12139450" cy="1846916"/>
          </a:xfrm>
        </p:spPr>
        <p:txBody>
          <a:bodyPr/>
          <a:lstStyle/>
          <a:p>
            <a:r>
              <a:rPr lang="en-US" dirty="0"/>
              <a:t>How: The Strategy, Design and Approach of the Course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5FE4606-6DEB-9B48-A993-E7C3A95A8AC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4773" y="6180891"/>
            <a:ext cx="2337428" cy="1354217"/>
          </a:xfrm>
        </p:spPr>
        <p:txBody>
          <a:bodyPr/>
          <a:lstStyle/>
          <a:p>
            <a:r>
              <a:rPr lang="en-US" dirty="0"/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4086565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812EB0F-19F0-B029-7717-3187ED3F224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DESIGN, STRATEGY, APPROACH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D8FE37AF-99AF-63E7-8777-0CD2DCA0E8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3522377"/>
              </p:ext>
            </p:extLst>
          </p:nvPr>
        </p:nvGraphicFramePr>
        <p:xfrm>
          <a:off x="1828800" y="2319867"/>
          <a:ext cx="22021800" cy="90762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103ADC1D-38C6-3D00-2900-707F7EAB619C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3857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5A169F0-3600-2C8C-544B-FA24D4F60C9A}"/>
              </a:ext>
            </a:extLst>
          </p:cNvPr>
          <p:cNvGrpSpPr/>
          <p:nvPr/>
        </p:nvGrpSpPr>
        <p:grpSpPr>
          <a:xfrm>
            <a:off x="990600" y="4343400"/>
            <a:ext cx="6432298" cy="4876793"/>
            <a:chOff x="16882116" y="1718736"/>
            <a:chExt cx="6432298" cy="5638793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7CD945DF-793F-2A1A-85BD-74B0BE913512}"/>
                </a:ext>
              </a:extLst>
            </p:cNvPr>
            <p:cNvSpPr/>
            <p:nvPr/>
          </p:nvSpPr>
          <p:spPr>
            <a:xfrm>
              <a:off x="16882116" y="1718736"/>
              <a:ext cx="6432298" cy="5638793"/>
            </a:xfrm>
            <a:prstGeom prst="round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110898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0" b="0" i="0" u="none" strike="noStrike" kern="1200" cap="none" spc="0" normalizeH="0" baseline="0" noProof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Rounded Rectangle 4">
              <a:extLst>
                <a:ext uri="{FF2B5EF4-FFF2-40B4-BE49-F238E27FC236}">
                  <a16:creationId xmlns:a16="http://schemas.microsoft.com/office/drawing/2014/main" id="{793D8DBB-FF43-92BA-BB1B-2190CAB1503B}"/>
                </a:ext>
              </a:extLst>
            </p:cNvPr>
            <p:cNvSpPr txBox="1"/>
            <p:nvPr/>
          </p:nvSpPr>
          <p:spPr>
            <a:xfrm>
              <a:off x="17157379" y="1993999"/>
              <a:ext cx="5881772" cy="50882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1460" tIns="251460" rIns="251460" bIns="251460" numCol="1" spcCol="1270" anchor="ctr" anchorCtr="0">
              <a:noAutofit/>
            </a:bodyPr>
            <a:lstStyle/>
            <a:p>
              <a:pPr marL="0" marR="0" lvl="0" indent="0" algn="ctr" defTabSz="29337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0" b="1" i="0" u="none" strike="noStrike" kern="1200" cap="none" spc="0" normalizeH="0" baseline="0" noProof="0" dirty="0">
                  <a:ln>
                    <a:noFill/>
                  </a:ln>
                  <a:solidFill>
                    <a:srgbClr val="FE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Structure: Components</a:t>
              </a:r>
            </a:p>
          </p:txBody>
        </p:sp>
      </p:grp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930CC86B-DE28-C863-8598-1606AF6096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57978846"/>
              </p:ext>
            </p:extLst>
          </p:nvPr>
        </p:nvGraphicFramePr>
        <p:xfrm>
          <a:off x="8458200" y="3048000"/>
          <a:ext cx="15468600" cy="868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3A008D5B-6397-5847-A38C-96821114C3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47800" y="1128240"/>
            <a:ext cx="21372729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DESIGN, STRATEGY, APPROACH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4084D82-28D7-08EF-D5DD-A3574D00EAA4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7521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5A169F0-3600-2C8C-544B-FA24D4F60C9A}"/>
              </a:ext>
            </a:extLst>
          </p:cNvPr>
          <p:cNvGrpSpPr/>
          <p:nvPr/>
        </p:nvGrpSpPr>
        <p:grpSpPr>
          <a:xfrm>
            <a:off x="609600" y="4173352"/>
            <a:ext cx="6432298" cy="4876793"/>
            <a:chOff x="16882116" y="1718736"/>
            <a:chExt cx="6432298" cy="5638793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7CD945DF-793F-2A1A-85BD-74B0BE913512}"/>
                </a:ext>
              </a:extLst>
            </p:cNvPr>
            <p:cNvSpPr/>
            <p:nvPr/>
          </p:nvSpPr>
          <p:spPr>
            <a:xfrm>
              <a:off x="16882116" y="1718736"/>
              <a:ext cx="6432298" cy="5638793"/>
            </a:xfrm>
            <a:prstGeom prst="round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sz="8000"/>
            </a:p>
          </p:txBody>
        </p:sp>
        <p:sp>
          <p:nvSpPr>
            <p:cNvPr id="8" name="Rounded Rectangle 4">
              <a:extLst>
                <a:ext uri="{FF2B5EF4-FFF2-40B4-BE49-F238E27FC236}">
                  <a16:creationId xmlns:a16="http://schemas.microsoft.com/office/drawing/2014/main" id="{793D8DBB-FF43-92BA-BB1B-2190CAB1503B}"/>
                </a:ext>
              </a:extLst>
            </p:cNvPr>
            <p:cNvSpPr txBox="1"/>
            <p:nvPr/>
          </p:nvSpPr>
          <p:spPr>
            <a:xfrm>
              <a:off x="17157379" y="1993999"/>
              <a:ext cx="5881772" cy="50882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1460" tIns="251460" rIns="251460" bIns="251460" numCol="1" spcCol="1270" anchor="ctr" anchorCtr="0">
              <a:noAutofit/>
            </a:bodyPr>
            <a:lstStyle/>
            <a:p>
              <a:pPr marL="0" lvl="0" indent="0" algn="ctr" defTabSz="29337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8000" b="1" kern="1200" dirty="0"/>
                <a:t>Structure: Components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9426BBE-5A2E-FCDC-7DB7-A351BFE0CB1A}"/>
              </a:ext>
            </a:extLst>
          </p:cNvPr>
          <p:cNvSpPr txBox="1"/>
          <p:nvPr/>
        </p:nvSpPr>
        <p:spPr>
          <a:xfrm>
            <a:off x="7542448" y="1959237"/>
            <a:ext cx="16751552" cy="10248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3"/>
                </a:solidFill>
              </a:rPr>
              <a:t>Component 1</a:t>
            </a:r>
          </a:p>
          <a:p>
            <a:r>
              <a:rPr lang="en-US" sz="4400" dirty="0"/>
              <a:t>The face-to-face workshop: </a:t>
            </a:r>
            <a:r>
              <a:rPr lang="en-US" sz="4400" dirty="0">
                <a:solidFill>
                  <a:schemeClr val="accent3">
                    <a:lumMod val="50000"/>
                  </a:schemeClr>
                </a:solidFill>
              </a:rPr>
              <a:t>five modules whose contents will be covered </a:t>
            </a:r>
            <a:r>
              <a:rPr lang="en-US" sz="4400" i="1" dirty="0">
                <a:solidFill>
                  <a:srgbClr val="FF0000"/>
                </a:solidFill>
              </a:rPr>
              <a:t>today</a:t>
            </a:r>
            <a:r>
              <a:rPr lang="en-US" sz="4400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marL="742950" indent="-742950">
              <a:buAutoNum type="arabicParenBoth"/>
            </a:pPr>
            <a:endParaRPr lang="en-US" sz="44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4400" b="1" dirty="0">
                <a:solidFill>
                  <a:schemeClr val="accent3"/>
                </a:solidFill>
              </a:rPr>
              <a:t>Component 2</a:t>
            </a:r>
          </a:p>
          <a:p>
            <a:r>
              <a:rPr lang="en-US" sz="4400" dirty="0">
                <a:solidFill>
                  <a:schemeClr val="accent3">
                    <a:lumMod val="50000"/>
                  </a:schemeClr>
                </a:solidFill>
              </a:rPr>
              <a:t>Over the next three weeks (</a:t>
            </a:r>
            <a:r>
              <a:rPr lang="en-US" sz="4400" i="1" dirty="0">
                <a:solidFill>
                  <a:srgbClr val="FF0000"/>
                </a:solidFill>
              </a:rPr>
              <a:t>back in your offices</a:t>
            </a:r>
            <a:r>
              <a:rPr lang="en-US" sz="4400" dirty="0">
                <a:solidFill>
                  <a:schemeClr val="accent3">
                    <a:lumMod val="50000"/>
                  </a:schemeClr>
                </a:solidFill>
              </a:rPr>
              <a:t>), you will </a:t>
            </a:r>
            <a:r>
              <a:rPr lang="en-US" sz="4400" dirty="0">
                <a:solidFill>
                  <a:srgbClr val="009DDC"/>
                </a:solidFill>
              </a:rPr>
              <a:t>identify and design initial strategies and action plans toward the goal </a:t>
            </a:r>
            <a:r>
              <a:rPr lang="en-US" sz="4400" dirty="0">
                <a:solidFill>
                  <a:schemeClr val="accent3">
                    <a:lumMod val="50000"/>
                  </a:schemeClr>
                </a:solidFill>
              </a:rPr>
              <a:t>of growing women leaders in your respective organizations (for Type 1 participants) or in support of the statistical organizations/units (for Type 2 participants).</a:t>
            </a:r>
          </a:p>
          <a:p>
            <a:pPr marL="742950" indent="-742950">
              <a:buAutoNum type="arabicParenBoth"/>
            </a:pPr>
            <a:endParaRPr lang="en-US" sz="44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4400" b="1" dirty="0">
                <a:solidFill>
                  <a:schemeClr val="accent3"/>
                </a:solidFill>
              </a:rPr>
              <a:t>Component 3</a:t>
            </a:r>
          </a:p>
          <a:p>
            <a:r>
              <a:rPr lang="en-US" sz="4400" dirty="0">
                <a:solidFill>
                  <a:schemeClr val="accent3">
                    <a:lumMod val="50000"/>
                  </a:schemeClr>
                </a:solidFill>
              </a:rPr>
              <a:t>On [</a:t>
            </a:r>
            <a:r>
              <a:rPr lang="en-US" sz="4400" i="1" dirty="0">
                <a:solidFill>
                  <a:srgbClr val="FF0000"/>
                </a:solidFill>
              </a:rPr>
              <a:t>specify day and time</a:t>
            </a:r>
            <a:r>
              <a:rPr lang="en-US" sz="4400" dirty="0">
                <a:solidFill>
                  <a:schemeClr val="accent3">
                    <a:lumMod val="50000"/>
                  </a:schemeClr>
                </a:solidFill>
              </a:rPr>
              <a:t>]</a:t>
            </a:r>
            <a:r>
              <a:rPr lang="en-US" sz="4400" i="1" dirty="0">
                <a:solidFill>
                  <a:schemeClr val="accent3">
                    <a:lumMod val="50000"/>
                  </a:schemeClr>
                </a:solidFill>
              </a:rPr>
              <a:t>,</a:t>
            </a:r>
            <a:r>
              <a:rPr lang="en-US" sz="4400" dirty="0">
                <a:solidFill>
                  <a:schemeClr val="accent3">
                    <a:lumMod val="50000"/>
                  </a:schemeClr>
                </a:solidFill>
              </a:rPr>
              <a:t> participants will convene for a half-day </a:t>
            </a:r>
            <a:r>
              <a:rPr lang="en-US" sz="4400" dirty="0">
                <a:solidFill>
                  <a:srgbClr val="009DDC"/>
                </a:solidFill>
              </a:rPr>
              <a:t>“Capstone Day” </a:t>
            </a:r>
            <a:r>
              <a:rPr lang="en-US" sz="4400" dirty="0">
                <a:solidFill>
                  <a:schemeClr val="accent3">
                    <a:lumMod val="50000"/>
                  </a:schemeClr>
                </a:solidFill>
              </a:rPr>
              <a:t>to share their strategies and action plans, decide on a collective way forward and close the training course.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AE11162E-4AF9-A4F1-B21E-DC8CACB034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DESIGN, STRATEGY, APPROACH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7B17A093-75BE-E2F4-2BD9-419E11643C2F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8416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4769B4B-75AA-2B4F-B39D-B616103573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2E9F176-AC67-0447-B8F0-ECBE95F1C6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B24B08C-54BC-AE49-B0BE-4844BC05DF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81550" y="5025926"/>
            <a:ext cx="10158250" cy="3693832"/>
          </a:xfrm>
        </p:spPr>
        <p:txBody>
          <a:bodyPr/>
          <a:lstStyle/>
          <a:p>
            <a:r>
              <a:rPr lang="en-US" dirty="0"/>
              <a:t>Design and approach </a:t>
            </a:r>
          </a:p>
          <a:p>
            <a:r>
              <a:rPr lang="en-US" dirty="0"/>
              <a:t>for the </a:t>
            </a:r>
            <a:r>
              <a:rPr lang="en-US" dirty="0">
                <a:solidFill>
                  <a:srgbClr val="FFFF00"/>
                </a:solidFill>
              </a:rPr>
              <a:t>Face-to-Face Component</a:t>
            </a:r>
          </a:p>
          <a:p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B66E938-D01C-5C42-A1EC-62E392FDDF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4773" y="6180891"/>
            <a:ext cx="2337428" cy="1354217"/>
          </a:xfrm>
        </p:spPr>
        <p:txBody>
          <a:bodyPr/>
          <a:lstStyle/>
          <a:p>
            <a:r>
              <a:rPr lang="en-US" dirty="0"/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37451326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D01EFC8-B1F7-43D4-BCD7-EDF65B9A2F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701415"/>
              </p:ext>
            </p:extLst>
          </p:nvPr>
        </p:nvGraphicFramePr>
        <p:xfrm>
          <a:off x="3200400" y="2560320"/>
          <a:ext cx="18669000" cy="859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073">
                  <a:extLst>
                    <a:ext uri="{9D8B030D-6E8A-4147-A177-3AD203B41FA5}">
                      <a16:colId xmlns:a16="http://schemas.microsoft.com/office/drawing/2014/main" val="1697110995"/>
                    </a:ext>
                  </a:extLst>
                </a:gridCol>
                <a:gridCol w="3689927">
                  <a:extLst>
                    <a:ext uri="{9D8B030D-6E8A-4147-A177-3AD203B41FA5}">
                      <a16:colId xmlns:a16="http://schemas.microsoft.com/office/drawing/2014/main" val="3444181997"/>
                    </a:ext>
                  </a:extLst>
                </a:gridCol>
                <a:gridCol w="11811000">
                  <a:extLst>
                    <a:ext uri="{9D8B030D-6E8A-4147-A177-3AD203B41FA5}">
                      <a16:colId xmlns:a16="http://schemas.microsoft.com/office/drawing/2014/main" val="160897753"/>
                    </a:ext>
                  </a:extLst>
                </a:gridCol>
              </a:tblGrid>
              <a:tr h="1389759">
                <a:tc>
                  <a:txBody>
                    <a:bodyPr/>
                    <a:lstStyle/>
                    <a:p>
                      <a:pPr marL="0" algn="ctr" rtl="0"/>
                      <a:r>
                        <a:rPr lang="en-US" sz="4800" dirty="0"/>
                        <a:t>MODULE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/>
                      <a:r>
                        <a:rPr lang="en-US" sz="4800" dirty="0"/>
                        <a:t>TIME ALLOCATION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/>
                      <a:r>
                        <a:rPr lang="en-US" sz="4800" dirty="0"/>
                        <a:t>MAIN TOPIC COVERED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0542122"/>
                  </a:ext>
                </a:extLst>
              </a:tr>
              <a:tr h="2222453">
                <a:tc>
                  <a:txBody>
                    <a:bodyPr/>
                    <a:lstStyle/>
                    <a:p>
                      <a:pPr marL="0" algn="ctr" rtl="0"/>
                      <a:r>
                        <a:rPr lang="en-US" sz="48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/>
                      <a:r>
                        <a:rPr lang="en-US" sz="4800" dirty="0"/>
                        <a:t>40 mins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en-US" sz="4800" dirty="0"/>
                        <a:t>Universal concepts and issues and the global picture of gender, gender equality and women’s empowerment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2152690"/>
                  </a:ext>
                </a:extLst>
              </a:tr>
              <a:tr h="818798">
                <a:tc>
                  <a:txBody>
                    <a:bodyPr/>
                    <a:lstStyle/>
                    <a:p>
                      <a:pPr marL="0" algn="ctr" rtl="0"/>
                      <a:r>
                        <a:rPr lang="en-US" sz="48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/>
                      <a:r>
                        <a:rPr lang="en-US" sz="4800" dirty="0"/>
                        <a:t>45 mins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en-US" sz="4800" dirty="0"/>
                        <a:t>National context- gender issues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710696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marL="0" algn="ctr" rtl="0"/>
                      <a:r>
                        <a:rPr lang="en-US" sz="48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/>
                      <a:r>
                        <a:rPr lang="en-US" sz="4800" dirty="0"/>
                        <a:t>50 mins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en-US" sz="4800" dirty="0"/>
                        <a:t>Why is it important to have women leaders?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9279898"/>
                  </a:ext>
                </a:extLst>
              </a:tr>
              <a:tr h="1520626">
                <a:tc>
                  <a:txBody>
                    <a:bodyPr/>
                    <a:lstStyle/>
                    <a:p>
                      <a:pPr marL="0" algn="ctr" rtl="0"/>
                      <a:r>
                        <a:rPr lang="en-US" sz="48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/>
                      <a:r>
                        <a:rPr lang="en-US" sz="4800" dirty="0"/>
                        <a:t>90 mins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en-US" sz="4800" dirty="0"/>
                        <a:t>Assessing gender mainstreaming in the NSO and NSS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294176"/>
                  </a:ext>
                </a:extLst>
              </a:tr>
              <a:tr h="1520626">
                <a:tc>
                  <a:txBody>
                    <a:bodyPr/>
                    <a:lstStyle/>
                    <a:p>
                      <a:pPr marL="0" algn="ctr" rtl="0"/>
                      <a:r>
                        <a:rPr lang="en-US" sz="48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rtl="0">
                        <a:buFont typeface="+mj-lt"/>
                        <a:buNone/>
                      </a:pPr>
                      <a:r>
                        <a:rPr lang="en-US" sz="4800" dirty="0"/>
                        <a:t>120 mins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en-US" sz="4800" dirty="0"/>
                        <a:t>Action planning for ‘growing’ women leaders in the NSO/NSS organizations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4558288"/>
                  </a:ext>
                </a:extLst>
              </a:tr>
            </a:tbl>
          </a:graphicData>
        </a:graphic>
      </p:graphicFrame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53AE246A-F27F-92AC-3493-8D7E7E99D9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FACE-TO-FACE COMPONENT: Topics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8D98C7A8-EFE5-9BE8-DDB4-AF0C8BD50B27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1564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5A169F0-3600-2C8C-544B-FA24D4F60C9A}"/>
              </a:ext>
            </a:extLst>
          </p:cNvPr>
          <p:cNvGrpSpPr/>
          <p:nvPr/>
        </p:nvGrpSpPr>
        <p:grpSpPr>
          <a:xfrm>
            <a:off x="1219200" y="4191000"/>
            <a:ext cx="5975098" cy="4876793"/>
            <a:chOff x="16882116" y="1718736"/>
            <a:chExt cx="6432298" cy="5638793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7CD945DF-793F-2A1A-85BD-74B0BE913512}"/>
                </a:ext>
              </a:extLst>
            </p:cNvPr>
            <p:cNvSpPr/>
            <p:nvPr/>
          </p:nvSpPr>
          <p:spPr>
            <a:xfrm>
              <a:off x="16882116" y="1718736"/>
              <a:ext cx="6432298" cy="5638793"/>
            </a:xfrm>
            <a:prstGeom prst="roundRect">
              <a:avLst/>
            </a:pr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sz="8000"/>
            </a:p>
          </p:txBody>
        </p:sp>
        <p:sp>
          <p:nvSpPr>
            <p:cNvPr id="8" name="Rounded Rectangle 4">
              <a:extLst>
                <a:ext uri="{FF2B5EF4-FFF2-40B4-BE49-F238E27FC236}">
                  <a16:creationId xmlns:a16="http://schemas.microsoft.com/office/drawing/2014/main" id="{793D8DBB-FF43-92BA-BB1B-2190CAB1503B}"/>
                </a:ext>
              </a:extLst>
            </p:cNvPr>
            <p:cNvSpPr txBox="1"/>
            <p:nvPr/>
          </p:nvSpPr>
          <p:spPr>
            <a:xfrm>
              <a:off x="17157379" y="1993999"/>
              <a:ext cx="5881772" cy="50882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1460" tIns="251460" rIns="251460" bIns="251460" numCol="1" spcCol="1270" anchor="ctr" anchorCtr="0">
              <a:noAutofit/>
            </a:bodyPr>
            <a:lstStyle/>
            <a:p>
              <a:pPr marL="0" lvl="0" indent="0" algn="ctr" defTabSz="29337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8000" b="1" kern="1200" dirty="0"/>
                <a:t>Mix of Training Activities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9426BBE-5A2E-FCDC-7DB7-A351BFE0CB1A}"/>
              </a:ext>
            </a:extLst>
          </p:cNvPr>
          <p:cNvSpPr txBox="1"/>
          <p:nvPr/>
        </p:nvSpPr>
        <p:spPr>
          <a:xfrm>
            <a:off x="7635016" y="2286000"/>
            <a:ext cx="16124367" cy="938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chemeClr val="accent3"/>
                </a:solidFill>
                <a:latin typeface="Aptos" panose="020B0004020202020204" pitchFamily="34" charset="0"/>
              </a:rPr>
              <a:t>Ice-breakers</a:t>
            </a:r>
            <a:r>
              <a:rPr lang="en-US" sz="5400" dirty="0">
                <a:solidFill>
                  <a:schemeClr val="accent3"/>
                </a:solidFill>
                <a:latin typeface="Aptos" panose="020B0004020202020204" pitchFamily="34" charset="0"/>
              </a:rPr>
              <a:t>: Test your knowledge!</a:t>
            </a:r>
          </a:p>
          <a:p>
            <a:pPr marL="571500" indent="-5715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chemeClr val="accent3"/>
                </a:solidFill>
                <a:latin typeface="Aptos" panose="020B0004020202020204" pitchFamily="34" charset="0"/>
              </a:rPr>
              <a:t>Trigger presentations by organizers</a:t>
            </a:r>
            <a:r>
              <a:rPr lang="en-US" sz="5400" dirty="0">
                <a:solidFill>
                  <a:schemeClr val="accent3"/>
                </a:solidFill>
                <a:latin typeface="Aptos" panose="020B0004020202020204" pitchFamily="34" charset="0"/>
              </a:rPr>
              <a:t>: to trigger recall, provoke thought, feed debates</a:t>
            </a:r>
          </a:p>
          <a:p>
            <a:pPr marL="571500" indent="-5715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chemeClr val="accent3"/>
                </a:solidFill>
                <a:latin typeface="Aptos" panose="020B0004020202020204" pitchFamily="34" charset="0"/>
              </a:rPr>
              <a:t>Group activities</a:t>
            </a:r>
            <a:r>
              <a:rPr lang="en-US" sz="5400" dirty="0">
                <a:solidFill>
                  <a:schemeClr val="accent3"/>
                </a:solidFill>
                <a:latin typeface="Aptos" panose="020B0004020202020204" pitchFamily="34" charset="0"/>
              </a:rPr>
              <a:t>: discussions; role-plays; debate; case studies</a:t>
            </a:r>
          </a:p>
          <a:p>
            <a:pPr marL="571500" indent="-5715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chemeClr val="accent3"/>
                </a:solidFill>
                <a:latin typeface="Aptos" panose="020B0004020202020204" pitchFamily="34" charset="0"/>
              </a:rPr>
              <a:t>Participant presentations</a:t>
            </a:r>
            <a:r>
              <a:rPr lang="en-US" sz="5400" dirty="0">
                <a:solidFill>
                  <a:schemeClr val="accent3"/>
                </a:solidFill>
                <a:latin typeface="Aptos" panose="020B0004020202020204" pitchFamily="34" charset="0"/>
              </a:rPr>
              <a:t>: gather statistics; share knowledge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chemeClr val="accent3"/>
                </a:solidFill>
                <a:latin typeface="Aptos" panose="020B0004020202020204" pitchFamily="34" charset="0"/>
              </a:rPr>
              <a:t>Self-study of reading materials</a:t>
            </a:r>
            <a:r>
              <a:rPr lang="en-US" sz="5400" dirty="0">
                <a:solidFill>
                  <a:schemeClr val="accent3"/>
                </a:solidFill>
                <a:latin typeface="Aptos" panose="020B0004020202020204" pitchFamily="34" charset="0"/>
              </a:rPr>
              <a:t>: offers additional resources and perspectives that complement the course coverage, providing a broader as well as deeper view of the topic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AE11162E-4AF9-A4F1-B21E-DC8CACB034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FACE-TO-FACE COMPONENT: Training Activities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7B17A093-75BE-E2F4-2BD9-419E11643C2F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1341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F1AAF5-A48E-0648-8F62-993E3F6AF7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65179" y="2438400"/>
            <a:ext cx="9243851" cy="1354217"/>
          </a:xfrm>
        </p:spPr>
        <p:txBody>
          <a:bodyPr/>
          <a:lstStyle/>
          <a:p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57365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D8FE37AF-99AF-63E7-8777-0CD2DCA0E8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65377542"/>
              </p:ext>
            </p:extLst>
          </p:nvPr>
        </p:nvGraphicFramePr>
        <p:xfrm>
          <a:off x="1981200" y="2286000"/>
          <a:ext cx="21692903" cy="90762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B1119B4A-9E4D-12EA-B712-624B133F8E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066800"/>
            <a:ext cx="21233951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Module 1 Objectives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5E545AB6-00CD-3BA4-D1FA-9A59C7FEF73B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610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F0EA10-4022-7842-A487-2870278589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5750" y="2780288"/>
            <a:ext cx="9982200" cy="6801862"/>
          </a:xfrm>
        </p:spPr>
        <p:txBody>
          <a:bodyPr/>
          <a:lstStyle/>
          <a:p>
            <a:r>
              <a:rPr lang="en-US" sz="5400" dirty="0">
                <a:solidFill>
                  <a:srgbClr val="FFFF00"/>
                </a:solidFill>
              </a:rPr>
              <a:t>Training Course on</a:t>
            </a:r>
          </a:p>
          <a:p>
            <a:endParaRPr lang="en-US" sz="5400" dirty="0"/>
          </a:p>
          <a:p>
            <a:r>
              <a:rPr lang="en-US" sz="6600" dirty="0"/>
              <a:t>Forging pathways to gender equality in statistical leadership </a:t>
            </a:r>
          </a:p>
          <a:p>
            <a:endParaRPr lang="en-US" sz="5400" dirty="0">
              <a:solidFill>
                <a:srgbClr val="FFFF00"/>
              </a:solidFill>
            </a:endParaRPr>
          </a:p>
          <a:p>
            <a:pPr algn="ctr"/>
            <a:endParaRPr lang="en-US" sz="2800" b="0" dirty="0"/>
          </a:p>
          <a:p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61E77B-1811-A4B9-CDD2-2CB243CBBCD2}"/>
              </a:ext>
            </a:extLst>
          </p:cNvPr>
          <p:cNvSpPr txBox="1"/>
          <p:nvPr/>
        </p:nvSpPr>
        <p:spPr>
          <a:xfrm>
            <a:off x="303335" y="8782746"/>
            <a:ext cx="911615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Today’s Programme/ Agenda</a:t>
            </a:r>
          </a:p>
        </p:txBody>
      </p:sp>
    </p:spTree>
    <p:extLst>
      <p:ext uri="{BB962C8B-B14F-4D97-AF65-F5344CB8AC3E}">
        <p14:creationId xmlns:p14="http://schemas.microsoft.com/office/powerpoint/2010/main" val="2738987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11676CD2-B5D4-16E8-52AA-59A88CEFBC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75024" y="892520"/>
            <a:ext cx="21233952" cy="1629624"/>
          </a:xfrm>
        </p:spPr>
        <p:txBody>
          <a:bodyPr>
            <a:normAutofit/>
          </a:bodyPr>
          <a:lstStyle/>
          <a:p>
            <a:pPr algn="ctr"/>
            <a:r>
              <a:rPr lang="en-US" sz="7200" dirty="0">
                <a:solidFill>
                  <a:srgbClr val="FFFF00"/>
                </a:solidFill>
              </a:rPr>
              <a:t>Programme/Agenda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BED32CD-6BF0-4C0B-C084-CA56EB4E0E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8890172"/>
              </p:ext>
            </p:extLst>
          </p:nvPr>
        </p:nvGraphicFramePr>
        <p:xfrm>
          <a:off x="1295400" y="1981200"/>
          <a:ext cx="21793200" cy="100368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302931526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560099899"/>
                    </a:ext>
                  </a:extLst>
                </a:gridCol>
                <a:gridCol w="16230600">
                  <a:extLst>
                    <a:ext uri="{9D8B030D-6E8A-4147-A177-3AD203B41FA5}">
                      <a16:colId xmlns:a16="http://schemas.microsoft.com/office/drawing/2014/main" val="2712496461"/>
                    </a:ext>
                  </a:extLst>
                </a:gridCol>
              </a:tblGrid>
              <a:tr h="634100"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dirty="0"/>
                        <a:t>SUGGESTED TIME</a:t>
                      </a:r>
                    </a:p>
                  </a:txBody>
                  <a:tcPr marL="182880" marR="182880" marT="91440" marB="91440"/>
                </a:tc>
                <a:tc hMerge="1"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/>
                        <a:t>ACTIVITY</a:t>
                      </a:r>
                    </a:p>
                  </a:txBody>
                  <a:tcPr marL="182880" marR="182880" marT="91440" marB="91440"/>
                </a:tc>
                <a:extLst>
                  <a:ext uri="{0D108BD9-81ED-4DB2-BD59-A6C34878D82A}">
                    <a16:rowId xmlns:a16="http://schemas.microsoft.com/office/drawing/2014/main" val="884733353"/>
                  </a:ext>
                </a:extLst>
              </a:tr>
              <a:tr h="675377">
                <a:tc>
                  <a:txBody>
                    <a:bodyPr/>
                    <a:lstStyle/>
                    <a:p>
                      <a:r>
                        <a:rPr lang="en-US" sz="3600" dirty="0"/>
                        <a:t>8:30 – 8:40 </a:t>
                      </a:r>
                    </a:p>
                  </a:txBody>
                  <a:tcPr marL="182880" marR="182880" marT="91440" marB="9144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en-US" sz="3600" dirty="0"/>
                        <a:t>(10 mins)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/>
                        <a:t>Opening Remarks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7487627"/>
                  </a:ext>
                </a:extLst>
              </a:tr>
              <a:tr h="787252">
                <a:tc>
                  <a:txBody>
                    <a:bodyPr/>
                    <a:lstStyle/>
                    <a:p>
                      <a:r>
                        <a:rPr lang="en-US" sz="3600" dirty="0"/>
                        <a:t>8:40 – 9:00</a:t>
                      </a:r>
                    </a:p>
                  </a:txBody>
                  <a:tcPr marL="182880" marR="182880" marT="91440" marB="9144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en-US" sz="3600" dirty="0"/>
                        <a:t>(20 mins)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/>
                        <a:t>Introduction of participants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5164349"/>
                  </a:ext>
                </a:extLst>
              </a:tr>
              <a:tr h="787252">
                <a:tc>
                  <a:txBody>
                    <a:bodyPr/>
                    <a:lstStyle/>
                    <a:p>
                      <a:r>
                        <a:rPr lang="en-US" sz="3600" dirty="0"/>
                        <a:t>9:00 – 9:10</a:t>
                      </a:r>
                    </a:p>
                  </a:txBody>
                  <a:tcPr marL="182880" marR="182880" marT="91440" marB="9144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en-US" sz="3600" dirty="0"/>
                        <a:t>(10 mins)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dirty="0"/>
                        <a:t>Module 1: Overview of the Training Course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8051033"/>
                  </a:ext>
                </a:extLst>
              </a:tr>
              <a:tr h="982855">
                <a:tc>
                  <a:txBody>
                    <a:bodyPr/>
                    <a:lstStyle/>
                    <a:p>
                      <a:r>
                        <a:rPr lang="en-US" sz="3600" dirty="0"/>
                        <a:t>9:10 – 9:50</a:t>
                      </a:r>
                    </a:p>
                  </a:txBody>
                  <a:tcPr marL="182880" marR="182880" marT="91440" marB="9144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en-US" sz="3600" dirty="0"/>
                        <a:t>(40 mins)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en-US" sz="3600" dirty="0"/>
                        <a:t>Module 2: Universal concepts and issues and the global picture of gender, gender equality and women’s empowerment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667322"/>
                  </a:ext>
                </a:extLst>
              </a:tr>
              <a:tr h="787252">
                <a:tc>
                  <a:txBody>
                    <a:bodyPr/>
                    <a:lstStyle/>
                    <a:p>
                      <a:r>
                        <a:rPr lang="en-US" sz="3600" dirty="0"/>
                        <a:t>9:50 – 10:35</a:t>
                      </a:r>
                    </a:p>
                  </a:txBody>
                  <a:tcPr marL="182880" marR="182880" marT="91440" marB="9144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en-US" sz="3600" dirty="0"/>
                        <a:t>(45 mins)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en-US" sz="3600" dirty="0"/>
                        <a:t>Module 3: National context- gender issues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779907"/>
                  </a:ext>
                </a:extLst>
              </a:tr>
              <a:tr h="787252">
                <a:tc>
                  <a:txBody>
                    <a:bodyPr/>
                    <a:lstStyle/>
                    <a:p>
                      <a:r>
                        <a:rPr lang="en-US" sz="3600" dirty="0"/>
                        <a:t>10:35 – 10:55</a:t>
                      </a:r>
                    </a:p>
                  </a:txBody>
                  <a:tcPr marL="182880" marR="182880" marT="91440" marB="9144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en-US" sz="3600" dirty="0"/>
                        <a:t>(20 mins)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en-US" sz="3600" dirty="0"/>
                        <a:t>COFFEE/TEA BREAK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6950998"/>
                  </a:ext>
                </a:extLst>
              </a:tr>
              <a:tr h="787252">
                <a:tc>
                  <a:txBody>
                    <a:bodyPr/>
                    <a:lstStyle/>
                    <a:p>
                      <a:r>
                        <a:rPr lang="en-US" sz="3600" dirty="0"/>
                        <a:t>10:55 – 11:45</a:t>
                      </a:r>
                    </a:p>
                  </a:txBody>
                  <a:tcPr marL="182880" marR="182880" marT="91440" marB="9144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en-US" sz="3600" dirty="0"/>
                        <a:t>(50 mins)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en-US" sz="3600" dirty="0"/>
                        <a:t>Module 4: Why is it important to have women leaders?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470731"/>
                  </a:ext>
                </a:extLst>
              </a:tr>
              <a:tr h="891447">
                <a:tc>
                  <a:txBody>
                    <a:bodyPr/>
                    <a:lstStyle/>
                    <a:p>
                      <a:r>
                        <a:rPr lang="en-US" sz="3600" dirty="0"/>
                        <a:t>11:45 – 1:15</a:t>
                      </a:r>
                    </a:p>
                  </a:txBody>
                  <a:tcPr marL="182880" marR="182880" marT="91440" marB="9144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en-US" sz="3600" dirty="0"/>
                        <a:t>(90 mins)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en-US" sz="3600" dirty="0"/>
                        <a:t>Module 5: Assessing gender mainstreaming in the NSO and NSS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890227"/>
                  </a:ext>
                </a:extLst>
              </a:tr>
              <a:tr h="787252">
                <a:tc>
                  <a:txBody>
                    <a:bodyPr/>
                    <a:lstStyle/>
                    <a:p>
                      <a:r>
                        <a:rPr lang="en-US" sz="3600" dirty="0"/>
                        <a:t>1:15 – 2:30</a:t>
                      </a:r>
                    </a:p>
                  </a:txBody>
                  <a:tcPr marL="182880" marR="182880" marT="91440" marB="9144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en-US" sz="3600" dirty="0"/>
                        <a:t>(75 mins)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en-US" sz="3600" dirty="0"/>
                        <a:t>LUNCH BREAK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3007937"/>
                  </a:ext>
                </a:extLst>
              </a:tr>
              <a:tr h="982855">
                <a:tc>
                  <a:txBody>
                    <a:bodyPr/>
                    <a:lstStyle/>
                    <a:p>
                      <a:r>
                        <a:rPr lang="en-US" sz="3600" dirty="0"/>
                        <a:t>2:30 – 4:30</a:t>
                      </a:r>
                    </a:p>
                  </a:txBody>
                  <a:tcPr marL="182880" marR="182880" marT="91440" marB="9144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en-US" sz="3600" dirty="0"/>
                        <a:t>(120 mins)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en-US" sz="3600" dirty="0"/>
                        <a:t>Module 6: Action planning for ‘growing’ women leaders in the NSO/NSS organizations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407688"/>
                  </a:ext>
                </a:extLst>
              </a:tr>
              <a:tr h="787252">
                <a:tc>
                  <a:txBody>
                    <a:bodyPr/>
                    <a:lstStyle/>
                    <a:p>
                      <a:r>
                        <a:rPr lang="en-US" sz="3600" dirty="0"/>
                        <a:t>4:30 – 4:40</a:t>
                      </a:r>
                    </a:p>
                  </a:txBody>
                  <a:tcPr marL="182880" marR="182880" marT="91440" marB="9144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en-US" sz="3600" dirty="0"/>
                        <a:t>(10 mins)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rtl="0"/>
                      <a:r>
                        <a:rPr lang="en-US" sz="3600" dirty="0"/>
                        <a:t>Closing Remarks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6163069"/>
                  </a:ext>
                </a:extLst>
              </a:tr>
            </a:tbl>
          </a:graphicData>
        </a:graphic>
      </p:graphicFrame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9D27C339-18E1-A9C3-D8D6-DC3C080BDEE4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884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875E277-1828-BBF4-BE0F-16F6A2093D7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00200" y="4695003"/>
            <a:ext cx="19050000" cy="4370427"/>
          </a:xfrm>
        </p:spPr>
        <p:txBody>
          <a:bodyPr/>
          <a:lstStyle/>
          <a:p>
            <a:r>
              <a:rPr lang="en-US" dirty="0"/>
              <a:t>Opening Remarks by:</a:t>
            </a:r>
          </a:p>
          <a:p>
            <a:pPr lvl="2"/>
            <a:r>
              <a:rPr lang="en-US" sz="8800" b="1" dirty="0" err="1">
                <a:solidFill>
                  <a:schemeClr val="bg2"/>
                </a:solidFill>
                <a:latin typeface="Montserrat" panose="02000505000000020004" pitchFamily="2" charset="77"/>
                <a:cs typeface="Arial" panose="020B0604020202020204" pitchFamily="34" charset="0"/>
              </a:rPr>
              <a:t>Xxxx</a:t>
            </a:r>
            <a:r>
              <a:rPr lang="en-US" dirty="0"/>
              <a:t> (</a:t>
            </a:r>
          </a:p>
          <a:p>
            <a:pPr lvl="2"/>
            <a:r>
              <a:rPr lang="en-US" sz="5400" b="1" dirty="0">
                <a:solidFill>
                  <a:schemeClr val="bg2"/>
                </a:solidFill>
                <a:latin typeface="Montserrat" panose="02000505000000020004" pitchFamily="2" charset="77"/>
                <a:cs typeface="Arial" panose="020B0604020202020204" pitchFamily="34" charset="0"/>
              </a:rPr>
              <a:t>(high-level</a:t>
            </a:r>
            <a:r>
              <a:rPr lang="en-US" sz="1050" dirty="0"/>
              <a:t> </a:t>
            </a:r>
            <a:r>
              <a:rPr lang="en-US" sz="5400" b="1" dirty="0">
                <a:solidFill>
                  <a:schemeClr val="bg2"/>
                </a:solidFill>
                <a:latin typeface="Montserrat" panose="02000505000000020004" pitchFamily="2" charset="77"/>
                <a:cs typeface="Arial" panose="020B0604020202020204" pitchFamily="34" charset="0"/>
              </a:rPr>
              <a:t>official of the women’s/gender equality ministry</a:t>
            </a:r>
            <a:r>
              <a:rPr lang="en-US" sz="1050" dirty="0"/>
              <a:t>) </a:t>
            </a:r>
            <a:endParaRPr lang="en-IN" sz="1050" dirty="0"/>
          </a:p>
        </p:txBody>
      </p:sp>
    </p:spTree>
    <p:extLst>
      <p:ext uri="{BB962C8B-B14F-4D97-AF65-F5344CB8AC3E}">
        <p14:creationId xmlns:p14="http://schemas.microsoft.com/office/powerpoint/2010/main" val="1259519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A94414A-C2E9-7D16-C903-006E1768C6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00200" y="5156668"/>
            <a:ext cx="9243851" cy="3447098"/>
          </a:xfrm>
        </p:spPr>
        <p:txBody>
          <a:bodyPr/>
          <a:lstStyle/>
          <a:p>
            <a:r>
              <a:rPr lang="en-US" dirty="0"/>
              <a:t>Introduction of participants</a:t>
            </a:r>
          </a:p>
          <a:p>
            <a:r>
              <a:rPr lang="en-IN" sz="4400" dirty="0"/>
              <a:t>Box 1</a:t>
            </a:r>
          </a:p>
        </p:txBody>
      </p:sp>
      <p:pic>
        <p:nvPicPr>
          <p:cNvPr id="4" name="Picture 3" descr="Fist Bump Bee">
            <a:extLst>
              <a:ext uri="{FF2B5EF4-FFF2-40B4-BE49-F238E27FC236}">
                <a16:creationId xmlns:a16="http://schemas.microsoft.com/office/drawing/2014/main" id="{B3D28E6C-87B7-B716-8577-8E44A7AA16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165" y="-273893"/>
            <a:ext cx="12954000" cy="129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637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7C7092E-A176-6C4D-8721-3899B461CA4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D09BD9C-66FF-A143-AFAF-67D893B072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72049A1-E6AE-7F43-B94F-559F74B2A4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05200" y="5934541"/>
            <a:ext cx="12139450" cy="1846916"/>
          </a:xfrm>
        </p:spPr>
        <p:txBody>
          <a:bodyPr/>
          <a:lstStyle/>
          <a:p>
            <a:r>
              <a:rPr lang="en-US" dirty="0"/>
              <a:t>Why: VISION, GOAL and OBJECTIVES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5FE4606-6DEB-9B48-A993-E7C3A95A8AC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4773" y="6180891"/>
            <a:ext cx="2337428" cy="1354217"/>
          </a:xfrm>
        </p:spPr>
        <p:txBody>
          <a:bodyPr/>
          <a:lstStyle/>
          <a:p>
            <a:r>
              <a:rPr lang="en-US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738437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812EB0F-19F0-B029-7717-3187ED3F224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47800" y="1066800"/>
            <a:ext cx="21372729" cy="923330"/>
          </a:xfrm>
        </p:spPr>
        <p:txBody>
          <a:bodyPr/>
          <a:lstStyle/>
          <a:p>
            <a:pPr algn="ctr"/>
            <a:r>
              <a:rPr lang="en-US" sz="5800" dirty="0">
                <a:solidFill>
                  <a:srgbClr val="92D050"/>
                </a:solidFill>
              </a:rPr>
              <a:t>VISION</a:t>
            </a:r>
            <a:r>
              <a:rPr lang="en-US" sz="5800" dirty="0"/>
              <a:t> and </a:t>
            </a:r>
            <a:r>
              <a:rPr lang="en-US" sz="5800" dirty="0">
                <a:solidFill>
                  <a:srgbClr val="FFFF00"/>
                </a:solidFill>
              </a:rPr>
              <a:t>GOAL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D8FE37AF-99AF-63E7-8777-0CD2DCA0E8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24929581"/>
              </p:ext>
            </p:extLst>
          </p:nvPr>
        </p:nvGraphicFramePr>
        <p:xfrm>
          <a:off x="2743200" y="2821122"/>
          <a:ext cx="19735801" cy="90762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DA5D53CC-1883-2C42-022B-299823E0616A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716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D8FE37AF-99AF-63E7-8777-0CD2DCA0E8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0859609"/>
              </p:ext>
            </p:extLst>
          </p:nvPr>
        </p:nvGraphicFramePr>
        <p:xfrm>
          <a:off x="1981200" y="2286000"/>
          <a:ext cx="21692903" cy="90762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B1119B4A-9E4D-12EA-B712-624B133F8E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066800"/>
            <a:ext cx="21233951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Course Objectives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5E545AB6-00CD-3BA4-D1FA-9A59C7FEF73B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264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WOMEN COUNT">
      <a:dk1>
        <a:srgbClr val="009CDB"/>
      </a:dk1>
      <a:lt1>
        <a:srgbClr val="FEFFFF"/>
      </a:lt1>
      <a:dk2>
        <a:srgbClr val="009CDB"/>
      </a:dk2>
      <a:lt2>
        <a:srgbClr val="FEFFFF"/>
      </a:lt2>
      <a:accent1>
        <a:srgbClr val="009CDB"/>
      </a:accent1>
      <a:accent2>
        <a:srgbClr val="67B7E6"/>
      </a:accent2>
      <a:accent3>
        <a:srgbClr val="6D6E70"/>
      </a:accent3>
      <a:accent4>
        <a:srgbClr val="FEFFFF"/>
      </a:accent4>
      <a:accent5>
        <a:srgbClr val="FEFFFF"/>
      </a:accent5>
      <a:accent6>
        <a:srgbClr val="FEFFFF"/>
      </a:accent6>
      <a:hlink>
        <a:srgbClr val="66B6E5"/>
      </a:hlink>
      <a:folHlink>
        <a:srgbClr val="6D6D7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939cbf8-7430-4e62-9928-d5d7ac6d663f">
      <Terms xmlns="http://schemas.microsoft.com/office/infopath/2007/PartnerControls"/>
    </lcf76f155ced4ddcb4097134ff3c332f>
    <TaxCatchAll xmlns="6dec1bb8-f1ba-452e-b50a-383d5ea8008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F38B7AB3C79248AA022DE075D2C32F" ma:contentTypeVersion="17" ma:contentTypeDescription="Create a new document." ma:contentTypeScope="" ma:versionID="4fe00cdfdfc89a75646934fea384fab4">
  <xsd:schema xmlns:xsd="http://www.w3.org/2001/XMLSchema" xmlns:xs="http://www.w3.org/2001/XMLSchema" xmlns:p="http://schemas.microsoft.com/office/2006/metadata/properties" xmlns:ns2="0939cbf8-7430-4e62-9928-d5d7ac6d663f" xmlns:ns3="6dec1bb8-f1ba-452e-b50a-383d5ea80080" targetNamespace="http://schemas.microsoft.com/office/2006/metadata/properties" ma:root="true" ma:fieldsID="7a8de5f8edf8a62e62f1dd7644d27453" ns2:_="" ns3:_="">
    <xsd:import namespace="0939cbf8-7430-4e62-9928-d5d7ac6d663f"/>
    <xsd:import namespace="6dec1bb8-f1ba-452e-b50a-383d5ea8008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39cbf8-7430-4e62-9928-d5d7ac6d66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c250d15-9240-48a2-bed8-252fb13a144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ec1bb8-f1ba-452e-b50a-383d5ea8008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5c1fba6d-e183-4ac2-97b1-5212a36f830a}" ma:internalName="TaxCatchAll" ma:showField="CatchAllData" ma:web="6dec1bb8-f1ba-452e-b50a-383d5ea800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7E3E53-1783-4CD9-B02A-5A0CE05E090B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bfea72d4-900f-4032-9adf-1c181734ed83"/>
    <ds:schemaRef ds:uri="2f2d2b35-551b-4708-a14d-d107ac39c927"/>
    <ds:schemaRef ds:uri="http://purl.org/dc/elements/1.1/"/>
    <ds:schemaRef ds:uri="0939cbf8-7430-4e62-9928-d5d7ac6d663f"/>
    <ds:schemaRef ds:uri="6dec1bb8-f1ba-452e-b50a-383d5ea80080"/>
  </ds:schemaRefs>
</ds:datastoreItem>
</file>

<file path=customXml/itemProps2.xml><?xml version="1.0" encoding="utf-8"?>
<ds:datastoreItem xmlns:ds="http://schemas.openxmlformats.org/officeDocument/2006/customXml" ds:itemID="{93165319-8B88-49B9-A971-292FB8781A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86BA9A4-DB5C-4AF7-9A78-5CE552EA08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39cbf8-7430-4e62-9928-d5d7ac6d663f"/>
    <ds:schemaRef ds:uri="6dec1bb8-f1ba-452e-b50a-383d5ea8008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17173</TotalTime>
  <Words>1006</Words>
  <Application>Microsoft Office PowerPoint</Application>
  <PresentationFormat>Custom</PresentationFormat>
  <Paragraphs>172</Paragraphs>
  <Slides>18</Slides>
  <Notes>12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Aptos</vt:lpstr>
      <vt:lpstr>Arial</vt:lpstr>
      <vt:lpstr>Calibri</vt:lpstr>
      <vt:lpstr>Calibri Light</vt:lpstr>
      <vt:lpstr>Century Gothic</vt:lpstr>
      <vt:lpstr>Montserrat</vt:lpstr>
      <vt:lpstr>Wingdings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on Women in Statistical Leadership</dc:title>
  <dc:subject/>
  <dc:creator>Jessamyn ENCARNACION;Margarita Guerrero;Ramya Emandi</dc:creator>
  <cp:keywords/>
  <dc:description/>
  <cp:lastModifiedBy>Ramya Emandi</cp:lastModifiedBy>
  <cp:revision>270</cp:revision>
  <cp:lastPrinted>2023-12-20T01:42:38Z</cp:lastPrinted>
  <dcterms:created xsi:type="dcterms:W3CDTF">2019-07-24T10:22:12Z</dcterms:created>
  <dcterms:modified xsi:type="dcterms:W3CDTF">2024-09-23T13:45:53Z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2019-07-24T10:00:00Z</vt:filetime>
  </property>
  <property fmtid="{D5CDD505-2E9C-101B-9397-08002B2CF9AE}" pid="3" name="Creator">
    <vt:lpwstr>Adobe InDesign 14.0 (Macintosh)</vt:lpwstr>
  </property>
  <property fmtid="{D5CDD505-2E9C-101B-9397-08002B2CF9AE}" pid="4" name="LastSaved">
    <vt:filetime>2019-07-24T10:00:00Z</vt:filetime>
  </property>
  <property fmtid="{D5CDD505-2E9C-101B-9397-08002B2CF9AE}" pid="5" name="ContentTypeId">
    <vt:lpwstr>0x01010003A4BA92264C0D48B898DA04FD080A17</vt:lpwstr>
  </property>
  <property fmtid="{D5CDD505-2E9C-101B-9397-08002B2CF9AE}" pid="6" name="MediaServiceImageTags">
    <vt:lpwstr/>
  </property>
</Properties>
</file>